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5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63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5B014AD-439F-4D47-8CAB-63E437F7C6A1}" type="datetimeFigureOut">
              <a:rPr lang="zh-CN" altLang="en-US" smtClean="0"/>
              <a:pPr/>
              <a:t>2019/11/28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F287EAA-A6F3-4A48-8448-FBFF0C914EFA}" type="slidenum">
              <a:rPr lang="zh-CN" altLang="en-US" smtClean="0"/>
              <a:pPr/>
              <a:t>‹#›</a:t>
            </a:fld>
            <a:endParaRPr lang="zh-CN" altLang="en-US"/>
          </a:p>
        </p:txBody>
      </p:sp>
    </p:spTree>
    <p:extLst>
      <p:ext uri="{BB962C8B-B14F-4D97-AF65-F5344CB8AC3E}">
        <p14:creationId xmlns:p14="http://schemas.microsoft.com/office/powerpoint/2010/main" val="42087748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8" name="标题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a:xfrm>
            <a:off x="6400800" y="6355080"/>
            <a:ext cx="2286000" cy="365760"/>
          </a:xfrm>
        </p:spPr>
        <p:txBody>
          <a:bodyPr/>
          <a:lstStyle>
            <a:lvl1pPr>
              <a:defRPr sz="1400"/>
            </a:lvl1pPr>
          </a:lstStyle>
          <a:p>
            <a:fld id="{9A52D954-7BE7-44BB-AF21-5D4AF78A20C4}" type="datetime1">
              <a:rPr lang="zh-CN" altLang="en-US" smtClean="0"/>
              <a:pPr/>
              <a:t>2019/11/28</a:t>
            </a:fld>
            <a:endParaRPr lang="zh-CN" altLang="en-US"/>
          </a:p>
        </p:txBody>
      </p:sp>
      <p:sp>
        <p:nvSpPr>
          <p:cNvPr id="17" name="页脚占位符 16"/>
          <p:cNvSpPr>
            <a:spLocks noGrp="1"/>
          </p:cNvSpPr>
          <p:nvPr>
            <p:ph type="ftr" sz="quarter" idx="11"/>
          </p:nvPr>
        </p:nvSpPr>
        <p:spPr>
          <a:xfrm>
            <a:off x="2898648" y="6355080"/>
            <a:ext cx="3474720" cy="365760"/>
          </a:xfrm>
        </p:spPr>
        <p:txBody>
          <a:bodyPr/>
          <a:lstStyle/>
          <a:p>
            <a:r>
              <a:rPr lang="zh-CN" altLang="en-US" smtClean="0"/>
              <a:t>龙芯</a:t>
            </a:r>
            <a:r>
              <a:rPr lang="en-US" altLang="zh-CN" smtClean="0"/>
              <a:t>-</a:t>
            </a:r>
            <a:r>
              <a:rPr lang="zh-CN" altLang="en-US" smtClean="0"/>
              <a:t>东北大学（秦皇岛）联合实验室</a:t>
            </a:r>
            <a:endParaRPr lang="zh-CN" altLang="en-US"/>
          </a:p>
        </p:txBody>
      </p:sp>
      <p:sp>
        <p:nvSpPr>
          <p:cNvPr id="29" name="灯片编号占位符 28"/>
          <p:cNvSpPr>
            <a:spLocks noGrp="1"/>
          </p:cNvSpPr>
          <p:nvPr>
            <p:ph type="sldNum" sz="quarter" idx="12"/>
          </p:nvPr>
        </p:nvSpPr>
        <p:spPr>
          <a:xfrm>
            <a:off x="1216152" y="6355080"/>
            <a:ext cx="1219200" cy="365760"/>
          </a:xfrm>
        </p:spPr>
        <p:txBody>
          <a:bodyPr/>
          <a:lstStyle/>
          <a:p>
            <a:fld id="{0C913308-F349-4B6D-A68A-DD1791B4A57B}" type="slidenum">
              <a:rPr lang="zh-CN" altLang="en-US" smtClean="0"/>
              <a:pPr/>
              <a:t>‹#›</a:t>
            </a:fld>
            <a:endParaRPr lang="zh-CN" altLang="en-US"/>
          </a:p>
        </p:txBody>
      </p:sp>
      <p:sp>
        <p:nvSpPr>
          <p:cNvPr id="21" name="矩形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矩形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矩形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矩形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3BD3D010-73F7-4F59-8E28-A8F8AA979712}" type="datetime1">
              <a:rPr lang="zh-CN" altLang="en-US" smtClean="0"/>
              <a:pPr/>
              <a:t>2019/11/28</a:t>
            </a:fld>
            <a:endParaRPr lang="zh-CN" altLang="en-US"/>
          </a:p>
        </p:txBody>
      </p:sp>
      <p:sp>
        <p:nvSpPr>
          <p:cNvPr id="5" name="页脚占位符 4"/>
          <p:cNvSpPr>
            <a:spLocks noGrp="1"/>
          </p:cNvSpPr>
          <p:nvPr>
            <p:ph type="ftr" sz="quarter" idx="11"/>
          </p:nvPr>
        </p:nvSpPr>
        <p:spPr/>
        <p:txBody>
          <a:bodyPr/>
          <a:lstStyle/>
          <a:p>
            <a:r>
              <a:rPr lang="zh-CN" altLang="en-US" smtClean="0"/>
              <a:t>龙芯</a:t>
            </a:r>
            <a:r>
              <a:rPr lang="en-US" altLang="zh-CN" smtClean="0"/>
              <a:t>-</a:t>
            </a:r>
            <a:r>
              <a:rPr lang="zh-CN" altLang="en-US" smtClean="0"/>
              <a:t>东北大学（秦皇岛）联合实验室</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BCAC10E8-DE07-450D-A2F5-D2962539F10A}" type="datetime1">
              <a:rPr lang="zh-CN" altLang="en-US" smtClean="0"/>
              <a:pPr/>
              <a:t>2019/11/28</a:t>
            </a:fld>
            <a:endParaRPr lang="zh-CN" altLang="en-US"/>
          </a:p>
        </p:txBody>
      </p:sp>
      <p:sp>
        <p:nvSpPr>
          <p:cNvPr id="5" name="页脚占位符 4"/>
          <p:cNvSpPr>
            <a:spLocks noGrp="1"/>
          </p:cNvSpPr>
          <p:nvPr>
            <p:ph type="ftr" sz="quarter" idx="11"/>
          </p:nvPr>
        </p:nvSpPr>
        <p:spPr/>
        <p:txBody>
          <a:bodyPr/>
          <a:lstStyle/>
          <a:p>
            <a:r>
              <a:rPr lang="zh-CN" altLang="en-US" smtClean="0"/>
              <a:t>龙芯</a:t>
            </a:r>
            <a:r>
              <a:rPr lang="en-US" altLang="zh-CN" smtClean="0"/>
              <a:t>-</a:t>
            </a:r>
            <a:r>
              <a:rPr lang="zh-CN" altLang="en-US" smtClean="0"/>
              <a:t>东北大学（秦皇岛）联合实验室</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7" name="直接连接符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等腰三角形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直接连接符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685800" y="6248400"/>
            <a:ext cx="1905000" cy="457200"/>
          </a:xfrm>
        </p:spPr>
        <p:txBody>
          <a:bodyPr/>
          <a:lstStyle>
            <a:lvl1pPr>
              <a:defRPr/>
            </a:lvl1pPr>
          </a:lstStyle>
          <a:p>
            <a:fld id="{AB3865AD-B9B6-45D4-86BF-45E498970691}" type="datetime1">
              <a:rPr lang="zh-CN" altLang="en-US" smtClean="0"/>
              <a:pPr/>
              <a:t>2019/11/28</a:t>
            </a:fld>
            <a:endParaRPr lang="en-US" altLang="zh-CN"/>
          </a:p>
        </p:txBody>
      </p:sp>
      <p:sp>
        <p:nvSpPr>
          <p:cNvPr id="6" name="页脚占位符 5"/>
          <p:cNvSpPr>
            <a:spLocks noGrp="1"/>
          </p:cNvSpPr>
          <p:nvPr>
            <p:ph type="ftr" sz="quarter" idx="11"/>
          </p:nvPr>
        </p:nvSpPr>
        <p:spPr>
          <a:xfrm>
            <a:off x="3124200" y="6248400"/>
            <a:ext cx="2895600" cy="457200"/>
          </a:xfrm>
        </p:spPr>
        <p:txBody>
          <a:bodyPr/>
          <a:lstStyle>
            <a:lvl1pPr>
              <a:defRPr/>
            </a:lvl1pPr>
          </a:lstStyle>
          <a:p>
            <a:r>
              <a:rPr lang="zh-CN" altLang="en-US" smtClean="0"/>
              <a:t>龙芯</a:t>
            </a:r>
            <a:r>
              <a:rPr lang="en-US" altLang="zh-CN" smtClean="0"/>
              <a:t>-</a:t>
            </a:r>
            <a:r>
              <a:rPr lang="zh-CN" altLang="en-US" smtClean="0"/>
              <a:t>东北大学（秦皇岛）联合实验室</a:t>
            </a:r>
            <a:endParaRPr lang="en-US" altLang="zh-CN"/>
          </a:p>
        </p:txBody>
      </p:sp>
      <p:sp>
        <p:nvSpPr>
          <p:cNvPr id="7" name="灯片编号占位符 6"/>
          <p:cNvSpPr>
            <a:spLocks noGrp="1"/>
          </p:cNvSpPr>
          <p:nvPr>
            <p:ph type="sldNum" sz="quarter" idx="12"/>
          </p:nvPr>
        </p:nvSpPr>
        <p:spPr>
          <a:xfrm>
            <a:off x="6553200" y="6248400"/>
            <a:ext cx="1905000" cy="457200"/>
          </a:xfrm>
        </p:spPr>
        <p:txBody>
          <a:bodyPr/>
          <a:lstStyle>
            <a:lvl1pPr>
              <a:defRPr/>
            </a:lvl1pPr>
          </a:lstStyle>
          <a:p>
            <a:fld id="{C531037A-E023-4938-AF5F-93D471D99F82}" type="slidenum">
              <a:rPr lang="zh-CN" altLang="en-US"/>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4" name="日期占位符 3"/>
          <p:cNvSpPr>
            <a:spLocks noGrp="1"/>
          </p:cNvSpPr>
          <p:nvPr>
            <p:ph type="dt" sz="half" idx="10"/>
          </p:nvPr>
        </p:nvSpPr>
        <p:spPr/>
        <p:txBody>
          <a:bodyPr/>
          <a:lstStyle/>
          <a:p>
            <a:fld id="{ED552370-CB9E-476F-835E-30C8E1E7024E}" type="datetime1">
              <a:rPr lang="zh-CN" altLang="en-US" smtClean="0"/>
              <a:pPr/>
              <a:t>2019/11/28</a:t>
            </a:fld>
            <a:endParaRPr lang="zh-CN" altLang="en-US"/>
          </a:p>
        </p:txBody>
      </p:sp>
      <p:sp>
        <p:nvSpPr>
          <p:cNvPr id="5" name="页脚占位符 4"/>
          <p:cNvSpPr>
            <a:spLocks noGrp="1"/>
          </p:cNvSpPr>
          <p:nvPr>
            <p:ph type="ftr" sz="quarter" idx="11"/>
          </p:nvPr>
        </p:nvSpPr>
        <p:spPr/>
        <p:txBody>
          <a:bodyPr/>
          <a:lstStyle/>
          <a:p>
            <a:r>
              <a:rPr lang="zh-CN" altLang="en-US" smtClean="0"/>
              <a:t>龙芯</a:t>
            </a:r>
            <a:r>
              <a:rPr lang="en-US" altLang="zh-CN" smtClean="0"/>
              <a:t>-</a:t>
            </a:r>
            <a:r>
              <a:rPr lang="zh-CN" altLang="en-US" smtClean="0"/>
              <a:t>东北大学（秦皇岛）联合实验室</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内容占位符 7"/>
          <p:cNvSpPr>
            <a:spLocks noGrp="1"/>
          </p:cNvSpPr>
          <p:nvPr>
            <p:ph sz="quarter" idx="1"/>
          </p:nvPr>
        </p:nvSpPr>
        <p:spPr>
          <a:xfrm>
            <a:off x="457200" y="1219200"/>
            <a:ext cx="8229600" cy="493776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a:xfrm>
            <a:off x="6400800" y="6355080"/>
            <a:ext cx="2286000" cy="365760"/>
          </a:xfrm>
        </p:spPr>
        <p:txBody>
          <a:bodyPr/>
          <a:lstStyle/>
          <a:p>
            <a:fld id="{5ECB0B15-3BED-422A-9321-679EA8CF13E3}" type="datetime1">
              <a:rPr lang="zh-CN" altLang="en-US" smtClean="0"/>
              <a:pPr/>
              <a:t>2019/11/28</a:t>
            </a:fld>
            <a:endParaRPr lang="zh-CN" altLang="en-US"/>
          </a:p>
        </p:txBody>
      </p:sp>
      <p:sp>
        <p:nvSpPr>
          <p:cNvPr id="5" name="页脚占位符 4"/>
          <p:cNvSpPr>
            <a:spLocks noGrp="1"/>
          </p:cNvSpPr>
          <p:nvPr>
            <p:ph type="ftr" sz="quarter" idx="11"/>
          </p:nvPr>
        </p:nvSpPr>
        <p:spPr>
          <a:xfrm>
            <a:off x="2898648" y="6355080"/>
            <a:ext cx="3474720" cy="365760"/>
          </a:xfrm>
        </p:spPr>
        <p:txBody>
          <a:bodyPr/>
          <a:lstStyle/>
          <a:p>
            <a:r>
              <a:rPr lang="zh-CN" altLang="en-US" smtClean="0"/>
              <a:t>龙芯</a:t>
            </a:r>
            <a:r>
              <a:rPr lang="en-US" altLang="zh-CN" smtClean="0"/>
              <a:t>-</a:t>
            </a:r>
            <a:r>
              <a:rPr lang="zh-CN" altLang="en-US" smtClean="0"/>
              <a:t>东北大学（秦皇岛）联合实验室</a:t>
            </a:r>
            <a:endParaRPr lang="zh-CN" altLang="en-US"/>
          </a:p>
        </p:txBody>
      </p:sp>
      <p:sp>
        <p:nvSpPr>
          <p:cNvPr id="6" name="灯片编号占位符 5"/>
          <p:cNvSpPr>
            <a:spLocks noGrp="1"/>
          </p:cNvSpPr>
          <p:nvPr>
            <p:ph type="sldNum" sz="quarter" idx="12"/>
          </p:nvPr>
        </p:nvSpPr>
        <p:spPr>
          <a:xfrm>
            <a:off x="1069848" y="6355080"/>
            <a:ext cx="1520952" cy="365760"/>
          </a:xfrm>
        </p:spPr>
        <p:txBody>
          <a:bodyPr/>
          <a:lstStyle/>
          <a:p>
            <a:fld id="{0C913308-F349-4B6D-A68A-DD1791B4A57B}" type="slidenum">
              <a:rPr lang="zh-CN" altLang="en-US" smtClean="0"/>
              <a:pPr/>
              <a:t>‹#›</a:t>
            </a:fld>
            <a:endParaRPr lang="zh-CN" altLang="en-US"/>
          </a:p>
        </p:txBody>
      </p:sp>
      <p:sp>
        <p:nvSpPr>
          <p:cNvPr id="7" name="矩形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1D44ED82-B06F-4458-A470-8D262FEE3B05}" type="datetime1">
              <a:rPr lang="zh-CN" altLang="en-US" smtClean="0"/>
              <a:pPr/>
              <a:t>2019/11/28</a:t>
            </a:fld>
            <a:endParaRPr lang="zh-CN" altLang="en-US"/>
          </a:p>
        </p:txBody>
      </p:sp>
      <p:sp>
        <p:nvSpPr>
          <p:cNvPr id="6" name="页脚占位符 5"/>
          <p:cNvSpPr>
            <a:spLocks noGrp="1"/>
          </p:cNvSpPr>
          <p:nvPr>
            <p:ph type="ftr" sz="quarter" idx="11"/>
          </p:nvPr>
        </p:nvSpPr>
        <p:spPr/>
        <p:txBody>
          <a:bodyPr/>
          <a:lstStyle/>
          <a:p>
            <a:r>
              <a:rPr lang="zh-CN" altLang="en-US" smtClean="0"/>
              <a:t>龙芯</a:t>
            </a:r>
            <a:r>
              <a:rPr lang="en-US" altLang="zh-CN" smtClean="0"/>
              <a:t>-</a:t>
            </a:r>
            <a:r>
              <a:rPr lang="zh-CN" altLang="en-US" smtClean="0"/>
              <a:t>东北大学（秦皇岛）联合实验室</a:t>
            </a:r>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9" name="内容占位符 8"/>
          <p:cNvSpPr>
            <a:spLocks noGrp="1"/>
          </p:cNvSpPr>
          <p:nvPr>
            <p:ph sz="quarter" idx="1"/>
          </p:nvPr>
        </p:nvSpPr>
        <p:spPr>
          <a:xfrm>
            <a:off x="457200" y="1219200"/>
            <a:ext cx="4041648" cy="493776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632198" y="1216152"/>
            <a:ext cx="4041648" cy="493776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nchor="ct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7" name="日期占位符 6"/>
          <p:cNvSpPr>
            <a:spLocks noGrp="1"/>
          </p:cNvSpPr>
          <p:nvPr>
            <p:ph type="dt" sz="half" idx="10"/>
          </p:nvPr>
        </p:nvSpPr>
        <p:spPr/>
        <p:txBody>
          <a:bodyPr/>
          <a:lstStyle/>
          <a:p>
            <a:fld id="{D764166B-9AC2-4CCE-82BD-E32D43DE5470}" type="datetime1">
              <a:rPr lang="zh-CN" altLang="en-US" smtClean="0"/>
              <a:pPr/>
              <a:t>2019/11/28</a:t>
            </a:fld>
            <a:endParaRPr lang="zh-CN" altLang="en-US"/>
          </a:p>
        </p:txBody>
      </p:sp>
      <p:sp>
        <p:nvSpPr>
          <p:cNvPr id="8" name="页脚占位符 7"/>
          <p:cNvSpPr>
            <a:spLocks noGrp="1"/>
          </p:cNvSpPr>
          <p:nvPr>
            <p:ph type="ftr" sz="quarter" idx="11"/>
          </p:nvPr>
        </p:nvSpPr>
        <p:spPr/>
        <p:txBody>
          <a:bodyPr/>
          <a:lstStyle/>
          <a:p>
            <a:r>
              <a:rPr lang="zh-CN" altLang="en-US" smtClean="0"/>
              <a:t>龙芯</a:t>
            </a:r>
            <a:r>
              <a:rPr lang="en-US" altLang="zh-CN" smtClean="0"/>
              <a:t>-</a:t>
            </a:r>
            <a:r>
              <a:rPr lang="zh-CN" altLang="en-US" smtClean="0"/>
              <a:t>东北大学（秦皇岛）联合实验室</a:t>
            </a:r>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11" name="内容占位符 10"/>
          <p:cNvSpPr>
            <a:spLocks noGrp="1"/>
          </p:cNvSpPr>
          <p:nvPr>
            <p:ph sz="quarter" idx="2"/>
          </p:nvPr>
        </p:nvSpPr>
        <p:spPr>
          <a:xfrm>
            <a:off x="457200" y="2133600"/>
            <a:ext cx="4038600" cy="40386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quarter" idx="4"/>
          </p:nvPr>
        </p:nvSpPr>
        <p:spPr>
          <a:xfrm>
            <a:off x="4648200" y="2133600"/>
            <a:ext cx="4038600" cy="40386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10BDA30E-A102-460E-9082-10BFA0581391}" type="datetime1">
              <a:rPr lang="zh-CN" altLang="en-US" smtClean="0"/>
              <a:pPr/>
              <a:t>2019/11/28</a:t>
            </a:fld>
            <a:endParaRPr lang="zh-CN" altLang="en-US"/>
          </a:p>
        </p:txBody>
      </p:sp>
      <p:sp>
        <p:nvSpPr>
          <p:cNvPr id="4" name="页脚占位符 3"/>
          <p:cNvSpPr>
            <a:spLocks noGrp="1"/>
          </p:cNvSpPr>
          <p:nvPr>
            <p:ph type="ftr" sz="quarter" idx="11"/>
          </p:nvPr>
        </p:nvSpPr>
        <p:spPr/>
        <p:txBody>
          <a:bodyPr/>
          <a:lstStyle/>
          <a:p>
            <a:r>
              <a:rPr lang="zh-CN" altLang="en-US" smtClean="0"/>
              <a:t>龙芯</a:t>
            </a:r>
            <a:r>
              <a:rPr lang="en-US" altLang="zh-CN" smtClean="0"/>
              <a:t>-</a:t>
            </a:r>
            <a:r>
              <a:rPr lang="zh-CN" altLang="en-US" smtClean="0"/>
              <a:t>东北大学（秦皇岛）联合实验室</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6" name="等腰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B327B00-C2CA-437E-9A5F-B55AB24C69EC}" type="datetime1">
              <a:rPr lang="zh-CN" altLang="en-US" smtClean="0"/>
              <a:pPr/>
              <a:t>2019/11/28</a:t>
            </a:fld>
            <a:endParaRPr lang="zh-CN" altLang="en-US"/>
          </a:p>
        </p:txBody>
      </p:sp>
      <p:sp>
        <p:nvSpPr>
          <p:cNvPr id="3" name="页脚占位符 2"/>
          <p:cNvSpPr>
            <a:spLocks noGrp="1"/>
          </p:cNvSpPr>
          <p:nvPr>
            <p:ph type="ftr" sz="quarter" idx="11"/>
          </p:nvPr>
        </p:nvSpPr>
        <p:spPr/>
        <p:txBody>
          <a:bodyPr/>
          <a:lstStyle/>
          <a:p>
            <a:r>
              <a:rPr lang="zh-CN" altLang="en-US" smtClean="0"/>
              <a:t>龙芯</a:t>
            </a:r>
            <a:r>
              <a:rPr lang="en-US" altLang="zh-CN" smtClean="0"/>
              <a:t>-</a:t>
            </a:r>
            <a:r>
              <a:rPr lang="zh-CN" altLang="en-US" smtClean="0"/>
              <a:t>东北大学（秦皇岛）联合实验室</a:t>
            </a:r>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5" name="直接连接符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等腰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85C45093-0E3F-4896-8965-6CAD82AF0D29}" type="datetime1">
              <a:rPr lang="zh-CN" altLang="en-US" smtClean="0"/>
              <a:pPr/>
              <a:t>2019/11/28</a:t>
            </a:fld>
            <a:endParaRPr lang="zh-CN" altLang="en-US"/>
          </a:p>
        </p:txBody>
      </p:sp>
      <p:sp>
        <p:nvSpPr>
          <p:cNvPr id="6" name="页脚占位符 5"/>
          <p:cNvSpPr>
            <a:spLocks noGrp="1"/>
          </p:cNvSpPr>
          <p:nvPr>
            <p:ph type="ftr" sz="quarter" idx="11"/>
          </p:nvPr>
        </p:nvSpPr>
        <p:spPr/>
        <p:txBody>
          <a:bodyPr/>
          <a:lstStyle/>
          <a:p>
            <a:r>
              <a:rPr lang="zh-CN" altLang="en-US" smtClean="0"/>
              <a:t>龙芯</a:t>
            </a:r>
            <a:r>
              <a:rPr lang="en-US" altLang="zh-CN" smtClean="0"/>
              <a:t>-</a:t>
            </a:r>
            <a:r>
              <a:rPr lang="zh-CN" altLang="en-US" smtClean="0"/>
              <a:t>东北大学（秦皇岛）联合实验室</a:t>
            </a:r>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直接连接符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直接连接符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等腰三角形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内容占位符 11"/>
          <p:cNvSpPr>
            <a:spLocks noGrp="1"/>
          </p:cNvSpPr>
          <p:nvPr>
            <p:ph sz="quarter" idx="1"/>
          </p:nvPr>
        </p:nvSpPr>
        <p:spPr>
          <a:xfrm>
            <a:off x="304800" y="304800"/>
            <a:ext cx="5715000" cy="5715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zh-CN" altLang="en-US" smtClean="0"/>
              <a:t>单击图标添加图片</a:t>
            </a:r>
            <a:endParaRPr kumimoji="0" lang="en-US" dirty="0"/>
          </a:p>
        </p:txBody>
      </p:sp>
      <p:sp>
        <p:nvSpPr>
          <p:cNvPr id="4" name="文本占位符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A9BEC83C-8E12-4C9C-A7E3-551D614D1BBF}" type="datetime1">
              <a:rPr lang="zh-CN" altLang="en-US" smtClean="0"/>
              <a:pPr/>
              <a:t>2019/11/28</a:t>
            </a:fld>
            <a:endParaRPr lang="zh-CN" altLang="en-US"/>
          </a:p>
        </p:txBody>
      </p:sp>
      <p:sp>
        <p:nvSpPr>
          <p:cNvPr id="6" name="页脚占位符 5"/>
          <p:cNvSpPr>
            <a:spLocks noGrp="1"/>
          </p:cNvSpPr>
          <p:nvPr>
            <p:ph type="ftr" sz="quarter" idx="11"/>
          </p:nvPr>
        </p:nvSpPr>
        <p:spPr/>
        <p:txBody>
          <a:bodyPr/>
          <a:lstStyle/>
          <a:p>
            <a:r>
              <a:rPr lang="zh-CN" altLang="en-US" smtClean="0"/>
              <a:t>龙芯</a:t>
            </a:r>
            <a:r>
              <a:rPr lang="en-US" altLang="zh-CN" smtClean="0"/>
              <a:t>-</a:t>
            </a:r>
            <a:r>
              <a:rPr lang="zh-CN" altLang="en-US" smtClean="0"/>
              <a:t>东北大学（秦皇岛）联合实验室</a:t>
            </a:r>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直接连接符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等腰三角形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90000" b="87000"/>
          </a:stretch>
        </a:blipFill>
        <a:effectLst/>
      </p:bgPr>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457200" y="152400"/>
            <a:ext cx="8229600" cy="990600"/>
          </a:xfrm>
          <a:prstGeom prst="rect">
            <a:avLst/>
          </a:prstGeom>
        </p:spPr>
        <p:txBody>
          <a:bodyPr vert="horz" anchor="b" anchorCtr="0">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8CEE5BCA-7F23-4283-B8EB-55727BE76062}" type="datetime1">
              <a:rPr lang="zh-CN" altLang="en-US" smtClean="0"/>
              <a:pPr/>
              <a:t>2019/11/28</a:t>
            </a:fld>
            <a:endParaRPr lang="zh-CN" altLang="en-US"/>
          </a:p>
        </p:txBody>
      </p:sp>
      <p:sp>
        <p:nvSpPr>
          <p:cNvPr id="3" name="页脚占位符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r>
              <a:rPr lang="zh-CN" altLang="en-US" smtClean="0"/>
              <a:t>龙芯</a:t>
            </a:r>
            <a:r>
              <a:rPr lang="en-US" altLang="zh-CN" smtClean="0"/>
              <a:t>-</a:t>
            </a:r>
            <a:r>
              <a:rPr lang="zh-CN" altLang="en-US" smtClean="0"/>
              <a:t>东北大学（秦皇岛）联合实验室</a:t>
            </a:r>
            <a:endParaRPr lang="zh-CN" altLang="en-US"/>
          </a:p>
        </p:txBody>
      </p:sp>
      <p:sp>
        <p:nvSpPr>
          <p:cNvPr id="23" name="灯片编号占位符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0C913308-F349-4B6D-A68A-DD1791B4A57B}" type="slidenum">
              <a:rPr lang="zh-CN" altLang="en-US" smtClean="0"/>
              <a:pPr/>
              <a:t>‹#›</a:t>
            </a:fld>
            <a:endParaRPr lang="zh-CN" altLang="en-US"/>
          </a:p>
        </p:txBody>
      </p:sp>
      <p:sp>
        <p:nvSpPr>
          <p:cNvPr id="28" name="直接连接符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直接连接符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等腰三角形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hdr="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282" name="Rectangle 2"/>
          <p:cNvSpPr>
            <a:spLocks noGrp="1" noChangeArrowheads="1"/>
          </p:cNvSpPr>
          <p:nvPr>
            <p:ph type="title"/>
          </p:nvPr>
        </p:nvSpPr>
        <p:spPr/>
        <p:txBody>
          <a:bodyPr/>
          <a:lstStyle/>
          <a:p>
            <a:r>
              <a:rPr lang="zh-CN" altLang="en-US" b="1"/>
              <a:t>第</a:t>
            </a:r>
            <a:r>
              <a:rPr lang="en-US" altLang="zh-CN" b="1">
                <a:latin typeface="Times New Roman" pitchFamily="18" charset="0"/>
              </a:rPr>
              <a:t>10</a:t>
            </a:r>
            <a:r>
              <a:rPr lang="zh-CN" altLang="en-US" b="1"/>
              <a:t>章   控制单元的设计</a:t>
            </a:r>
          </a:p>
        </p:txBody>
      </p:sp>
      <p:grpSp>
        <p:nvGrpSpPr>
          <p:cNvPr id="2" name="Group 3"/>
          <p:cNvGrpSpPr>
            <a:grpSpLocks/>
          </p:cNvGrpSpPr>
          <p:nvPr/>
        </p:nvGrpSpPr>
        <p:grpSpPr bwMode="auto">
          <a:xfrm>
            <a:off x="2803525" y="2025650"/>
            <a:ext cx="5959475" cy="1754188"/>
            <a:chOff x="720" y="1276"/>
            <a:chExt cx="3754" cy="1105"/>
          </a:xfrm>
        </p:grpSpPr>
        <p:sp>
          <p:nvSpPr>
            <p:cNvPr id="609284" name="Text Box 4"/>
            <p:cNvSpPr txBox="1">
              <a:spLocks noChangeArrowheads="1"/>
            </p:cNvSpPr>
            <p:nvPr/>
          </p:nvSpPr>
          <p:spPr bwMode="auto">
            <a:xfrm>
              <a:off x="720" y="1276"/>
              <a:ext cx="3754" cy="365"/>
            </a:xfrm>
            <a:prstGeom prst="rect">
              <a:avLst/>
            </a:prstGeom>
            <a:noFill/>
            <a:ln w="9525">
              <a:noFill/>
              <a:miter lim="800000"/>
              <a:headEnd/>
              <a:tailEnd/>
            </a:ln>
            <a:effectLst/>
          </p:spPr>
          <p:txBody>
            <a:bodyPr>
              <a:spAutoFit/>
            </a:bodyPr>
            <a:lstStyle/>
            <a:p>
              <a:pPr>
                <a:spcBef>
                  <a:spcPct val="0"/>
                </a:spcBef>
              </a:pPr>
              <a:r>
                <a:rPr lang="zh-CN" altLang="en-US" sz="3200">
                  <a:latin typeface="Times New Roman" pitchFamily="18" charset="0"/>
                  <a:hlinkClick r:id="" action="ppaction://noaction"/>
                </a:rPr>
                <a:t>10.1   组合逻辑设计</a:t>
              </a:r>
              <a:endParaRPr lang="zh-CN" altLang="en-US" sz="3200">
                <a:latin typeface="Times New Roman" pitchFamily="18" charset="0"/>
              </a:endParaRPr>
            </a:p>
          </p:txBody>
        </p:sp>
        <p:sp>
          <p:nvSpPr>
            <p:cNvPr id="609285" name="Text Box 5"/>
            <p:cNvSpPr txBox="1">
              <a:spLocks noChangeArrowheads="1"/>
            </p:cNvSpPr>
            <p:nvPr/>
          </p:nvSpPr>
          <p:spPr bwMode="auto">
            <a:xfrm>
              <a:off x="720" y="2016"/>
              <a:ext cx="3082" cy="365"/>
            </a:xfrm>
            <a:prstGeom prst="rect">
              <a:avLst/>
            </a:prstGeom>
            <a:noFill/>
            <a:ln w="9525">
              <a:noFill/>
              <a:miter lim="800000"/>
              <a:headEnd/>
              <a:tailEnd/>
            </a:ln>
            <a:effectLst/>
          </p:spPr>
          <p:txBody>
            <a:bodyPr>
              <a:spAutoFit/>
            </a:bodyPr>
            <a:lstStyle/>
            <a:p>
              <a:pPr>
                <a:buClr>
                  <a:schemeClr val="accent2"/>
                </a:buClr>
                <a:buSzPct val="80000"/>
                <a:buFont typeface="Wingdings" pitchFamily="2" charset="2"/>
                <a:buNone/>
              </a:pPr>
              <a:r>
                <a:rPr lang="zh-CN" altLang="en-US" sz="3200">
                  <a:latin typeface="Times New Roman" pitchFamily="18" charset="0"/>
                  <a:hlinkClick r:id="" action="ppaction://noaction"/>
                </a:rPr>
                <a:t>10.2   微程序设计</a:t>
              </a:r>
              <a:endParaRPr lang="zh-CN" altLang="en-US" sz="3200" b="0">
                <a:latin typeface="Times New Roman" pitchFamily="18" charset="0"/>
              </a:endParaRPr>
            </a:p>
          </p:txBody>
        </p:sp>
      </p:grpSp>
      <p:sp>
        <p:nvSpPr>
          <p:cNvPr id="609288" name="AutoShape 8">
            <a:hlinkClick r:id="rId2" action="ppaction://hlinksldjump" highlightClick="1"/>
          </p:cNvPr>
          <p:cNvSpPr>
            <a:spLocks noChangeArrowheads="1"/>
          </p:cNvSpPr>
          <p:nvPr/>
        </p:nvSpPr>
        <p:spPr bwMode="auto">
          <a:xfrm>
            <a:off x="8589963" y="6516688"/>
            <a:ext cx="539750" cy="333375"/>
          </a:xfrm>
          <a:prstGeom prst="actionButtonEnd">
            <a:avLst/>
          </a:prstGeom>
          <a:solidFill>
            <a:srgbClr val="3366FF"/>
          </a:solidFill>
          <a:ln w="9525">
            <a:noFill/>
            <a:miter lim="800000"/>
            <a:headEnd/>
            <a:tailEnd/>
          </a:ln>
          <a:effectLst/>
        </p:spPr>
        <p:txBody>
          <a:bodyPr wrap="none" anchor="ctr">
            <a:spAutoFit/>
          </a:bodyPr>
          <a:lstStyle/>
          <a:p>
            <a:endParaRPr lang="zh-CN" altLang="en-US"/>
          </a:p>
        </p:txBody>
      </p:sp>
      <p:sp>
        <p:nvSpPr>
          <p:cNvPr id="7" name="日期占位符 6"/>
          <p:cNvSpPr>
            <a:spLocks noGrp="1"/>
          </p:cNvSpPr>
          <p:nvPr>
            <p:ph type="dt" sz="half" idx="10"/>
          </p:nvPr>
        </p:nvSpPr>
        <p:spPr/>
        <p:txBody>
          <a:bodyPr/>
          <a:lstStyle/>
          <a:p>
            <a:fld id="{DC03C980-49FD-4C8D-BECB-C2186D716D54}" type="datetime1">
              <a:rPr lang="zh-CN" altLang="en-US" smtClean="0"/>
              <a:pPr/>
              <a:t>2019/11/28</a:t>
            </a:fld>
            <a:endParaRPr lang="zh-CN" altLang="en-US"/>
          </a:p>
        </p:txBody>
      </p:sp>
      <p:sp>
        <p:nvSpPr>
          <p:cNvPr id="8" name="灯片编号占位符 7"/>
          <p:cNvSpPr>
            <a:spLocks noGrp="1"/>
          </p:cNvSpPr>
          <p:nvPr>
            <p:ph type="sldNum" sz="quarter" idx="12"/>
          </p:nvPr>
        </p:nvSpPr>
        <p:spPr/>
        <p:txBody>
          <a:bodyPr/>
          <a:lstStyle/>
          <a:p>
            <a:fld id="{0C913308-F349-4B6D-A68A-DD1791B4A57B}" type="slidenum">
              <a:rPr lang="zh-CN" altLang="en-US" smtClean="0"/>
              <a:pPr/>
              <a:t>1</a:t>
            </a:fld>
            <a:endParaRPr lang="zh-CN" altLang="en-US"/>
          </a:p>
        </p:txBody>
      </p:sp>
      <p:sp>
        <p:nvSpPr>
          <p:cNvPr id="9" name="页脚占位符 8"/>
          <p:cNvSpPr>
            <a:spLocks noGrp="1"/>
          </p:cNvSpPr>
          <p:nvPr>
            <p:ph type="ftr" sz="quarter" idx="11"/>
          </p:nvPr>
        </p:nvSpPr>
        <p:spPr/>
        <p:txBody>
          <a:bodyPr/>
          <a:lstStyle/>
          <a:p>
            <a:r>
              <a:rPr lang="zh-CN" altLang="en-US" smtClean="0"/>
              <a:t>龙芯</a:t>
            </a:r>
            <a:r>
              <a:rPr lang="en-US" altLang="zh-CN" smtClean="0"/>
              <a:t>-</a:t>
            </a:r>
            <a:r>
              <a:rPr lang="zh-CN" altLang="en-US" smtClean="0"/>
              <a:t>东北大学（秦皇岛）联合实验室</a:t>
            </a:r>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Text Box 2"/>
          <p:cNvSpPr txBox="1">
            <a:spLocks noChangeArrowheads="1"/>
          </p:cNvSpPr>
          <p:nvPr/>
        </p:nvSpPr>
        <p:spPr bwMode="auto">
          <a:xfrm>
            <a:off x="669925" y="323850"/>
            <a:ext cx="5689600" cy="579438"/>
          </a:xfrm>
          <a:prstGeom prst="rect">
            <a:avLst/>
          </a:prstGeom>
          <a:noFill/>
          <a:ln w="9525">
            <a:noFill/>
            <a:miter lim="800000"/>
            <a:headEnd/>
            <a:tailEnd/>
          </a:ln>
          <a:effectLst/>
        </p:spPr>
        <p:txBody>
          <a:bodyPr wrap="none">
            <a:spAutoFit/>
          </a:bodyPr>
          <a:lstStyle/>
          <a:p>
            <a:pPr>
              <a:spcBef>
                <a:spcPct val="0"/>
              </a:spcBef>
            </a:pPr>
            <a:r>
              <a:rPr lang="zh-CN" altLang="en-US" sz="3200">
                <a:latin typeface="Times New Roman" pitchFamily="18" charset="0"/>
              </a:rPr>
              <a:t>5. 中断周期 微操作的 节拍安排</a:t>
            </a:r>
          </a:p>
        </p:txBody>
      </p:sp>
      <p:sp>
        <p:nvSpPr>
          <p:cNvPr id="618499" name="Text Box 3"/>
          <p:cNvSpPr txBox="1">
            <a:spLocks noChangeArrowheads="1"/>
          </p:cNvSpPr>
          <p:nvPr/>
        </p:nvSpPr>
        <p:spPr bwMode="auto">
          <a:xfrm>
            <a:off x="990600" y="1509713"/>
            <a:ext cx="471488" cy="457200"/>
          </a:xfrm>
          <a:prstGeom prst="rect">
            <a:avLst/>
          </a:prstGeom>
          <a:noFill/>
          <a:ln w="9525">
            <a:noFill/>
            <a:miter lim="800000"/>
            <a:headEnd/>
            <a:tailEnd/>
          </a:ln>
          <a:effectLst/>
        </p:spPr>
        <p:txBody>
          <a:bodyPr wrap="none">
            <a:spAutoFit/>
          </a:bodyPr>
          <a:lstStyle/>
          <a:p>
            <a:pPr>
              <a:spcBef>
                <a:spcPct val="0"/>
              </a:spcBef>
            </a:pPr>
            <a:r>
              <a:rPr lang="en-US" altLang="zh-CN" sz="2400" i="1">
                <a:solidFill>
                  <a:schemeClr val="folHlink"/>
                </a:solidFill>
                <a:latin typeface="Times New Roman" pitchFamily="18" charset="0"/>
              </a:rPr>
              <a:t>T</a:t>
            </a:r>
            <a:r>
              <a:rPr lang="en-US" altLang="zh-CN" sz="2400" baseline="-25000">
                <a:solidFill>
                  <a:schemeClr val="folHlink"/>
                </a:solidFill>
                <a:latin typeface="Times New Roman" pitchFamily="18" charset="0"/>
              </a:rPr>
              <a:t>0</a:t>
            </a:r>
            <a:endParaRPr lang="zh-CN" altLang="en-US" sz="2400" baseline="-25000">
              <a:solidFill>
                <a:schemeClr val="folHlink"/>
              </a:solidFill>
              <a:latin typeface="Times New Roman" pitchFamily="18" charset="0"/>
            </a:endParaRPr>
          </a:p>
        </p:txBody>
      </p:sp>
      <p:sp>
        <p:nvSpPr>
          <p:cNvPr id="618500" name="Text Box 4"/>
          <p:cNvSpPr txBox="1">
            <a:spLocks noChangeArrowheads="1"/>
          </p:cNvSpPr>
          <p:nvPr/>
        </p:nvSpPr>
        <p:spPr bwMode="auto">
          <a:xfrm>
            <a:off x="990600" y="2462213"/>
            <a:ext cx="471488" cy="457200"/>
          </a:xfrm>
          <a:prstGeom prst="rect">
            <a:avLst/>
          </a:prstGeom>
          <a:noFill/>
          <a:ln w="9525">
            <a:noFill/>
            <a:miter lim="800000"/>
            <a:headEnd/>
            <a:tailEnd/>
          </a:ln>
          <a:effectLst/>
        </p:spPr>
        <p:txBody>
          <a:bodyPr wrap="none">
            <a:spAutoFit/>
          </a:bodyPr>
          <a:lstStyle/>
          <a:p>
            <a:pPr>
              <a:spcBef>
                <a:spcPct val="0"/>
              </a:spcBef>
            </a:pPr>
            <a:r>
              <a:rPr lang="en-US" altLang="zh-CN" sz="2400" i="1">
                <a:solidFill>
                  <a:schemeClr val="folHlink"/>
                </a:solidFill>
                <a:latin typeface="Times New Roman" pitchFamily="18" charset="0"/>
              </a:rPr>
              <a:t>T</a:t>
            </a:r>
            <a:r>
              <a:rPr lang="en-US" altLang="zh-CN" sz="2400" baseline="-25000">
                <a:solidFill>
                  <a:schemeClr val="folHlink"/>
                </a:solidFill>
                <a:latin typeface="Times New Roman" pitchFamily="18" charset="0"/>
              </a:rPr>
              <a:t>1</a:t>
            </a:r>
            <a:endParaRPr lang="zh-CN" altLang="en-US" sz="2400">
              <a:solidFill>
                <a:schemeClr val="folHlink"/>
              </a:solidFill>
              <a:latin typeface="Times New Roman" pitchFamily="18" charset="0"/>
            </a:endParaRPr>
          </a:p>
        </p:txBody>
      </p:sp>
      <p:sp>
        <p:nvSpPr>
          <p:cNvPr id="618501" name="Text Box 5"/>
          <p:cNvSpPr txBox="1">
            <a:spLocks noChangeArrowheads="1"/>
          </p:cNvSpPr>
          <p:nvPr/>
        </p:nvSpPr>
        <p:spPr bwMode="auto">
          <a:xfrm>
            <a:off x="990600" y="3414713"/>
            <a:ext cx="471488" cy="457200"/>
          </a:xfrm>
          <a:prstGeom prst="rect">
            <a:avLst/>
          </a:prstGeom>
          <a:noFill/>
          <a:ln w="9525">
            <a:noFill/>
            <a:miter lim="800000"/>
            <a:headEnd/>
            <a:tailEnd/>
          </a:ln>
          <a:effectLst/>
        </p:spPr>
        <p:txBody>
          <a:bodyPr wrap="none">
            <a:spAutoFit/>
          </a:bodyPr>
          <a:lstStyle/>
          <a:p>
            <a:pPr>
              <a:spcBef>
                <a:spcPct val="0"/>
              </a:spcBef>
            </a:pPr>
            <a:r>
              <a:rPr lang="en-US" altLang="zh-CN" sz="2400" i="1">
                <a:solidFill>
                  <a:schemeClr val="folHlink"/>
                </a:solidFill>
                <a:latin typeface="Times New Roman" pitchFamily="18" charset="0"/>
              </a:rPr>
              <a:t>T</a:t>
            </a:r>
            <a:r>
              <a:rPr lang="en-US" altLang="zh-CN" sz="2400" baseline="-25000">
                <a:solidFill>
                  <a:schemeClr val="folHlink"/>
                </a:solidFill>
                <a:latin typeface="Times New Roman" pitchFamily="18" charset="0"/>
              </a:rPr>
              <a:t>2</a:t>
            </a:r>
            <a:endParaRPr lang="zh-CN" altLang="en-US" sz="2400" baseline="-25000">
              <a:solidFill>
                <a:schemeClr val="folHlink"/>
              </a:solidFill>
              <a:latin typeface="Times New Roman" pitchFamily="18" charset="0"/>
            </a:endParaRPr>
          </a:p>
        </p:txBody>
      </p:sp>
      <p:grpSp>
        <p:nvGrpSpPr>
          <p:cNvPr id="2" name="Group 6"/>
          <p:cNvGrpSpPr>
            <a:grpSpLocks/>
          </p:cNvGrpSpPr>
          <p:nvPr/>
        </p:nvGrpSpPr>
        <p:grpSpPr bwMode="auto">
          <a:xfrm>
            <a:off x="1736725" y="1509713"/>
            <a:ext cx="1674813" cy="457200"/>
            <a:chOff x="1094" y="896"/>
            <a:chExt cx="1055" cy="288"/>
          </a:xfrm>
        </p:grpSpPr>
        <p:sp>
          <p:nvSpPr>
            <p:cNvPr id="618503" name="Text Box 7"/>
            <p:cNvSpPr txBox="1">
              <a:spLocks noChangeArrowheads="1"/>
            </p:cNvSpPr>
            <p:nvPr/>
          </p:nvSpPr>
          <p:spPr bwMode="auto">
            <a:xfrm>
              <a:off x="1094" y="896"/>
              <a:ext cx="1055" cy="288"/>
            </a:xfrm>
            <a:prstGeom prst="rect">
              <a:avLst/>
            </a:prstGeom>
            <a:noFill/>
            <a:ln w="9525">
              <a:noFill/>
              <a:miter lim="800000"/>
              <a:headEnd/>
              <a:tailEnd/>
            </a:ln>
            <a:effectLst/>
          </p:spPr>
          <p:txBody>
            <a:bodyPr wrap="none">
              <a:spAutoFit/>
            </a:bodyPr>
            <a:lstStyle/>
            <a:p>
              <a:pPr>
                <a:spcBef>
                  <a:spcPct val="0"/>
                </a:spcBef>
              </a:pPr>
              <a:r>
                <a:rPr lang="en-US" altLang="zh-CN" sz="2400">
                  <a:latin typeface="Times New Roman" pitchFamily="18" charset="0"/>
                </a:rPr>
                <a:t>0        MAR</a:t>
              </a:r>
            </a:p>
          </p:txBody>
        </p:sp>
        <p:sp>
          <p:nvSpPr>
            <p:cNvPr id="618504" name="Line 8"/>
            <p:cNvSpPr>
              <a:spLocks noChangeShapeType="1"/>
            </p:cNvSpPr>
            <p:nvPr/>
          </p:nvSpPr>
          <p:spPr bwMode="auto">
            <a:xfrm>
              <a:off x="1296" y="1036"/>
              <a:ext cx="288" cy="0"/>
            </a:xfrm>
            <a:prstGeom prst="line">
              <a:avLst/>
            </a:prstGeom>
            <a:noFill/>
            <a:ln w="28575">
              <a:solidFill>
                <a:schemeClr val="tx1"/>
              </a:solidFill>
              <a:round/>
              <a:headEnd/>
              <a:tailEnd type="stealth" w="med" len="med"/>
            </a:ln>
            <a:effectLst/>
          </p:spPr>
          <p:txBody>
            <a:bodyPr wrap="none"/>
            <a:lstStyle/>
            <a:p>
              <a:endParaRPr lang="zh-CN" altLang="en-US"/>
            </a:p>
          </p:txBody>
        </p:sp>
      </p:grpSp>
      <p:grpSp>
        <p:nvGrpSpPr>
          <p:cNvPr id="3" name="Group 9"/>
          <p:cNvGrpSpPr>
            <a:grpSpLocks/>
          </p:cNvGrpSpPr>
          <p:nvPr/>
        </p:nvGrpSpPr>
        <p:grpSpPr bwMode="auto">
          <a:xfrm>
            <a:off x="1736725" y="2462213"/>
            <a:ext cx="2005013" cy="457200"/>
            <a:chOff x="1104" y="1328"/>
            <a:chExt cx="1263" cy="288"/>
          </a:xfrm>
        </p:grpSpPr>
        <p:sp>
          <p:nvSpPr>
            <p:cNvPr id="618506" name="Text Box 10"/>
            <p:cNvSpPr txBox="1">
              <a:spLocks noChangeArrowheads="1"/>
            </p:cNvSpPr>
            <p:nvPr/>
          </p:nvSpPr>
          <p:spPr bwMode="auto">
            <a:xfrm>
              <a:off x="1104" y="1328"/>
              <a:ext cx="1263" cy="288"/>
            </a:xfrm>
            <a:prstGeom prst="rect">
              <a:avLst/>
            </a:prstGeom>
            <a:noFill/>
            <a:ln w="9525">
              <a:noFill/>
              <a:miter lim="800000"/>
              <a:headEnd/>
              <a:tailEnd/>
            </a:ln>
            <a:effectLst/>
          </p:spPr>
          <p:txBody>
            <a:bodyPr wrap="none">
              <a:spAutoFit/>
            </a:bodyPr>
            <a:lstStyle/>
            <a:p>
              <a:pPr>
                <a:spcBef>
                  <a:spcPct val="0"/>
                </a:spcBef>
              </a:pPr>
              <a:r>
                <a:rPr lang="en-US" altLang="zh-CN" sz="2400">
                  <a:latin typeface="Times New Roman" pitchFamily="18" charset="0"/>
                </a:rPr>
                <a:t>PC         MDR</a:t>
              </a:r>
            </a:p>
          </p:txBody>
        </p:sp>
        <p:sp>
          <p:nvSpPr>
            <p:cNvPr id="618507" name="Line 11"/>
            <p:cNvSpPr>
              <a:spLocks noChangeShapeType="1"/>
            </p:cNvSpPr>
            <p:nvPr/>
          </p:nvSpPr>
          <p:spPr bwMode="auto">
            <a:xfrm>
              <a:off x="1488" y="1469"/>
              <a:ext cx="288" cy="0"/>
            </a:xfrm>
            <a:prstGeom prst="line">
              <a:avLst/>
            </a:prstGeom>
            <a:noFill/>
            <a:ln w="28575">
              <a:solidFill>
                <a:schemeClr val="tx1"/>
              </a:solidFill>
              <a:round/>
              <a:headEnd/>
              <a:tailEnd type="stealth" w="med" len="med"/>
            </a:ln>
            <a:effectLst/>
          </p:spPr>
          <p:txBody>
            <a:bodyPr wrap="none"/>
            <a:lstStyle/>
            <a:p>
              <a:endParaRPr lang="zh-CN" altLang="en-US"/>
            </a:p>
          </p:txBody>
        </p:sp>
      </p:grpSp>
      <p:grpSp>
        <p:nvGrpSpPr>
          <p:cNvPr id="4" name="Group 12"/>
          <p:cNvGrpSpPr>
            <a:grpSpLocks/>
          </p:cNvGrpSpPr>
          <p:nvPr/>
        </p:nvGrpSpPr>
        <p:grpSpPr bwMode="auto">
          <a:xfrm>
            <a:off x="1736725" y="3414713"/>
            <a:ext cx="2970213" cy="457200"/>
            <a:chOff x="1104" y="1817"/>
            <a:chExt cx="1871" cy="288"/>
          </a:xfrm>
        </p:grpSpPr>
        <p:sp>
          <p:nvSpPr>
            <p:cNvPr id="618509" name="Text Box 13"/>
            <p:cNvSpPr txBox="1">
              <a:spLocks noChangeArrowheads="1"/>
            </p:cNvSpPr>
            <p:nvPr/>
          </p:nvSpPr>
          <p:spPr bwMode="auto">
            <a:xfrm>
              <a:off x="1104" y="1817"/>
              <a:ext cx="1871" cy="288"/>
            </a:xfrm>
            <a:prstGeom prst="rect">
              <a:avLst/>
            </a:prstGeom>
            <a:noFill/>
            <a:ln w="9525">
              <a:noFill/>
              <a:miter lim="800000"/>
              <a:headEnd/>
              <a:tailEnd/>
            </a:ln>
            <a:effectLst/>
          </p:spPr>
          <p:txBody>
            <a:bodyPr wrap="none">
              <a:spAutoFit/>
            </a:bodyPr>
            <a:lstStyle/>
            <a:p>
              <a:pPr>
                <a:spcBef>
                  <a:spcPct val="0"/>
                </a:spcBef>
              </a:pPr>
              <a:r>
                <a:rPr lang="en-US" altLang="zh-CN" sz="2400">
                  <a:latin typeface="Times New Roman" pitchFamily="18" charset="0"/>
                </a:rPr>
                <a:t>MDR        M ( MAR )</a:t>
              </a:r>
            </a:p>
          </p:txBody>
        </p:sp>
        <p:sp>
          <p:nvSpPr>
            <p:cNvPr id="618510" name="Line 14"/>
            <p:cNvSpPr>
              <a:spLocks noChangeShapeType="1"/>
            </p:cNvSpPr>
            <p:nvPr/>
          </p:nvSpPr>
          <p:spPr bwMode="auto">
            <a:xfrm>
              <a:off x="1680" y="1958"/>
              <a:ext cx="288" cy="0"/>
            </a:xfrm>
            <a:prstGeom prst="line">
              <a:avLst/>
            </a:prstGeom>
            <a:noFill/>
            <a:ln w="28575">
              <a:solidFill>
                <a:schemeClr val="tx1"/>
              </a:solidFill>
              <a:round/>
              <a:headEnd/>
              <a:tailEnd type="stealth" w="med" len="med"/>
            </a:ln>
            <a:effectLst/>
          </p:spPr>
          <p:txBody>
            <a:bodyPr wrap="none"/>
            <a:lstStyle/>
            <a:p>
              <a:endParaRPr lang="zh-CN" altLang="en-US"/>
            </a:p>
          </p:txBody>
        </p:sp>
      </p:grpSp>
      <p:sp>
        <p:nvSpPr>
          <p:cNvPr id="618511" name="Text Box 15"/>
          <p:cNvSpPr txBox="1">
            <a:spLocks noChangeArrowheads="1"/>
          </p:cNvSpPr>
          <p:nvPr/>
        </p:nvSpPr>
        <p:spPr bwMode="auto">
          <a:xfrm>
            <a:off x="6488113" y="1447800"/>
            <a:ext cx="1970087" cy="519113"/>
          </a:xfrm>
          <a:prstGeom prst="rect">
            <a:avLst/>
          </a:prstGeom>
          <a:noFill/>
          <a:ln w="9525">
            <a:noFill/>
            <a:miter lim="800000"/>
            <a:headEnd/>
            <a:tailEnd/>
          </a:ln>
          <a:effectLst/>
        </p:spPr>
        <p:txBody>
          <a:bodyPr wrap="none">
            <a:spAutoFit/>
          </a:bodyPr>
          <a:lstStyle/>
          <a:p>
            <a:pPr>
              <a:spcBef>
                <a:spcPct val="0"/>
              </a:spcBef>
            </a:pPr>
            <a:r>
              <a:rPr lang="zh-CN" altLang="en-US" sz="2800">
                <a:latin typeface="Times New Roman" pitchFamily="18" charset="0"/>
              </a:rPr>
              <a:t>硬件关中断</a:t>
            </a:r>
          </a:p>
        </p:txBody>
      </p:sp>
      <p:grpSp>
        <p:nvGrpSpPr>
          <p:cNvPr id="5" name="Group 16"/>
          <p:cNvGrpSpPr>
            <a:grpSpLocks/>
          </p:cNvGrpSpPr>
          <p:nvPr/>
        </p:nvGrpSpPr>
        <p:grpSpPr bwMode="auto">
          <a:xfrm>
            <a:off x="4965700" y="3414713"/>
            <a:ext cx="2501900" cy="457200"/>
            <a:chOff x="3446" y="1850"/>
            <a:chExt cx="1576" cy="288"/>
          </a:xfrm>
        </p:grpSpPr>
        <p:sp>
          <p:nvSpPr>
            <p:cNvPr id="618513" name="Text Box 17"/>
            <p:cNvSpPr txBox="1">
              <a:spLocks noChangeArrowheads="1"/>
            </p:cNvSpPr>
            <p:nvPr/>
          </p:nvSpPr>
          <p:spPr bwMode="auto">
            <a:xfrm>
              <a:off x="3446" y="1850"/>
              <a:ext cx="1576" cy="288"/>
            </a:xfrm>
            <a:prstGeom prst="rect">
              <a:avLst/>
            </a:prstGeom>
            <a:noFill/>
            <a:ln w="9525">
              <a:noFill/>
              <a:miter lim="800000"/>
              <a:headEnd/>
              <a:tailEnd/>
            </a:ln>
            <a:effectLst/>
          </p:spPr>
          <p:txBody>
            <a:bodyPr wrap="none">
              <a:spAutoFit/>
            </a:bodyPr>
            <a:lstStyle/>
            <a:p>
              <a:pPr>
                <a:spcBef>
                  <a:spcPct val="0"/>
                </a:spcBef>
              </a:pPr>
              <a:r>
                <a:rPr lang="zh-CN" altLang="en-US" sz="2400">
                  <a:latin typeface="Times New Roman" pitchFamily="18" charset="0"/>
                </a:rPr>
                <a:t>向量地址         </a:t>
              </a:r>
              <a:r>
                <a:rPr lang="en-US" altLang="zh-CN" sz="2400">
                  <a:latin typeface="Times New Roman" pitchFamily="18" charset="0"/>
                </a:rPr>
                <a:t>PC</a:t>
              </a:r>
            </a:p>
          </p:txBody>
        </p:sp>
        <p:sp>
          <p:nvSpPr>
            <p:cNvPr id="618514" name="Line 18"/>
            <p:cNvSpPr>
              <a:spLocks noChangeShapeType="1"/>
            </p:cNvSpPr>
            <p:nvPr/>
          </p:nvSpPr>
          <p:spPr bwMode="auto">
            <a:xfrm>
              <a:off x="4368" y="1990"/>
              <a:ext cx="288" cy="0"/>
            </a:xfrm>
            <a:prstGeom prst="line">
              <a:avLst/>
            </a:prstGeom>
            <a:noFill/>
            <a:ln w="28575">
              <a:solidFill>
                <a:schemeClr val="tx1"/>
              </a:solidFill>
              <a:round/>
              <a:headEnd/>
              <a:tailEnd type="stealth" w="med" len="med"/>
            </a:ln>
            <a:effectLst/>
          </p:spPr>
          <p:txBody>
            <a:bodyPr wrap="none"/>
            <a:lstStyle/>
            <a:p>
              <a:endParaRPr lang="zh-CN" altLang="en-US"/>
            </a:p>
          </p:txBody>
        </p:sp>
      </p:grpSp>
      <p:sp>
        <p:nvSpPr>
          <p:cNvPr id="618515" name="Text Box 19"/>
          <p:cNvSpPr txBox="1">
            <a:spLocks noChangeArrowheads="1"/>
          </p:cNvSpPr>
          <p:nvPr/>
        </p:nvSpPr>
        <p:spPr bwMode="auto">
          <a:xfrm>
            <a:off x="3048000" y="4368800"/>
            <a:ext cx="2684463" cy="519113"/>
          </a:xfrm>
          <a:prstGeom prst="rect">
            <a:avLst/>
          </a:prstGeom>
          <a:noFill/>
          <a:ln w="9525">
            <a:noFill/>
            <a:miter lim="800000"/>
            <a:headEnd/>
            <a:tailEnd/>
          </a:ln>
          <a:effectLst/>
        </p:spPr>
        <p:txBody>
          <a:bodyPr wrap="none">
            <a:spAutoFit/>
          </a:bodyPr>
          <a:lstStyle/>
          <a:p>
            <a:pPr>
              <a:spcBef>
                <a:spcPct val="0"/>
              </a:spcBef>
            </a:pPr>
            <a:r>
              <a:rPr lang="zh-CN" altLang="en-US" sz="2800">
                <a:latin typeface="Times New Roman" pitchFamily="18" charset="0"/>
              </a:rPr>
              <a:t>中断隐指令完成</a:t>
            </a:r>
          </a:p>
        </p:txBody>
      </p:sp>
      <p:grpSp>
        <p:nvGrpSpPr>
          <p:cNvPr id="6" name="Group 20"/>
          <p:cNvGrpSpPr>
            <a:grpSpLocks/>
          </p:cNvGrpSpPr>
          <p:nvPr/>
        </p:nvGrpSpPr>
        <p:grpSpPr bwMode="auto">
          <a:xfrm>
            <a:off x="4965700" y="1509713"/>
            <a:ext cx="1250950" cy="457200"/>
            <a:chOff x="2198" y="890"/>
            <a:chExt cx="788" cy="288"/>
          </a:xfrm>
        </p:grpSpPr>
        <p:sp>
          <p:nvSpPr>
            <p:cNvPr id="618517" name="Line 21"/>
            <p:cNvSpPr>
              <a:spLocks noChangeShapeType="1"/>
            </p:cNvSpPr>
            <p:nvPr/>
          </p:nvSpPr>
          <p:spPr bwMode="auto">
            <a:xfrm>
              <a:off x="2400" y="1036"/>
              <a:ext cx="288" cy="0"/>
            </a:xfrm>
            <a:prstGeom prst="line">
              <a:avLst/>
            </a:prstGeom>
            <a:noFill/>
            <a:ln w="28575">
              <a:solidFill>
                <a:schemeClr val="tx1"/>
              </a:solidFill>
              <a:round/>
              <a:headEnd/>
              <a:tailEnd type="stealth" w="med" len="med"/>
            </a:ln>
            <a:effectLst/>
          </p:spPr>
          <p:txBody>
            <a:bodyPr wrap="none"/>
            <a:lstStyle/>
            <a:p>
              <a:endParaRPr lang="zh-CN" altLang="en-US"/>
            </a:p>
          </p:txBody>
        </p:sp>
        <p:sp>
          <p:nvSpPr>
            <p:cNvPr id="618518" name="Text Box 22"/>
            <p:cNvSpPr txBox="1">
              <a:spLocks noChangeArrowheads="1"/>
            </p:cNvSpPr>
            <p:nvPr/>
          </p:nvSpPr>
          <p:spPr bwMode="auto">
            <a:xfrm>
              <a:off x="2198" y="890"/>
              <a:ext cx="788" cy="288"/>
            </a:xfrm>
            <a:prstGeom prst="rect">
              <a:avLst/>
            </a:prstGeom>
            <a:noFill/>
            <a:ln w="9525">
              <a:noFill/>
              <a:miter lim="800000"/>
              <a:headEnd/>
              <a:tailEnd/>
            </a:ln>
            <a:effectLst/>
          </p:spPr>
          <p:txBody>
            <a:bodyPr wrap="none">
              <a:spAutoFit/>
            </a:bodyPr>
            <a:lstStyle/>
            <a:p>
              <a:pPr>
                <a:spcBef>
                  <a:spcPct val="0"/>
                </a:spcBef>
              </a:pPr>
              <a:r>
                <a:rPr lang="en-US" altLang="zh-CN" sz="2400">
                  <a:latin typeface="Times New Roman" pitchFamily="18" charset="0"/>
                </a:rPr>
                <a:t>1        W</a:t>
              </a:r>
              <a:endParaRPr lang="zh-CN" altLang="en-US" sz="2400">
                <a:latin typeface="Times New Roman" pitchFamily="18" charset="0"/>
              </a:endParaRPr>
            </a:p>
          </p:txBody>
        </p:sp>
      </p:grpSp>
      <p:sp>
        <p:nvSpPr>
          <p:cNvPr id="618519" name="Rectangle 23"/>
          <p:cNvSpPr>
            <a:spLocks noChangeArrowheads="1"/>
          </p:cNvSpPr>
          <p:nvPr/>
        </p:nvSpPr>
        <p:spPr bwMode="auto">
          <a:xfrm>
            <a:off x="7696200" y="152400"/>
            <a:ext cx="1447800" cy="838200"/>
          </a:xfrm>
          <a:prstGeom prst="rect">
            <a:avLst/>
          </a:prstGeom>
          <a:noFill/>
          <a:ln w="9525">
            <a:noFill/>
            <a:miter lim="800000"/>
            <a:headEnd/>
            <a:tailEnd/>
          </a:ln>
          <a:effectLst/>
        </p:spPr>
        <p:txBody>
          <a:bodyPr lIns="92075" tIns="46038" rIns="92075" bIns="46038" anchor="ctr"/>
          <a:lstStyle/>
          <a:p>
            <a:pPr>
              <a:spcBef>
                <a:spcPct val="0"/>
              </a:spcBef>
            </a:pPr>
            <a:r>
              <a:rPr lang="zh-CN" altLang="en-US" sz="4400">
                <a:solidFill>
                  <a:schemeClr val="tx2"/>
                </a:solidFill>
                <a:effectLst>
                  <a:outerShdw blurRad="38100" dist="38100" dir="2700000" algn="tl">
                    <a:srgbClr val="000000"/>
                  </a:outerShdw>
                </a:effectLst>
                <a:latin typeface="Arial" charset="0"/>
              </a:rPr>
              <a:t>10.1</a:t>
            </a:r>
          </a:p>
        </p:txBody>
      </p:sp>
      <p:sp>
        <p:nvSpPr>
          <p:cNvPr id="618520" name="AutoShape 24">
            <a:hlinkClick r:id="" action="ppaction://noaction" highlightClick="1"/>
          </p:cNvPr>
          <p:cNvSpPr>
            <a:spLocks noChangeArrowheads="1"/>
          </p:cNvSpPr>
          <p:nvPr/>
        </p:nvSpPr>
        <p:spPr bwMode="auto">
          <a:xfrm>
            <a:off x="8589963" y="6516688"/>
            <a:ext cx="539750" cy="333375"/>
          </a:xfrm>
          <a:prstGeom prst="actionButtonEnd">
            <a:avLst/>
          </a:prstGeom>
          <a:solidFill>
            <a:srgbClr val="3366FF"/>
          </a:solidFill>
          <a:ln w="9525">
            <a:noFill/>
            <a:miter lim="800000"/>
            <a:headEnd/>
            <a:tailEnd/>
          </a:ln>
          <a:effectLst/>
        </p:spPr>
        <p:txBody>
          <a:bodyPr wrap="none" anchor="ctr">
            <a:spAutoFit/>
          </a:bodyPr>
          <a:lstStyle/>
          <a:p>
            <a:endParaRPr lang="zh-CN" altLang="en-US"/>
          </a:p>
        </p:txBody>
      </p:sp>
      <p:sp>
        <p:nvSpPr>
          <p:cNvPr id="25" name="日期占位符 24"/>
          <p:cNvSpPr>
            <a:spLocks noGrp="1"/>
          </p:cNvSpPr>
          <p:nvPr>
            <p:ph type="dt" sz="half" idx="10"/>
          </p:nvPr>
        </p:nvSpPr>
        <p:spPr/>
        <p:txBody>
          <a:bodyPr/>
          <a:lstStyle/>
          <a:p>
            <a:fld id="{18C75700-9977-4589-AC8E-715015BB92D9}" type="datetime1">
              <a:rPr lang="zh-CN" altLang="en-US" smtClean="0"/>
              <a:pPr/>
              <a:t>2019/11/28</a:t>
            </a:fld>
            <a:endParaRPr lang="zh-CN" altLang="en-US"/>
          </a:p>
        </p:txBody>
      </p:sp>
      <p:sp>
        <p:nvSpPr>
          <p:cNvPr id="26" name="灯片编号占位符 25"/>
          <p:cNvSpPr>
            <a:spLocks noGrp="1"/>
          </p:cNvSpPr>
          <p:nvPr>
            <p:ph type="sldNum" sz="quarter" idx="12"/>
          </p:nvPr>
        </p:nvSpPr>
        <p:spPr/>
        <p:txBody>
          <a:bodyPr/>
          <a:lstStyle/>
          <a:p>
            <a:fld id="{0C913308-F349-4B6D-A68A-DD1791B4A57B}" type="slidenum">
              <a:rPr lang="zh-CN" altLang="en-US" smtClean="0"/>
              <a:pPr/>
              <a:t>10</a:t>
            </a:fld>
            <a:endParaRPr lang="zh-CN" altLang="en-US"/>
          </a:p>
        </p:txBody>
      </p:sp>
      <p:sp>
        <p:nvSpPr>
          <p:cNvPr id="27" name="页脚占位符 26"/>
          <p:cNvSpPr>
            <a:spLocks noGrp="1"/>
          </p:cNvSpPr>
          <p:nvPr>
            <p:ph type="ftr" sz="quarter" idx="11"/>
          </p:nvPr>
        </p:nvSpPr>
        <p:spPr/>
        <p:txBody>
          <a:bodyPr/>
          <a:lstStyle/>
          <a:p>
            <a:r>
              <a:rPr lang="zh-CN" altLang="en-US" smtClean="0"/>
              <a:t>龙芯</a:t>
            </a:r>
            <a:r>
              <a:rPr lang="en-US" altLang="zh-CN" smtClean="0"/>
              <a:t>-</a:t>
            </a:r>
            <a:r>
              <a:rPr lang="zh-CN" altLang="en-US" smtClean="0"/>
              <a:t>东北大学（秦皇岛）联合实验室</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8499"/>
                                        </p:tgtEl>
                                        <p:attrNameLst>
                                          <p:attrName>style.visibility</p:attrName>
                                        </p:attrNameLst>
                                      </p:cBhvr>
                                      <p:to>
                                        <p:strVal val="visible"/>
                                      </p:to>
                                    </p:set>
                                    <p:animEffect transition="in" filter="blinds(horizontal)">
                                      <p:cBhvr>
                                        <p:cTn id="7" dur="500"/>
                                        <p:tgtEl>
                                          <p:spTgt spid="61849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grpId="0" nodeType="clickEffect">
                                  <p:stCondLst>
                                    <p:cond delay="0"/>
                                  </p:stCondLst>
                                  <p:childTnLst>
                                    <p:set>
                                      <p:cBhvr>
                                        <p:cTn id="21" dur="1" fill="hold">
                                          <p:stCondLst>
                                            <p:cond delay="0"/>
                                          </p:stCondLst>
                                        </p:cTn>
                                        <p:tgtEl>
                                          <p:spTgt spid="618511"/>
                                        </p:tgtEl>
                                        <p:attrNameLst>
                                          <p:attrName>style.visibility</p:attrName>
                                        </p:attrNameLst>
                                      </p:cBhvr>
                                      <p:to>
                                        <p:strVal val="visible"/>
                                      </p:to>
                                    </p:set>
                                    <p:anim calcmode="lin" valueType="num">
                                      <p:cBhvr additive="base">
                                        <p:cTn id="22" dur="500" fill="hold"/>
                                        <p:tgtEl>
                                          <p:spTgt spid="618511"/>
                                        </p:tgtEl>
                                        <p:attrNameLst>
                                          <p:attrName>ppt_x</p:attrName>
                                        </p:attrNameLst>
                                      </p:cBhvr>
                                      <p:tavLst>
                                        <p:tav tm="0">
                                          <p:val>
                                            <p:strVal val="1+#ppt_w/2"/>
                                          </p:val>
                                        </p:tav>
                                        <p:tav tm="100000">
                                          <p:val>
                                            <p:strVal val="#ppt_x"/>
                                          </p:val>
                                        </p:tav>
                                      </p:tavLst>
                                    </p:anim>
                                    <p:anim calcmode="lin" valueType="num">
                                      <p:cBhvr additive="base">
                                        <p:cTn id="23" dur="500" fill="hold"/>
                                        <p:tgtEl>
                                          <p:spTgt spid="618511"/>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618500"/>
                                        </p:tgtEl>
                                        <p:attrNameLst>
                                          <p:attrName>style.visibility</p:attrName>
                                        </p:attrNameLst>
                                      </p:cBhvr>
                                      <p:to>
                                        <p:strVal val="visible"/>
                                      </p:to>
                                    </p:set>
                                    <p:animEffect transition="in" filter="blinds(horizontal)">
                                      <p:cBhvr>
                                        <p:cTn id="28" dur="500"/>
                                        <p:tgtEl>
                                          <p:spTgt spid="618500"/>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blinds(horizontal)">
                                      <p:cBhvr>
                                        <p:cTn id="33" dur="500"/>
                                        <p:tgtEl>
                                          <p:spTgt spid="3"/>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618501"/>
                                        </p:tgtEl>
                                        <p:attrNameLst>
                                          <p:attrName>style.visibility</p:attrName>
                                        </p:attrNameLst>
                                      </p:cBhvr>
                                      <p:to>
                                        <p:strVal val="visible"/>
                                      </p:to>
                                    </p:set>
                                    <p:animEffect transition="in" filter="blinds(horizontal)">
                                      <p:cBhvr>
                                        <p:cTn id="38" dur="500"/>
                                        <p:tgtEl>
                                          <p:spTgt spid="618501"/>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blinds(horizontal)">
                                      <p:cBhvr>
                                        <p:cTn id="43" dur="500"/>
                                        <p:tgtEl>
                                          <p:spTgt spid="4"/>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blinds(horizontal)">
                                      <p:cBhvr>
                                        <p:cTn id="48" dur="500"/>
                                        <p:tgtEl>
                                          <p:spTgt spid="5"/>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2" fill="hold" grpId="0" nodeType="clickEffect">
                                  <p:stCondLst>
                                    <p:cond delay="0"/>
                                  </p:stCondLst>
                                  <p:childTnLst>
                                    <p:set>
                                      <p:cBhvr>
                                        <p:cTn id="52" dur="1" fill="hold">
                                          <p:stCondLst>
                                            <p:cond delay="0"/>
                                          </p:stCondLst>
                                        </p:cTn>
                                        <p:tgtEl>
                                          <p:spTgt spid="618515"/>
                                        </p:tgtEl>
                                        <p:attrNameLst>
                                          <p:attrName>style.visibility</p:attrName>
                                        </p:attrNameLst>
                                      </p:cBhvr>
                                      <p:to>
                                        <p:strVal val="visible"/>
                                      </p:to>
                                    </p:set>
                                    <p:anim calcmode="lin" valueType="num">
                                      <p:cBhvr additive="base">
                                        <p:cTn id="53" dur="500" fill="hold"/>
                                        <p:tgtEl>
                                          <p:spTgt spid="618515"/>
                                        </p:tgtEl>
                                        <p:attrNameLst>
                                          <p:attrName>ppt_x</p:attrName>
                                        </p:attrNameLst>
                                      </p:cBhvr>
                                      <p:tavLst>
                                        <p:tav tm="0">
                                          <p:val>
                                            <p:strVal val="1+#ppt_w/2"/>
                                          </p:val>
                                        </p:tav>
                                        <p:tav tm="100000">
                                          <p:val>
                                            <p:strVal val="#ppt_x"/>
                                          </p:val>
                                        </p:tav>
                                      </p:tavLst>
                                    </p:anim>
                                    <p:anim calcmode="lin" valueType="num">
                                      <p:cBhvr additive="base">
                                        <p:cTn id="54" dur="500" fill="hold"/>
                                        <p:tgtEl>
                                          <p:spTgt spid="6185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8499" grpId="0" autoUpdateAnimBg="0"/>
      <p:bldP spid="618500" grpId="0" autoUpdateAnimBg="0"/>
      <p:bldP spid="618501" grpId="0" autoUpdateAnimBg="0"/>
      <p:bldP spid="618511" grpId="0" autoUpdateAnimBg="0"/>
      <p:bldP spid="618515"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2211" name="Rectangle 3"/>
          <p:cNvSpPr>
            <a:spLocks noGrp="1" noChangeArrowheads="1"/>
          </p:cNvSpPr>
          <p:nvPr>
            <p:ph type="body" sz="half" idx="1"/>
          </p:nvPr>
        </p:nvSpPr>
        <p:spPr>
          <a:xfrm>
            <a:off x="611560" y="1268760"/>
            <a:ext cx="8280400" cy="4176315"/>
          </a:xfrm>
          <a:noFill/>
        </p:spPr>
        <p:txBody>
          <a:bodyPr>
            <a:normAutofit/>
          </a:bodyPr>
          <a:lstStyle/>
          <a:p>
            <a:pPr>
              <a:buClr>
                <a:schemeClr val="tx1"/>
              </a:buClr>
            </a:pPr>
            <a:r>
              <a:rPr lang="zh-CN" altLang="en-US" sz="2400" dirty="0"/>
              <a:t>例</a:t>
            </a:r>
            <a:r>
              <a:rPr lang="en-US" altLang="zh-CN" sz="2400" dirty="0"/>
              <a:t>10.1 </a:t>
            </a:r>
            <a:r>
              <a:rPr lang="zh-CN" altLang="en-US" sz="2400" dirty="0"/>
              <a:t>设</a:t>
            </a:r>
            <a:r>
              <a:rPr lang="en-US" altLang="zh-CN" sz="2400" dirty="0"/>
              <a:t>CPU</a:t>
            </a:r>
            <a:r>
              <a:rPr lang="zh-CN" altLang="en-US" sz="2400" dirty="0"/>
              <a:t>中各部件及相互连接关系如图</a:t>
            </a:r>
            <a:r>
              <a:rPr lang="en-US" altLang="zh-CN" sz="2400" dirty="0"/>
              <a:t>10.2</a:t>
            </a:r>
            <a:r>
              <a:rPr lang="zh-CN" altLang="en-US" sz="2400" dirty="0"/>
              <a:t>所示。图中</a:t>
            </a:r>
            <a:r>
              <a:rPr lang="en-US" altLang="zh-CN" sz="2400" dirty="0"/>
              <a:t>W</a:t>
            </a:r>
            <a:r>
              <a:rPr lang="zh-CN" altLang="en-US" sz="2400" dirty="0"/>
              <a:t>是写控制标志，</a:t>
            </a:r>
            <a:r>
              <a:rPr lang="en-US" altLang="zh-CN" sz="2400" dirty="0"/>
              <a:t>R</a:t>
            </a:r>
            <a:r>
              <a:rPr lang="zh-CN" altLang="en-US" sz="2400" dirty="0"/>
              <a:t>是读控制标志，</a:t>
            </a:r>
            <a:r>
              <a:rPr lang="en-US" altLang="zh-CN" sz="2400" dirty="0"/>
              <a:t>R1</a:t>
            </a:r>
            <a:r>
              <a:rPr lang="zh-CN" altLang="en-US" sz="2400" dirty="0"/>
              <a:t>和</a:t>
            </a:r>
            <a:r>
              <a:rPr lang="en-US" altLang="zh-CN" sz="2400" dirty="0"/>
              <a:t>R2</a:t>
            </a:r>
            <a:r>
              <a:rPr lang="zh-CN" altLang="en-US" sz="2400" dirty="0"/>
              <a:t>是暂存器。</a:t>
            </a:r>
          </a:p>
          <a:p>
            <a:pPr>
              <a:buClr>
                <a:schemeClr val="tx1"/>
              </a:buClr>
            </a:pPr>
            <a:r>
              <a:rPr lang="zh-CN" altLang="en-US" sz="2400" dirty="0"/>
              <a:t>（</a:t>
            </a:r>
            <a:r>
              <a:rPr lang="en-US" altLang="zh-CN" sz="2400" dirty="0"/>
              <a:t>1</a:t>
            </a:r>
            <a:r>
              <a:rPr lang="zh-CN" altLang="en-US" sz="2400" dirty="0"/>
              <a:t>）假设要求在取指周期由</a:t>
            </a:r>
            <a:r>
              <a:rPr lang="en-US" altLang="zh-CN" sz="2400" dirty="0"/>
              <a:t>ALU</a:t>
            </a:r>
            <a:r>
              <a:rPr lang="zh-CN" altLang="en-US" sz="2400" dirty="0"/>
              <a:t>完成（</a:t>
            </a:r>
            <a:r>
              <a:rPr lang="en-US" altLang="zh-CN" sz="2400" dirty="0"/>
              <a:t>PC</a:t>
            </a:r>
            <a:r>
              <a:rPr lang="zh-CN" altLang="en-US" sz="2400" dirty="0"/>
              <a:t>）</a:t>
            </a:r>
            <a:r>
              <a:rPr lang="en-US" altLang="zh-CN" sz="2400" dirty="0"/>
              <a:t>+1-&gt;PC</a:t>
            </a:r>
            <a:r>
              <a:rPr lang="zh-CN" altLang="en-US" sz="2400" dirty="0"/>
              <a:t>的操作（</a:t>
            </a:r>
            <a:r>
              <a:rPr lang="en-US" altLang="zh-CN" sz="2400" dirty="0"/>
              <a:t>ALU</a:t>
            </a:r>
            <a:r>
              <a:rPr lang="zh-CN" altLang="en-US" sz="2400" dirty="0"/>
              <a:t>可以对它的一个源操作数完成加</a:t>
            </a:r>
            <a:r>
              <a:rPr lang="en-US" altLang="zh-CN" sz="2400" dirty="0"/>
              <a:t>1</a:t>
            </a:r>
            <a:r>
              <a:rPr lang="zh-CN" altLang="en-US" sz="2400" dirty="0"/>
              <a:t>运算）。要求以最少的节拍写出取指周期全部微操作命令及节拍安排。</a:t>
            </a:r>
          </a:p>
          <a:p>
            <a:pPr>
              <a:buClr>
                <a:schemeClr val="tx1"/>
              </a:buClr>
            </a:pPr>
            <a:r>
              <a:rPr lang="zh-CN" altLang="en-US" sz="2400" dirty="0"/>
              <a:t>（</a:t>
            </a:r>
            <a:r>
              <a:rPr lang="en-US" altLang="zh-CN" sz="2400" dirty="0"/>
              <a:t>2</a:t>
            </a:r>
            <a:r>
              <a:rPr lang="zh-CN" altLang="en-US" sz="2400" dirty="0"/>
              <a:t>）写出指令　　　　　在执行阶段微操作命令和节拍。</a:t>
            </a:r>
          </a:p>
        </p:txBody>
      </p:sp>
      <p:graphicFrame>
        <p:nvGraphicFramePr>
          <p:cNvPr id="862212" name="Object 4"/>
          <p:cNvGraphicFramePr>
            <a:graphicFrameLocks noGrp="1" noChangeAspect="1"/>
          </p:cNvGraphicFramePr>
          <p:nvPr>
            <p:ph sz="half" idx="2"/>
          </p:nvPr>
        </p:nvGraphicFramePr>
        <p:xfrm>
          <a:off x="3131840" y="3356992"/>
          <a:ext cx="1296988" cy="342900"/>
        </p:xfrm>
        <a:graphic>
          <a:graphicData uri="http://schemas.openxmlformats.org/presentationml/2006/ole">
            <mc:AlternateContent xmlns:mc="http://schemas.openxmlformats.org/markup-compatibility/2006">
              <mc:Choice xmlns:v="urn:schemas-microsoft-com:vml" Requires="v">
                <p:oleObj spid="_x0000_s1027" name="公式" r:id="rId3" imgW="672840" imgH="177480" progId="">
                  <p:embed/>
                </p:oleObj>
              </mc:Choice>
              <mc:Fallback>
                <p:oleObj name="公式" r:id="rId3" imgW="672840" imgH="17748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1840" y="3356992"/>
                        <a:ext cx="1296988" cy="34290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4" name="日期占位符 3"/>
          <p:cNvSpPr>
            <a:spLocks noGrp="1"/>
          </p:cNvSpPr>
          <p:nvPr>
            <p:ph type="dt" sz="half" idx="10"/>
          </p:nvPr>
        </p:nvSpPr>
        <p:spPr/>
        <p:txBody>
          <a:bodyPr/>
          <a:lstStyle/>
          <a:p>
            <a:fld id="{E946FF3E-8D84-4AFE-8352-D957E40D040E}" type="datetime1">
              <a:rPr lang="zh-CN" altLang="en-US" smtClean="0"/>
              <a:pPr/>
              <a:t>2019/11/28</a:t>
            </a:fld>
            <a:endParaRPr lang="en-US" altLang="zh-CN"/>
          </a:p>
        </p:txBody>
      </p:sp>
      <p:sp>
        <p:nvSpPr>
          <p:cNvPr id="5" name="灯片编号占位符 4"/>
          <p:cNvSpPr>
            <a:spLocks noGrp="1"/>
          </p:cNvSpPr>
          <p:nvPr>
            <p:ph type="sldNum" sz="quarter" idx="12"/>
          </p:nvPr>
        </p:nvSpPr>
        <p:spPr/>
        <p:txBody>
          <a:bodyPr/>
          <a:lstStyle/>
          <a:p>
            <a:fld id="{C531037A-E023-4938-AF5F-93D471D99F82}" type="slidenum">
              <a:rPr lang="zh-CN" altLang="en-US" smtClean="0"/>
              <a:pPr/>
              <a:t>11</a:t>
            </a:fld>
            <a:endParaRPr lang="en-US" altLang="zh-CN"/>
          </a:p>
        </p:txBody>
      </p:sp>
      <p:sp>
        <p:nvSpPr>
          <p:cNvPr id="6" name="页脚占位符 5"/>
          <p:cNvSpPr>
            <a:spLocks noGrp="1"/>
          </p:cNvSpPr>
          <p:nvPr>
            <p:ph type="ftr" sz="quarter" idx="11"/>
          </p:nvPr>
        </p:nvSpPr>
        <p:spPr/>
        <p:txBody>
          <a:bodyPr/>
          <a:lstStyle/>
          <a:p>
            <a:r>
              <a:rPr lang="zh-CN" altLang="en-US" smtClean="0"/>
              <a:t>龙芯</a:t>
            </a:r>
            <a:r>
              <a:rPr lang="en-US" altLang="zh-CN" smtClean="0"/>
              <a:t>-</a:t>
            </a:r>
            <a:r>
              <a:rPr lang="zh-CN" altLang="en-US" smtClean="0"/>
              <a:t>东北大学（秦皇岛）联合实验室</a:t>
            </a:r>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5336" name="Rectangle 56"/>
          <p:cNvSpPr>
            <a:spLocks noChangeArrowheads="1"/>
          </p:cNvSpPr>
          <p:nvPr/>
        </p:nvSpPr>
        <p:spPr bwMode="auto">
          <a:xfrm>
            <a:off x="179388" y="908050"/>
            <a:ext cx="1152525" cy="4895850"/>
          </a:xfrm>
          <a:prstGeom prst="rect">
            <a:avLst/>
          </a:prstGeom>
          <a:noFill/>
          <a:ln w="9525">
            <a:solidFill>
              <a:schemeClr val="hlink"/>
            </a:solidFill>
            <a:miter lim="800000"/>
            <a:headEnd/>
            <a:tailEnd/>
          </a:ln>
          <a:effectLst/>
        </p:spPr>
        <p:txBody>
          <a:bodyPr wrap="none" anchor="ctr">
            <a:spAutoFit/>
          </a:bodyPr>
          <a:lstStyle/>
          <a:p>
            <a:endParaRPr lang="zh-CN" altLang="en-US"/>
          </a:p>
        </p:txBody>
      </p:sp>
      <p:sp>
        <p:nvSpPr>
          <p:cNvPr id="865285" name="Rectangle 5"/>
          <p:cNvSpPr>
            <a:spLocks noChangeArrowheads="1"/>
          </p:cNvSpPr>
          <p:nvPr/>
        </p:nvSpPr>
        <p:spPr bwMode="auto">
          <a:xfrm>
            <a:off x="2268538" y="1195388"/>
            <a:ext cx="935037" cy="466725"/>
          </a:xfrm>
          <a:prstGeom prst="rect">
            <a:avLst/>
          </a:prstGeom>
          <a:noFill/>
          <a:ln w="9525">
            <a:solidFill>
              <a:schemeClr val="tx1"/>
            </a:solidFill>
            <a:miter lim="800000"/>
            <a:headEnd/>
            <a:tailEnd/>
          </a:ln>
          <a:effectLst/>
        </p:spPr>
        <p:txBody>
          <a:bodyPr anchor="ctr">
            <a:spAutoFit/>
          </a:bodyPr>
          <a:lstStyle/>
          <a:p>
            <a:pPr algn="ctr"/>
            <a:r>
              <a:rPr lang="en-US" altLang="zh-CN" sz="2400" dirty="0">
                <a:solidFill>
                  <a:srgbClr val="003399"/>
                </a:solidFill>
                <a:latin typeface="Times New Roman" pitchFamily="18" charset="0"/>
              </a:rPr>
              <a:t>W </a:t>
            </a:r>
          </a:p>
        </p:txBody>
      </p:sp>
      <p:sp>
        <p:nvSpPr>
          <p:cNvPr id="865286" name="Rectangle 6"/>
          <p:cNvSpPr>
            <a:spLocks noChangeArrowheads="1"/>
          </p:cNvSpPr>
          <p:nvPr/>
        </p:nvSpPr>
        <p:spPr bwMode="auto">
          <a:xfrm>
            <a:off x="2268538" y="2078038"/>
            <a:ext cx="935037" cy="466725"/>
          </a:xfrm>
          <a:prstGeom prst="rect">
            <a:avLst/>
          </a:prstGeom>
          <a:noFill/>
          <a:ln w="9525">
            <a:solidFill>
              <a:schemeClr val="tx1"/>
            </a:solidFill>
            <a:miter lim="800000"/>
            <a:headEnd/>
            <a:tailEnd/>
          </a:ln>
          <a:effectLst/>
        </p:spPr>
        <p:txBody>
          <a:bodyPr anchor="ctr">
            <a:spAutoFit/>
          </a:bodyPr>
          <a:lstStyle/>
          <a:p>
            <a:pPr algn="ctr"/>
            <a:r>
              <a:rPr lang="en-US" altLang="zh-CN" sz="2400" dirty="0">
                <a:solidFill>
                  <a:srgbClr val="003399"/>
                </a:solidFill>
                <a:latin typeface="Times New Roman" pitchFamily="18" charset="0"/>
              </a:rPr>
              <a:t>R</a:t>
            </a:r>
          </a:p>
        </p:txBody>
      </p:sp>
      <p:sp>
        <p:nvSpPr>
          <p:cNvPr id="865287" name="Rectangle 7"/>
          <p:cNvSpPr>
            <a:spLocks noChangeArrowheads="1"/>
          </p:cNvSpPr>
          <p:nvPr/>
        </p:nvSpPr>
        <p:spPr bwMode="auto">
          <a:xfrm>
            <a:off x="2195513" y="2924175"/>
            <a:ext cx="1366837" cy="466725"/>
          </a:xfrm>
          <a:prstGeom prst="rect">
            <a:avLst/>
          </a:prstGeom>
          <a:noFill/>
          <a:ln w="9525">
            <a:solidFill>
              <a:schemeClr val="tx1"/>
            </a:solidFill>
            <a:miter lim="800000"/>
            <a:headEnd/>
            <a:tailEnd/>
          </a:ln>
          <a:effectLst/>
        </p:spPr>
        <p:txBody>
          <a:bodyPr anchor="ctr">
            <a:spAutoFit/>
          </a:bodyPr>
          <a:lstStyle/>
          <a:p>
            <a:pPr algn="ctr"/>
            <a:r>
              <a:rPr lang="en-US" altLang="zh-CN" sz="2400" dirty="0">
                <a:solidFill>
                  <a:srgbClr val="003399"/>
                </a:solidFill>
                <a:latin typeface="Times New Roman" pitchFamily="18" charset="0"/>
              </a:rPr>
              <a:t>MAR</a:t>
            </a:r>
          </a:p>
        </p:txBody>
      </p:sp>
      <p:sp>
        <p:nvSpPr>
          <p:cNvPr id="865288" name="Rectangle 8"/>
          <p:cNvSpPr>
            <a:spLocks noChangeArrowheads="1"/>
          </p:cNvSpPr>
          <p:nvPr/>
        </p:nvSpPr>
        <p:spPr bwMode="auto">
          <a:xfrm>
            <a:off x="2268538" y="4592638"/>
            <a:ext cx="1295400" cy="476250"/>
          </a:xfrm>
          <a:prstGeom prst="rect">
            <a:avLst/>
          </a:prstGeom>
          <a:noFill/>
          <a:ln w="19050">
            <a:solidFill>
              <a:schemeClr val="tx1"/>
            </a:solidFill>
            <a:miter lim="800000"/>
            <a:headEnd/>
            <a:tailEnd/>
          </a:ln>
          <a:effectLst/>
        </p:spPr>
        <p:txBody>
          <a:bodyPr anchor="ctr">
            <a:spAutoFit/>
          </a:bodyPr>
          <a:lstStyle/>
          <a:p>
            <a:pPr algn="ctr"/>
            <a:r>
              <a:rPr lang="en-US" altLang="zh-CN" sz="2400" dirty="0">
                <a:solidFill>
                  <a:srgbClr val="003399"/>
                </a:solidFill>
                <a:latin typeface="Times New Roman" pitchFamily="18" charset="0"/>
              </a:rPr>
              <a:t>MDR</a:t>
            </a:r>
          </a:p>
        </p:txBody>
      </p:sp>
      <p:sp>
        <p:nvSpPr>
          <p:cNvPr id="865289" name="Rectangle 9"/>
          <p:cNvSpPr>
            <a:spLocks noChangeArrowheads="1"/>
          </p:cNvSpPr>
          <p:nvPr/>
        </p:nvSpPr>
        <p:spPr bwMode="auto">
          <a:xfrm>
            <a:off x="3708400" y="2924175"/>
            <a:ext cx="1512888" cy="466725"/>
          </a:xfrm>
          <a:prstGeom prst="rect">
            <a:avLst/>
          </a:prstGeom>
          <a:noFill/>
          <a:ln w="9525">
            <a:solidFill>
              <a:schemeClr val="tx1"/>
            </a:solidFill>
            <a:miter lim="800000"/>
            <a:headEnd/>
            <a:tailEnd/>
          </a:ln>
          <a:effectLst/>
        </p:spPr>
        <p:txBody>
          <a:bodyPr anchor="ctr">
            <a:spAutoFit/>
          </a:bodyPr>
          <a:lstStyle/>
          <a:p>
            <a:pPr algn="ctr"/>
            <a:r>
              <a:rPr lang="en-US" altLang="zh-CN" sz="2400" dirty="0">
                <a:solidFill>
                  <a:srgbClr val="003399"/>
                </a:solidFill>
                <a:latin typeface="Times New Roman" pitchFamily="18" charset="0"/>
              </a:rPr>
              <a:t>IR</a:t>
            </a:r>
          </a:p>
        </p:txBody>
      </p:sp>
      <p:sp>
        <p:nvSpPr>
          <p:cNvPr id="865290" name="Rectangle 10"/>
          <p:cNvSpPr>
            <a:spLocks noChangeArrowheads="1"/>
          </p:cNvSpPr>
          <p:nvPr/>
        </p:nvSpPr>
        <p:spPr bwMode="auto">
          <a:xfrm>
            <a:off x="6156325" y="2851150"/>
            <a:ext cx="1368425" cy="466725"/>
          </a:xfrm>
          <a:prstGeom prst="rect">
            <a:avLst/>
          </a:prstGeom>
          <a:noFill/>
          <a:ln w="9525">
            <a:solidFill>
              <a:schemeClr val="tx1"/>
            </a:solidFill>
            <a:miter lim="800000"/>
            <a:headEnd/>
            <a:tailEnd/>
          </a:ln>
          <a:effectLst/>
        </p:spPr>
        <p:txBody>
          <a:bodyPr anchor="ctr">
            <a:spAutoFit/>
          </a:bodyPr>
          <a:lstStyle/>
          <a:p>
            <a:pPr algn="ctr"/>
            <a:r>
              <a:rPr lang="en-US" altLang="zh-CN" sz="2400">
                <a:solidFill>
                  <a:srgbClr val="003399"/>
                </a:solidFill>
                <a:latin typeface="Times New Roman" pitchFamily="18" charset="0"/>
              </a:rPr>
              <a:t>PC</a:t>
            </a:r>
          </a:p>
        </p:txBody>
      </p:sp>
      <p:sp>
        <p:nvSpPr>
          <p:cNvPr id="865291" name="Rectangle 11"/>
          <p:cNvSpPr>
            <a:spLocks noChangeArrowheads="1"/>
          </p:cNvSpPr>
          <p:nvPr/>
        </p:nvSpPr>
        <p:spPr bwMode="auto">
          <a:xfrm>
            <a:off x="4064000" y="4646613"/>
            <a:ext cx="769938" cy="476250"/>
          </a:xfrm>
          <a:prstGeom prst="rect">
            <a:avLst/>
          </a:prstGeom>
          <a:noFill/>
          <a:ln w="19050">
            <a:solidFill>
              <a:schemeClr val="tx1"/>
            </a:solidFill>
            <a:miter lim="800000"/>
            <a:headEnd/>
            <a:tailEnd/>
          </a:ln>
          <a:effectLst/>
        </p:spPr>
        <p:txBody>
          <a:bodyPr wrap="none" anchor="ctr">
            <a:spAutoFit/>
          </a:bodyPr>
          <a:lstStyle/>
          <a:p>
            <a:pPr algn="ctr"/>
            <a:r>
              <a:rPr lang="en-US" altLang="zh-CN" sz="2400" dirty="0">
                <a:solidFill>
                  <a:srgbClr val="003399"/>
                </a:solidFill>
                <a:latin typeface="Times New Roman" pitchFamily="18" charset="0"/>
              </a:rPr>
              <a:t>Acc </a:t>
            </a:r>
          </a:p>
        </p:txBody>
      </p:sp>
      <p:sp>
        <p:nvSpPr>
          <p:cNvPr id="865292" name="Rectangle 12"/>
          <p:cNvSpPr>
            <a:spLocks noChangeArrowheads="1"/>
          </p:cNvSpPr>
          <p:nvPr/>
        </p:nvSpPr>
        <p:spPr bwMode="auto">
          <a:xfrm>
            <a:off x="5364163" y="4646613"/>
            <a:ext cx="782637" cy="476250"/>
          </a:xfrm>
          <a:prstGeom prst="rect">
            <a:avLst/>
          </a:prstGeom>
          <a:noFill/>
          <a:ln w="19050">
            <a:solidFill>
              <a:schemeClr val="tx1"/>
            </a:solidFill>
            <a:miter lim="800000"/>
            <a:headEnd/>
            <a:tailEnd/>
          </a:ln>
          <a:effectLst/>
        </p:spPr>
        <p:txBody>
          <a:bodyPr anchor="ctr">
            <a:spAutoFit/>
          </a:bodyPr>
          <a:lstStyle/>
          <a:p>
            <a:pPr algn="ctr"/>
            <a:r>
              <a:rPr lang="en-US" altLang="zh-CN" sz="2400">
                <a:solidFill>
                  <a:srgbClr val="003399"/>
                </a:solidFill>
                <a:latin typeface="Times New Roman" pitchFamily="18" charset="0"/>
              </a:rPr>
              <a:t>R1</a:t>
            </a:r>
          </a:p>
        </p:txBody>
      </p:sp>
      <p:sp>
        <p:nvSpPr>
          <p:cNvPr id="865293" name="Rectangle 13"/>
          <p:cNvSpPr>
            <a:spLocks noChangeArrowheads="1"/>
          </p:cNvSpPr>
          <p:nvPr/>
        </p:nvSpPr>
        <p:spPr bwMode="auto">
          <a:xfrm>
            <a:off x="7078663" y="5429250"/>
            <a:ext cx="595312" cy="495300"/>
          </a:xfrm>
          <a:prstGeom prst="rect">
            <a:avLst/>
          </a:prstGeom>
          <a:noFill/>
          <a:ln w="38100">
            <a:solidFill>
              <a:schemeClr val="tx1"/>
            </a:solidFill>
            <a:miter lim="800000"/>
            <a:headEnd/>
            <a:tailEnd/>
          </a:ln>
          <a:effectLst/>
        </p:spPr>
        <p:txBody>
          <a:bodyPr wrap="none" anchor="ctr">
            <a:spAutoFit/>
          </a:bodyPr>
          <a:lstStyle/>
          <a:p>
            <a:pPr algn="ctr"/>
            <a:r>
              <a:rPr lang="en-US" altLang="zh-CN" sz="2400" dirty="0">
                <a:solidFill>
                  <a:srgbClr val="003399"/>
                </a:solidFill>
                <a:latin typeface="Times New Roman" pitchFamily="18" charset="0"/>
              </a:rPr>
              <a:t>R2</a:t>
            </a:r>
          </a:p>
        </p:txBody>
      </p:sp>
      <p:sp>
        <p:nvSpPr>
          <p:cNvPr id="865294" name="Rectangle 14"/>
          <p:cNvSpPr>
            <a:spLocks noChangeArrowheads="1"/>
          </p:cNvSpPr>
          <p:nvPr/>
        </p:nvSpPr>
        <p:spPr bwMode="auto">
          <a:xfrm>
            <a:off x="3635375" y="677238"/>
            <a:ext cx="3240881" cy="1200329"/>
          </a:xfrm>
          <a:prstGeom prst="rect">
            <a:avLst/>
          </a:prstGeom>
          <a:solidFill>
            <a:schemeClr val="accent1"/>
          </a:solidFill>
          <a:ln w="9525">
            <a:solidFill>
              <a:schemeClr val="hlink"/>
            </a:solidFill>
            <a:miter lim="800000"/>
            <a:headEnd/>
            <a:tailEnd/>
          </a:ln>
          <a:effectLst/>
        </p:spPr>
        <p:txBody>
          <a:bodyPr wrap="square" anchor="ctr">
            <a:spAutoFit/>
          </a:bodyPr>
          <a:lstStyle/>
          <a:p>
            <a:pPr algn="ctr"/>
            <a:endParaRPr lang="zh-CN" altLang="en-US" sz="2400" dirty="0">
              <a:solidFill>
                <a:schemeClr val="bg2"/>
              </a:solidFill>
              <a:latin typeface="Times New Roman" pitchFamily="18" charset="0"/>
            </a:endParaRPr>
          </a:p>
          <a:p>
            <a:pPr algn="ctr"/>
            <a:r>
              <a:rPr lang="zh-CN" altLang="en-US" sz="2400" dirty="0">
                <a:solidFill>
                  <a:schemeClr val="bg2"/>
                </a:solidFill>
                <a:latin typeface="Times New Roman" pitchFamily="18" charset="0"/>
              </a:rPr>
              <a:t>微操作命令形成部件</a:t>
            </a:r>
          </a:p>
          <a:p>
            <a:pPr algn="ctr"/>
            <a:endParaRPr lang="zh-CN" altLang="en-US" sz="2400" dirty="0">
              <a:solidFill>
                <a:schemeClr val="bg2"/>
              </a:solidFill>
              <a:latin typeface="Times New Roman" pitchFamily="18" charset="0"/>
            </a:endParaRPr>
          </a:p>
        </p:txBody>
      </p:sp>
      <p:sp>
        <p:nvSpPr>
          <p:cNvPr id="865296" name="Line 16"/>
          <p:cNvSpPr>
            <a:spLocks noChangeShapeType="1"/>
          </p:cNvSpPr>
          <p:nvPr/>
        </p:nvSpPr>
        <p:spPr bwMode="auto">
          <a:xfrm>
            <a:off x="1836738" y="4075113"/>
            <a:ext cx="6875462" cy="0"/>
          </a:xfrm>
          <a:prstGeom prst="line">
            <a:avLst/>
          </a:prstGeom>
          <a:noFill/>
          <a:ln w="38100">
            <a:solidFill>
              <a:srgbClr val="FF3300"/>
            </a:solidFill>
            <a:round/>
            <a:headEnd/>
            <a:tailEnd/>
          </a:ln>
          <a:effectLst/>
        </p:spPr>
        <p:txBody>
          <a:bodyPr>
            <a:spAutoFit/>
          </a:bodyPr>
          <a:lstStyle/>
          <a:p>
            <a:endParaRPr lang="zh-CN" altLang="en-US"/>
          </a:p>
        </p:txBody>
      </p:sp>
      <p:sp>
        <p:nvSpPr>
          <p:cNvPr id="865297" name="Line 17"/>
          <p:cNvSpPr>
            <a:spLocks noChangeShapeType="1"/>
          </p:cNvSpPr>
          <p:nvPr/>
        </p:nvSpPr>
        <p:spPr bwMode="auto">
          <a:xfrm flipV="1">
            <a:off x="2844800" y="3427413"/>
            <a:ext cx="0" cy="576262"/>
          </a:xfrm>
          <a:prstGeom prst="line">
            <a:avLst/>
          </a:prstGeom>
          <a:noFill/>
          <a:ln w="38100">
            <a:solidFill>
              <a:schemeClr val="tx1"/>
            </a:solidFill>
            <a:round/>
            <a:headEnd/>
            <a:tailEnd type="triangle" w="med" len="med"/>
          </a:ln>
          <a:effectLst/>
        </p:spPr>
        <p:txBody>
          <a:bodyPr>
            <a:spAutoFit/>
          </a:bodyPr>
          <a:lstStyle/>
          <a:p>
            <a:endParaRPr lang="zh-CN" altLang="en-US"/>
          </a:p>
        </p:txBody>
      </p:sp>
      <p:sp>
        <p:nvSpPr>
          <p:cNvPr id="865298" name="Line 18"/>
          <p:cNvSpPr>
            <a:spLocks noChangeShapeType="1"/>
          </p:cNvSpPr>
          <p:nvPr/>
        </p:nvSpPr>
        <p:spPr bwMode="auto">
          <a:xfrm>
            <a:off x="2700338" y="4075113"/>
            <a:ext cx="0" cy="506412"/>
          </a:xfrm>
          <a:prstGeom prst="line">
            <a:avLst/>
          </a:prstGeom>
          <a:noFill/>
          <a:ln w="38100">
            <a:solidFill>
              <a:schemeClr val="tx1"/>
            </a:solidFill>
            <a:round/>
            <a:headEnd/>
            <a:tailEnd type="triangle" w="med" len="med"/>
          </a:ln>
          <a:effectLst/>
        </p:spPr>
        <p:txBody>
          <a:bodyPr>
            <a:spAutoFit/>
          </a:bodyPr>
          <a:lstStyle/>
          <a:p>
            <a:endParaRPr lang="zh-CN" altLang="en-US"/>
          </a:p>
        </p:txBody>
      </p:sp>
      <p:sp>
        <p:nvSpPr>
          <p:cNvPr id="865299" name="Line 19"/>
          <p:cNvSpPr>
            <a:spLocks noChangeShapeType="1"/>
          </p:cNvSpPr>
          <p:nvPr/>
        </p:nvSpPr>
        <p:spPr bwMode="auto">
          <a:xfrm flipH="1">
            <a:off x="1403350" y="1412875"/>
            <a:ext cx="720725" cy="0"/>
          </a:xfrm>
          <a:prstGeom prst="line">
            <a:avLst/>
          </a:prstGeom>
          <a:noFill/>
          <a:ln w="38100">
            <a:solidFill>
              <a:schemeClr val="tx1"/>
            </a:solidFill>
            <a:round/>
            <a:headEnd/>
            <a:tailEnd type="triangle" w="med" len="med"/>
          </a:ln>
          <a:effectLst/>
        </p:spPr>
        <p:txBody>
          <a:bodyPr wrap="none">
            <a:spAutoFit/>
          </a:bodyPr>
          <a:lstStyle/>
          <a:p>
            <a:endParaRPr lang="zh-CN" altLang="en-US"/>
          </a:p>
        </p:txBody>
      </p:sp>
      <p:sp>
        <p:nvSpPr>
          <p:cNvPr id="865301" name="Rectangle 21"/>
          <p:cNvSpPr>
            <a:spLocks noChangeArrowheads="1"/>
          </p:cNvSpPr>
          <p:nvPr/>
        </p:nvSpPr>
        <p:spPr bwMode="auto">
          <a:xfrm>
            <a:off x="179388" y="2565400"/>
            <a:ext cx="1103312" cy="457200"/>
          </a:xfrm>
          <a:prstGeom prst="rect">
            <a:avLst/>
          </a:prstGeom>
          <a:noFill/>
          <a:ln w="9525">
            <a:noFill/>
            <a:miter lim="800000"/>
            <a:headEnd/>
            <a:tailEnd/>
          </a:ln>
          <a:effectLst/>
        </p:spPr>
        <p:txBody>
          <a:bodyPr wrap="none">
            <a:spAutoFit/>
          </a:bodyPr>
          <a:lstStyle/>
          <a:p>
            <a:r>
              <a:rPr lang="zh-CN" altLang="en-US" sz="2400">
                <a:solidFill>
                  <a:srgbClr val="0033CC"/>
                </a:solidFill>
              </a:rPr>
              <a:t>存储器</a:t>
            </a:r>
          </a:p>
        </p:txBody>
      </p:sp>
      <p:sp>
        <p:nvSpPr>
          <p:cNvPr id="865302" name="Line 22"/>
          <p:cNvSpPr>
            <a:spLocks noChangeShapeType="1"/>
          </p:cNvSpPr>
          <p:nvPr/>
        </p:nvSpPr>
        <p:spPr bwMode="auto">
          <a:xfrm flipV="1">
            <a:off x="4427538" y="3355975"/>
            <a:ext cx="0" cy="647700"/>
          </a:xfrm>
          <a:prstGeom prst="line">
            <a:avLst/>
          </a:prstGeom>
          <a:noFill/>
          <a:ln w="38100">
            <a:solidFill>
              <a:schemeClr val="tx1"/>
            </a:solidFill>
            <a:round/>
            <a:headEnd/>
            <a:tailEnd type="triangle" w="med" len="med"/>
          </a:ln>
          <a:effectLst/>
        </p:spPr>
        <p:txBody>
          <a:bodyPr>
            <a:spAutoFit/>
          </a:bodyPr>
          <a:lstStyle/>
          <a:p>
            <a:endParaRPr lang="zh-CN" altLang="en-US"/>
          </a:p>
        </p:txBody>
      </p:sp>
      <p:sp>
        <p:nvSpPr>
          <p:cNvPr id="865303" name="Line 23"/>
          <p:cNvSpPr>
            <a:spLocks noChangeShapeType="1"/>
          </p:cNvSpPr>
          <p:nvPr/>
        </p:nvSpPr>
        <p:spPr bwMode="auto">
          <a:xfrm flipV="1">
            <a:off x="4140200" y="1843088"/>
            <a:ext cx="0" cy="1079500"/>
          </a:xfrm>
          <a:prstGeom prst="line">
            <a:avLst/>
          </a:prstGeom>
          <a:noFill/>
          <a:ln w="38100">
            <a:solidFill>
              <a:schemeClr val="tx1"/>
            </a:solidFill>
            <a:round/>
            <a:headEnd/>
            <a:tailEnd type="triangle" w="med" len="med"/>
          </a:ln>
          <a:effectLst/>
        </p:spPr>
        <p:txBody>
          <a:bodyPr>
            <a:spAutoFit/>
          </a:bodyPr>
          <a:lstStyle/>
          <a:p>
            <a:endParaRPr lang="zh-CN" altLang="en-US"/>
          </a:p>
        </p:txBody>
      </p:sp>
      <p:sp>
        <p:nvSpPr>
          <p:cNvPr id="865304" name="Line 24"/>
          <p:cNvSpPr>
            <a:spLocks noChangeShapeType="1"/>
          </p:cNvSpPr>
          <p:nvPr/>
        </p:nvSpPr>
        <p:spPr bwMode="auto">
          <a:xfrm flipV="1">
            <a:off x="4572000" y="2419350"/>
            <a:ext cx="0" cy="504825"/>
          </a:xfrm>
          <a:prstGeom prst="line">
            <a:avLst/>
          </a:prstGeom>
          <a:noFill/>
          <a:ln w="38100">
            <a:solidFill>
              <a:schemeClr val="tx1"/>
            </a:solidFill>
            <a:round/>
            <a:headEnd/>
            <a:tailEnd/>
          </a:ln>
          <a:effectLst/>
        </p:spPr>
        <p:txBody>
          <a:bodyPr>
            <a:spAutoFit/>
          </a:bodyPr>
          <a:lstStyle/>
          <a:p>
            <a:endParaRPr lang="zh-CN" altLang="en-US"/>
          </a:p>
        </p:txBody>
      </p:sp>
      <p:sp>
        <p:nvSpPr>
          <p:cNvPr id="865305" name="Line 25"/>
          <p:cNvSpPr>
            <a:spLocks noChangeShapeType="1"/>
          </p:cNvSpPr>
          <p:nvPr/>
        </p:nvSpPr>
        <p:spPr bwMode="auto">
          <a:xfrm>
            <a:off x="4572000" y="2419350"/>
            <a:ext cx="936625" cy="0"/>
          </a:xfrm>
          <a:prstGeom prst="line">
            <a:avLst/>
          </a:prstGeom>
          <a:noFill/>
          <a:ln w="38100">
            <a:solidFill>
              <a:schemeClr val="tx1"/>
            </a:solidFill>
            <a:round/>
            <a:headEnd/>
            <a:tailEnd/>
          </a:ln>
          <a:effectLst/>
        </p:spPr>
        <p:txBody>
          <a:bodyPr wrap="none">
            <a:spAutoFit/>
          </a:bodyPr>
          <a:lstStyle/>
          <a:p>
            <a:endParaRPr lang="zh-CN" altLang="en-US"/>
          </a:p>
        </p:txBody>
      </p:sp>
      <p:sp>
        <p:nvSpPr>
          <p:cNvPr id="865306" name="Line 26"/>
          <p:cNvSpPr>
            <a:spLocks noChangeShapeType="1"/>
          </p:cNvSpPr>
          <p:nvPr/>
        </p:nvSpPr>
        <p:spPr bwMode="auto">
          <a:xfrm>
            <a:off x="5508625" y="2419350"/>
            <a:ext cx="0" cy="1655763"/>
          </a:xfrm>
          <a:prstGeom prst="line">
            <a:avLst/>
          </a:prstGeom>
          <a:noFill/>
          <a:ln w="38100">
            <a:solidFill>
              <a:schemeClr val="tx1"/>
            </a:solidFill>
            <a:round/>
            <a:headEnd/>
            <a:tailEnd type="triangle" w="med" len="med"/>
          </a:ln>
          <a:effectLst/>
        </p:spPr>
        <p:txBody>
          <a:bodyPr wrap="none">
            <a:spAutoFit/>
          </a:bodyPr>
          <a:lstStyle/>
          <a:p>
            <a:endParaRPr lang="zh-CN" altLang="en-US"/>
          </a:p>
        </p:txBody>
      </p:sp>
      <p:sp>
        <p:nvSpPr>
          <p:cNvPr id="865307" name="Line 27"/>
          <p:cNvSpPr>
            <a:spLocks noChangeShapeType="1"/>
          </p:cNvSpPr>
          <p:nvPr/>
        </p:nvSpPr>
        <p:spPr bwMode="auto">
          <a:xfrm flipV="1">
            <a:off x="5795963" y="2419350"/>
            <a:ext cx="0" cy="1584325"/>
          </a:xfrm>
          <a:prstGeom prst="line">
            <a:avLst/>
          </a:prstGeom>
          <a:noFill/>
          <a:ln w="38100">
            <a:solidFill>
              <a:schemeClr val="tx1"/>
            </a:solidFill>
            <a:round/>
            <a:headEnd/>
            <a:tailEnd/>
          </a:ln>
          <a:effectLst/>
        </p:spPr>
        <p:txBody>
          <a:bodyPr>
            <a:spAutoFit/>
          </a:bodyPr>
          <a:lstStyle/>
          <a:p>
            <a:endParaRPr lang="zh-CN" altLang="en-US"/>
          </a:p>
        </p:txBody>
      </p:sp>
      <p:sp>
        <p:nvSpPr>
          <p:cNvPr id="865308" name="Line 28"/>
          <p:cNvSpPr>
            <a:spLocks noChangeShapeType="1"/>
          </p:cNvSpPr>
          <p:nvPr/>
        </p:nvSpPr>
        <p:spPr bwMode="auto">
          <a:xfrm>
            <a:off x="5795963" y="2419350"/>
            <a:ext cx="1008062" cy="0"/>
          </a:xfrm>
          <a:prstGeom prst="line">
            <a:avLst/>
          </a:prstGeom>
          <a:noFill/>
          <a:ln w="38100">
            <a:solidFill>
              <a:schemeClr val="tx1"/>
            </a:solidFill>
            <a:round/>
            <a:headEnd/>
            <a:tailEnd/>
          </a:ln>
          <a:effectLst/>
        </p:spPr>
        <p:txBody>
          <a:bodyPr>
            <a:spAutoFit/>
          </a:bodyPr>
          <a:lstStyle/>
          <a:p>
            <a:endParaRPr lang="zh-CN" altLang="en-US"/>
          </a:p>
        </p:txBody>
      </p:sp>
      <p:sp>
        <p:nvSpPr>
          <p:cNvPr id="865309" name="Line 29"/>
          <p:cNvSpPr>
            <a:spLocks noChangeShapeType="1"/>
          </p:cNvSpPr>
          <p:nvPr/>
        </p:nvSpPr>
        <p:spPr bwMode="auto">
          <a:xfrm flipH="1">
            <a:off x="6804025" y="2419350"/>
            <a:ext cx="0" cy="430213"/>
          </a:xfrm>
          <a:prstGeom prst="line">
            <a:avLst/>
          </a:prstGeom>
          <a:noFill/>
          <a:ln w="38100">
            <a:solidFill>
              <a:schemeClr val="tx1"/>
            </a:solidFill>
            <a:round/>
            <a:headEnd/>
            <a:tailEnd type="triangle" w="med" len="med"/>
          </a:ln>
          <a:effectLst/>
        </p:spPr>
        <p:txBody>
          <a:bodyPr>
            <a:spAutoFit/>
          </a:bodyPr>
          <a:lstStyle/>
          <a:p>
            <a:endParaRPr lang="zh-CN" altLang="en-US"/>
          </a:p>
        </p:txBody>
      </p:sp>
      <p:sp>
        <p:nvSpPr>
          <p:cNvPr id="865310" name="Line 30"/>
          <p:cNvSpPr>
            <a:spLocks noChangeShapeType="1"/>
          </p:cNvSpPr>
          <p:nvPr/>
        </p:nvSpPr>
        <p:spPr bwMode="auto">
          <a:xfrm>
            <a:off x="6804025" y="3355975"/>
            <a:ext cx="0" cy="719138"/>
          </a:xfrm>
          <a:prstGeom prst="line">
            <a:avLst/>
          </a:prstGeom>
          <a:noFill/>
          <a:ln w="38100">
            <a:solidFill>
              <a:schemeClr val="tx1"/>
            </a:solidFill>
            <a:round/>
            <a:headEnd/>
            <a:tailEnd type="triangle" w="med" len="med"/>
          </a:ln>
          <a:effectLst/>
        </p:spPr>
        <p:txBody>
          <a:bodyPr>
            <a:spAutoFit/>
          </a:bodyPr>
          <a:lstStyle/>
          <a:p>
            <a:endParaRPr lang="zh-CN" altLang="en-US"/>
          </a:p>
        </p:txBody>
      </p:sp>
      <p:sp>
        <p:nvSpPr>
          <p:cNvPr id="865311" name="Line 31"/>
          <p:cNvSpPr>
            <a:spLocks noChangeShapeType="1"/>
          </p:cNvSpPr>
          <p:nvPr/>
        </p:nvSpPr>
        <p:spPr bwMode="auto">
          <a:xfrm flipH="1">
            <a:off x="1403350" y="2349500"/>
            <a:ext cx="720725" cy="0"/>
          </a:xfrm>
          <a:prstGeom prst="line">
            <a:avLst/>
          </a:prstGeom>
          <a:noFill/>
          <a:ln w="38100">
            <a:solidFill>
              <a:schemeClr val="tx1"/>
            </a:solidFill>
            <a:round/>
            <a:headEnd/>
            <a:tailEnd type="triangle" w="med" len="med"/>
          </a:ln>
          <a:effectLst/>
        </p:spPr>
        <p:txBody>
          <a:bodyPr wrap="none">
            <a:spAutoFit/>
          </a:bodyPr>
          <a:lstStyle/>
          <a:p>
            <a:endParaRPr lang="zh-CN" altLang="en-US"/>
          </a:p>
        </p:txBody>
      </p:sp>
      <p:sp>
        <p:nvSpPr>
          <p:cNvPr id="865312" name="Line 32"/>
          <p:cNvSpPr>
            <a:spLocks noChangeShapeType="1"/>
          </p:cNvSpPr>
          <p:nvPr/>
        </p:nvSpPr>
        <p:spPr bwMode="auto">
          <a:xfrm flipH="1">
            <a:off x="1403350" y="3213100"/>
            <a:ext cx="720725" cy="0"/>
          </a:xfrm>
          <a:prstGeom prst="line">
            <a:avLst/>
          </a:prstGeom>
          <a:noFill/>
          <a:ln w="38100">
            <a:solidFill>
              <a:schemeClr val="tx1"/>
            </a:solidFill>
            <a:round/>
            <a:headEnd/>
            <a:tailEnd type="triangle" w="med" len="med"/>
          </a:ln>
          <a:effectLst/>
        </p:spPr>
        <p:txBody>
          <a:bodyPr wrap="none">
            <a:spAutoFit/>
          </a:bodyPr>
          <a:lstStyle/>
          <a:p>
            <a:endParaRPr lang="zh-CN" altLang="en-US"/>
          </a:p>
        </p:txBody>
      </p:sp>
      <p:sp>
        <p:nvSpPr>
          <p:cNvPr id="865313" name="Line 33"/>
          <p:cNvSpPr>
            <a:spLocks noChangeShapeType="1"/>
          </p:cNvSpPr>
          <p:nvPr/>
        </p:nvSpPr>
        <p:spPr bwMode="auto">
          <a:xfrm flipH="1">
            <a:off x="1331913" y="4868863"/>
            <a:ext cx="936625" cy="0"/>
          </a:xfrm>
          <a:prstGeom prst="line">
            <a:avLst/>
          </a:prstGeom>
          <a:noFill/>
          <a:ln w="38100">
            <a:solidFill>
              <a:schemeClr val="tx1"/>
            </a:solidFill>
            <a:round/>
            <a:headEnd type="triangle" w="med" len="med"/>
            <a:tailEnd type="triangle" w="med" len="med"/>
          </a:ln>
          <a:effectLst/>
        </p:spPr>
        <p:txBody>
          <a:bodyPr>
            <a:spAutoFit/>
          </a:bodyPr>
          <a:lstStyle/>
          <a:p>
            <a:endParaRPr lang="zh-CN" altLang="en-US"/>
          </a:p>
        </p:txBody>
      </p:sp>
      <p:sp>
        <p:nvSpPr>
          <p:cNvPr id="865314" name="Rectangle 34"/>
          <p:cNvSpPr>
            <a:spLocks noChangeArrowheads="1"/>
          </p:cNvSpPr>
          <p:nvPr/>
        </p:nvSpPr>
        <p:spPr bwMode="auto">
          <a:xfrm>
            <a:off x="6661150" y="4646613"/>
            <a:ext cx="1152525" cy="476250"/>
          </a:xfrm>
          <a:prstGeom prst="rect">
            <a:avLst/>
          </a:prstGeom>
          <a:noFill/>
          <a:ln w="19050">
            <a:solidFill>
              <a:schemeClr val="tx1"/>
            </a:solidFill>
            <a:miter lim="800000"/>
            <a:headEnd/>
            <a:tailEnd/>
          </a:ln>
          <a:effectLst/>
        </p:spPr>
        <p:txBody>
          <a:bodyPr anchor="ctr">
            <a:spAutoFit/>
          </a:bodyPr>
          <a:lstStyle/>
          <a:p>
            <a:pPr algn="ctr"/>
            <a:r>
              <a:rPr lang="en-US" altLang="zh-CN" sz="2400" dirty="0">
                <a:solidFill>
                  <a:srgbClr val="003399"/>
                </a:solidFill>
                <a:latin typeface="Times New Roman" pitchFamily="18" charset="0"/>
              </a:rPr>
              <a:t>ALU</a:t>
            </a:r>
          </a:p>
        </p:txBody>
      </p:sp>
      <p:sp>
        <p:nvSpPr>
          <p:cNvPr id="865315" name="Line 35"/>
          <p:cNvSpPr>
            <a:spLocks noChangeShapeType="1"/>
          </p:cNvSpPr>
          <p:nvPr/>
        </p:nvSpPr>
        <p:spPr bwMode="auto">
          <a:xfrm>
            <a:off x="2700338" y="5083175"/>
            <a:ext cx="0" cy="360363"/>
          </a:xfrm>
          <a:prstGeom prst="line">
            <a:avLst/>
          </a:prstGeom>
          <a:noFill/>
          <a:ln w="38100">
            <a:solidFill>
              <a:schemeClr val="tx1"/>
            </a:solidFill>
            <a:round/>
            <a:headEnd/>
            <a:tailEnd/>
          </a:ln>
          <a:effectLst/>
        </p:spPr>
        <p:txBody>
          <a:bodyPr wrap="none">
            <a:spAutoFit/>
          </a:bodyPr>
          <a:lstStyle/>
          <a:p>
            <a:endParaRPr lang="zh-CN" altLang="en-US"/>
          </a:p>
        </p:txBody>
      </p:sp>
      <p:sp>
        <p:nvSpPr>
          <p:cNvPr id="865316" name="Line 36"/>
          <p:cNvSpPr>
            <a:spLocks noChangeShapeType="1"/>
          </p:cNvSpPr>
          <p:nvPr/>
        </p:nvSpPr>
        <p:spPr bwMode="auto">
          <a:xfrm>
            <a:off x="2700338" y="5443538"/>
            <a:ext cx="1079500" cy="0"/>
          </a:xfrm>
          <a:prstGeom prst="line">
            <a:avLst/>
          </a:prstGeom>
          <a:noFill/>
          <a:ln w="38100">
            <a:solidFill>
              <a:schemeClr val="tx1"/>
            </a:solidFill>
            <a:round/>
            <a:headEnd/>
            <a:tailEnd/>
          </a:ln>
          <a:effectLst/>
        </p:spPr>
        <p:txBody>
          <a:bodyPr wrap="none">
            <a:spAutoFit/>
          </a:bodyPr>
          <a:lstStyle/>
          <a:p>
            <a:endParaRPr lang="zh-CN" altLang="en-US"/>
          </a:p>
        </p:txBody>
      </p:sp>
      <p:sp>
        <p:nvSpPr>
          <p:cNvPr id="865317" name="Line 37"/>
          <p:cNvSpPr>
            <a:spLocks noChangeShapeType="1"/>
          </p:cNvSpPr>
          <p:nvPr/>
        </p:nvSpPr>
        <p:spPr bwMode="auto">
          <a:xfrm flipV="1">
            <a:off x="3779838" y="4075113"/>
            <a:ext cx="0" cy="1368425"/>
          </a:xfrm>
          <a:prstGeom prst="line">
            <a:avLst/>
          </a:prstGeom>
          <a:noFill/>
          <a:ln w="38100">
            <a:solidFill>
              <a:schemeClr val="tx1"/>
            </a:solidFill>
            <a:round/>
            <a:headEnd/>
            <a:tailEnd type="triangle" w="med" len="med"/>
          </a:ln>
          <a:effectLst/>
        </p:spPr>
        <p:txBody>
          <a:bodyPr wrap="none">
            <a:spAutoFit/>
          </a:bodyPr>
          <a:lstStyle/>
          <a:p>
            <a:endParaRPr lang="zh-CN" altLang="en-US"/>
          </a:p>
        </p:txBody>
      </p:sp>
      <p:sp>
        <p:nvSpPr>
          <p:cNvPr id="865318" name="Line 38"/>
          <p:cNvSpPr>
            <a:spLocks noChangeShapeType="1"/>
          </p:cNvSpPr>
          <p:nvPr/>
        </p:nvSpPr>
        <p:spPr bwMode="auto">
          <a:xfrm>
            <a:off x="4284663" y="4075113"/>
            <a:ext cx="0" cy="576262"/>
          </a:xfrm>
          <a:prstGeom prst="line">
            <a:avLst/>
          </a:prstGeom>
          <a:noFill/>
          <a:ln w="38100">
            <a:solidFill>
              <a:schemeClr val="tx1"/>
            </a:solidFill>
            <a:round/>
            <a:headEnd/>
            <a:tailEnd type="triangle" w="med" len="med"/>
          </a:ln>
          <a:effectLst/>
        </p:spPr>
        <p:txBody>
          <a:bodyPr wrap="none">
            <a:spAutoFit/>
          </a:bodyPr>
          <a:lstStyle/>
          <a:p>
            <a:endParaRPr lang="zh-CN" altLang="en-US"/>
          </a:p>
        </p:txBody>
      </p:sp>
      <p:sp>
        <p:nvSpPr>
          <p:cNvPr id="865319" name="Line 39"/>
          <p:cNvSpPr>
            <a:spLocks noChangeShapeType="1"/>
          </p:cNvSpPr>
          <p:nvPr/>
        </p:nvSpPr>
        <p:spPr bwMode="auto">
          <a:xfrm>
            <a:off x="4356100" y="5156200"/>
            <a:ext cx="0" cy="360363"/>
          </a:xfrm>
          <a:prstGeom prst="line">
            <a:avLst/>
          </a:prstGeom>
          <a:noFill/>
          <a:ln w="38100">
            <a:solidFill>
              <a:schemeClr val="tx1"/>
            </a:solidFill>
            <a:round/>
            <a:headEnd/>
            <a:tailEnd/>
          </a:ln>
          <a:effectLst/>
        </p:spPr>
        <p:txBody>
          <a:bodyPr wrap="none">
            <a:spAutoFit/>
          </a:bodyPr>
          <a:lstStyle/>
          <a:p>
            <a:endParaRPr lang="zh-CN" altLang="en-US"/>
          </a:p>
        </p:txBody>
      </p:sp>
      <p:sp>
        <p:nvSpPr>
          <p:cNvPr id="865320" name="Line 40"/>
          <p:cNvSpPr>
            <a:spLocks noChangeShapeType="1"/>
          </p:cNvSpPr>
          <p:nvPr/>
        </p:nvSpPr>
        <p:spPr bwMode="auto">
          <a:xfrm>
            <a:off x="4356100" y="5516563"/>
            <a:ext cx="720725" cy="0"/>
          </a:xfrm>
          <a:prstGeom prst="line">
            <a:avLst/>
          </a:prstGeom>
          <a:noFill/>
          <a:ln w="38100">
            <a:solidFill>
              <a:schemeClr val="tx1"/>
            </a:solidFill>
            <a:round/>
            <a:headEnd/>
            <a:tailEnd/>
          </a:ln>
          <a:effectLst/>
        </p:spPr>
        <p:txBody>
          <a:bodyPr wrap="none">
            <a:spAutoFit/>
          </a:bodyPr>
          <a:lstStyle/>
          <a:p>
            <a:endParaRPr lang="zh-CN" altLang="en-US"/>
          </a:p>
        </p:txBody>
      </p:sp>
      <p:sp>
        <p:nvSpPr>
          <p:cNvPr id="865321" name="Line 41"/>
          <p:cNvSpPr>
            <a:spLocks noChangeShapeType="1"/>
          </p:cNvSpPr>
          <p:nvPr/>
        </p:nvSpPr>
        <p:spPr bwMode="auto">
          <a:xfrm flipV="1">
            <a:off x="5076825" y="4148138"/>
            <a:ext cx="0" cy="1368425"/>
          </a:xfrm>
          <a:prstGeom prst="line">
            <a:avLst/>
          </a:prstGeom>
          <a:noFill/>
          <a:ln w="38100">
            <a:solidFill>
              <a:schemeClr val="tx1"/>
            </a:solidFill>
            <a:round/>
            <a:headEnd/>
            <a:tailEnd type="triangle" w="med" len="med"/>
          </a:ln>
          <a:effectLst/>
        </p:spPr>
        <p:txBody>
          <a:bodyPr wrap="none">
            <a:spAutoFit/>
          </a:bodyPr>
          <a:lstStyle/>
          <a:p>
            <a:endParaRPr lang="zh-CN" altLang="en-US"/>
          </a:p>
        </p:txBody>
      </p:sp>
      <p:sp>
        <p:nvSpPr>
          <p:cNvPr id="865322" name="Line 42"/>
          <p:cNvSpPr>
            <a:spLocks noChangeShapeType="1"/>
          </p:cNvSpPr>
          <p:nvPr/>
        </p:nvSpPr>
        <p:spPr bwMode="auto">
          <a:xfrm>
            <a:off x="5653088" y="4075113"/>
            <a:ext cx="0" cy="504825"/>
          </a:xfrm>
          <a:prstGeom prst="line">
            <a:avLst/>
          </a:prstGeom>
          <a:noFill/>
          <a:ln w="38100">
            <a:solidFill>
              <a:schemeClr val="tx1"/>
            </a:solidFill>
            <a:round/>
            <a:headEnd/>
            <a:tailEnd type="triangle" w="med" len="med"/>
          </a:ln>
          <a:effectLst/>
        </p:spPr>
        <p:txBody>
          <a:bodyPr wrap="none">
            <a:spAutoFit/>
          </a:bodyPr>
          <a:lstStyle/>
          <a:p>
            <a:endParaRPr lang="zh-CN" altLang="en-US"/>
          </a:p>
        </p:txBody>
      </p:sp>
      <p:sp>
        <p:nvSpPr>
          <p:cNvPr id="865323" name="Line 43"/>
          <p:cNvSpPr>
            <a:spLocks noChangeShapeType="1"/>
          </p:cNvSpPr>
          <p:nvPr/>
        </p:nvSpPr>
        <p:spPr bwMode="auto">
          <a:xfrm>
            <a:off x="5724525" y="5156200"/>
            <a:ext cx="0" cy="360363"/>
          </a:xfrm>
          <a:prstGeom prst="line">
            <a:avLst/>
          </a:prstGeom>
          <a:noFill/>
          <a:ln w="38100">
            <a:solidFill>
              <a:schemeClr val="tx1"/>
            </a:solidFill>
            <a:round/>
            <a:headEnd/>
            <a:tailEnd/>
          </a:ln>
          <a:effectLst/>
        </p:spPr>
        <p:txBody>
          <a:bodyPr wrap="none">
            <a:spAutoFit/>
          </a:bodyPr>
          <a:lstStyle/>
          <a:p>
            <a:endParaRPr lang="zh-CN" altLang="en-US"/>
          </a:p>
        </p:txBody>
      </p:sp>
      <p:sp>
        <p:nvSpPr>
          <p:cNvPr id="865324" name="Line 44"/>
          <p:cNvSpPr>
            <a:spLocks noChangeShapeType="1"/>
          </p:cNvSpPr>
          <p:nvPr/>
        </p:nvSpPr>
        <p:spPr bwMode="auto">
          <a:xfrm>
            <a:off x="5724525" y="5516563"/>
            <a:ext cx="720725" cy="0"/>
          </a:xfrm>
          <a:prstGeom prst="line">
            <a:avLst/>
          </a:prstGeom>
          <a:noFill/>
          <a:ln w="38100">
            <a:solidFill>
              <a:schemeClr val="tx1"/>
            </a:solidFill>
            <a:round/>
            <a:headEnd/>
            <a:tailEnd/>
          </a:ln>
          <a:effectLst/>
        </p:spPr>
        <p:txBody>
          <a:bodyPr wrap="none">
            <a:spAutoFit/>
          </a:bodyPr>
          <a:lstStyle/>
          <a:p>
            <a:endParaRPr lang="zh-CN" altLang="en-US"/>
          </a:p>
        </p:txBody>
      </p:sp>
      <p:sp>
        <p:nvSpPr>
          <p:cNvPr id="865325" name="Line 45"/>
          <p:cNvSpPr>
            <a:spLocks noChangeShapeType="1"/>
          </p:cNvSpPr>
          <p:nvPr/>
        </p:nvSpPr>
        <p:spPr bwMode="auto">
          <a:xfrm flipV="1">
            <a:off x="6445250" y="4364038"/>
            <a:ext cx="0" cy="1152525"/>
          </a:xfrm>
          <a:prstGeom prst="line">
            <a:avLst/>
          </a:prstGeom>
          <a:noFill/>
          <a:ln w="38100">
            <a:solidFill>
              <a:schemeClr val="tx1"/>
            </a:solidFill>
            <a:round/>
            <a:headEnd/>
            <a:tailEnd/>
          </a:ln>
          <a:effectLst/>
        </p:spPr>
        <p:txBody>
          <a:bodyPr wrap="none">
            <a:spAutoFit/>
          </a:bodyPr>
          <a:lstStyle/>
          <a:p>
            <a:endParaRPr lang="zh-CN" altLang="en-US"/>
          </a:p>
        </p:txBody>
      </p:sp>
      <p:sp>
        <p:nvSpPr>
          <p:cNvPr id="865326" name="Line 46"/>
          <p:cNvSpPr>
            <a:spLocks noChangeShapeType="1"/>
          </p:cNvSpPr>
          <p:nvPr/>
        </p:nvSpPr>
        <p:spPr bwMode="auto">
          <a:xfrm>
            <a:off x="6445250" y="4364038"/>
            <a:ext cx="503238" cy="0"/>
          </a:xfrm>
          <a:prstGeom prst="line">
            <a:avLst/>
          </a:prstGeom>
          <a:noFill/>
          <a:ln w="38100">
            <a:solidFill>
              <a:schemeClr val="tx1"/>
            </a:solidFill>
            <a:round/>
            <a:headEnd/>
            <a:tailEnd/>
          </a:ln>
          <a:effectLst/>
        </p:spPr>
        <p:txBody>
          <a:bodyPr wrap="none">
            <a:spAutoFit/>
          </a:bodyPr>
          <a:lstStyle/>
          <a:p>
            <a:endParaRPr lang="zh-CN" altLang="en-US"/>
          </a:p>
        </p:txBody>
      </p:sp>
      <p:sp>
        <p:nvSpPr>
          <p:cNvPr id="865327" name="Line 47"/>
          <p:cNvSpPr>
            <a:spLocks noChangeShapeType="1"/>
          </p:cNvSpPr>
          <p:nvPr/>
        </p:nvSpPr>
        <p:spPr bwMode="auto">
          <a:xfrm>
            <a:off x="6948488" y="4364038"/>
            <a:ext cx="0" cy="287337"/>
          </a:xfrm>
          <a:prstGeom prst="line">
            <a:avLst/>
          </a:prstGeom>
          <a:noFill/>
          <a:ln w="38100">
            <a:solidFill>
              <a:schemeClr val="tx1"/>
            </a:solidFill>
            <a:round/>
            <a:headEnd/>
            <a:tailEnd type="triangle" w="med" len="med"/>
          </a:ln>
          <a:effectLst/>
        </p:spPr>
        <p:txBody>
          <a:bodyPr wrap="none">
            <a:spAutoFit/>
          </a:bodyPr>
          <a:lstStyle/>
          <a:p>
            <a:endParaRPr lang="zh-CN" altLang="en-US"/>
          </a:p>
        </p:txBody>
      </p:sp>
      <p:sp>
        <p:nvSpPr>
          <p:cNvPr id="865328" name="Line 48"/>
          <p:cNvSpPr>
            <a:spLocks noChangeShapeType="1"/>
          </p:cNvSpPr>
          <p:nvPr/>
        </p:nvSpPr>
        <p:spPr bwMode="auto">
          <a:xfrm>
            <a:off x="7453313" y="4075113"/>
            <a:ext cx="0" cy="504825"/>
          </a:xfrm>
          <a:prstGeom prst="line">
            <a:avLst/>
          </a:prstGeom>
          <a:noFill/>
          <a:ln w="38100">
            <a:solidFill>
              <a:schemeClr val="tx1"/>
            </a:solidFill>
            <a:round/>
            <a:headEnd/>
            <a:tailEnd type="triangle" w="med" len="med"/>
          </a:ln>
          <a:effectLst/>
        </p:spPr>
        <p:txBody>
          <a:bodyPr wrap="none">
            <a:spAutoFit/>
          </a:bodyPr>
          <a:lstStyle/>
          <a:p>
            <a:endParaRPr lang="zh-CN" altLang="en-US"/>
          </a:p>
        </p:txBody>
      </p:sp>
      <p:sp>
        <p:nvSpPr>
          <p:cNvPr id="865329" name="Line 49"/>
          <p:cNvSpPr>
            <a:spLocks noChangeShapeType="1"/>
          </p:cNvSpPr>
          <p:nvPr/>
        </p:nvSpPr>
        <p:spPr bwMode="auto">
          <a:xfrm>
            <a:off x="7308850" y="5156200"/>
            <a:ext cx="0" cy="288925"/>
          </a:xfrm>
          <a:prstGeom prst="line">
            <a:avLst/>
          </a:prstGeom>
          <a:noFill/>
          <a:ln w="38100">
            <a:solidFill>
              <a:schemeClr val="tx1"/>
            </a:solidFill>
            <a:round/>
            <a:headEnd/>
            <a:tailEnd type="triangle" w="med" len="med"/>
          </a:ln>
          <a:effectLst/>
        </p:spPr>
        <p:txBody>
          <a:bodyPr wrap="none">
            <a:spAutoFit/>
          </a:bodyPr>
          <a:lstStyle/>
          <a:p>
            <a:endParaRPr lang="zh-CN" altLang="en-US"/>
          </a:p>
        </p:txBody>
      </p:sp>
      <p:sp>
        <p:nvSpPr>
          <p:cNvPr id="865330" name="Line 50"/>
          <p:cNvSpPr>
            <a:spLocks noChangeShapeType="1"/>
          </p:cNvSpPr>
          <p:nvPr/>
        </p:nvSpPr>
        <p:spPr bwMode="auto">
          <a:xfrm>
            <a:off x="7669213" y="5732463"/>
            <a:ext cx="503237" cy="0"/>
          </a:xfrm>
          <a:prstGeom prst="line">
            <a:avLst/>
          </a:prstGeom>
          <a:noFill/>
          <a:ln w="38100">
            <a:solidFill>
              <a:schemeClr val="tx1"/>
            </a:solidFill>
            <a:round/>
            <a:headEnd/>
            <a:tailEnd/>
          </a:ln>
          <a:effectLst/>
        </p:spPr>
        <p:txBody>
          <a:bodyPr wrap="none">
            <a:spAutoFit/>
          </a:bodyPr>
          <a:lstStyle/>
          <a:p>
            <a:endParaRPr lang="zh-CN" altLang="en-US"/>
          </a:p>
        </p:txBody>
      </p:sp>
      <p:sp>
        <p:nvSpPr>
          <p:cNvPr id="865331" name="Line 51"/>
          <p:cNvSpPr>
            <a:spLocks noChangeShapeType="1"/>
          </p:cNvSpPr>
          <p:nvPr/>
        </p:nvSpPr>
        <p:spPr bwMode="auto">
          <a:xfrm flipV="1">
            <a:off x="8172450" y="4075113"/>
            <a:ext cx="0" cy="1657350"/>
          </a:xfrm>
          <a:prstGeom prst="line">
            <a:avLst/>
          </a:prstGeom>
          <a:noFill/>
          <a:ln w="38100">
            <a:solidFill>
              <a:schemeClr val="tx1"/>
            </a:solidFill>
            <a:round/>
            <a:headEnd/>
            <a:tailEnd type="triangle" w="med" len="med"/>
          </a:ln>
          <a:effectLst/>
        </p:spPr>
        <p:txBody>
          <a:bodyPr>
            <a:spAutoFit/>
          </a:bodyPr>
          <a:lstStyle/>
          <a:p>
            <a:endParaRPr lang="zh-CN" altLang="en-US"/>
          </a:p>
        </p:txBody>
      </p:sp>
      <p:sp>
        <p:nvSpPr>
          <p:cNvPr id="865332" name="Rectangle 52"/>
          <p:cNvSpPr>
            <a:spLocks noChangeArrowheads="1"/>
          </p:cNvSpPr>
          <p:nvPr/>
        </p:nvSpPr>
        <p:spPr bwMode="auto">
          <a:xfrm>
            <a:off x="1619250" y="260350"/>
            <a:ext cx="6913563" cy="5905500"/>
          </a:xfrm>
          <a:prstGeom prst="rect">
            <a:avLst/>
          </a:prstGeom>
          <a:noFill/>
          <a:ln w="28575">
            <a:solidFill>
              <a:schemeClr val="hlink"/>
            </a:solidFill>
            <a:prstDash val="sysDot"/>
            <a:miter lim="800000"/>
            <a:headEnd/>
            <a:tailEnd/>
          </a:ln>
          <a:effectLst/>
        </p:spPr>
        <p:txBody>
          <a:bodyPr anchor="ctr">
            <a:spAutoFit/>
          </a:bodyPr>
          <a:lstStyle/>
          <a:p>
            <a:endParaRPr lang="zh-CN" altLang="en-US"/>
          </a:p>
        </p:txBody>
      </p:sp>
      <p:sp>
        <p:nvSpPr>
          <p:cNvPr id="865334" name="Text Box 54"/>
          <p:cNvSpPr txBox="1">
            <a:spLocks noChangeArrowheads="1"/>
          </p:cNvSpPr>
          <p:nvPr/>
        </p:nvSpPr>
        <p:spPr bwMode="auto">
          <a:xfrm>
            <a:off x="7812088" y="3571875"/>
            <a:ext cx="1152525" cy="457200"/>
          </a:xfrm>
          <a:prstGeom prst="rect">
            <a:avLst/>
          </a:prstGeom>
          <a:noFill/>
          <a:ln w="9525">
            <a:noFill/>
            <a:miter lim="800000"/>
            <a:headEnd/>
            <a:tailEnd/>
          </a:ln>
          <a:effectLst/>
        </p:spPr>
        <p:txBody>
          <a:bodyPr>
            <a:spAutoFit/>
          </a:bodyPr>
          <a:lstStyle/>
          <a:p>
            <a:pPr>
              <a:spcBef>
                <a:spcPct val="50000"/>
              </a:spcBef>
            </a:pPr>
            <a:r>
              <a:rPr lang="en-US" altLang="zh-CN" sz="2400">
                <a:solidFill>
                  <a:srgbClr val="FF3300"/>
                </a:solidFill>
              </a:rPr>
              <a:t>bus</a:t>
            </a:r>
          </a:p>
        </p:txBody>
      </p:sp>
      <p:sp>
        <p:nvSpPr>
          <p:cNvPr id="865335" name="Text Box 55"/>
          <p:cNvSpPr txBox="1">
            <a:spLocks noChangeArrowheads="1"/>
          </p:cNvSpPr>
          <p:nvPr/>
        </p:nvSpPr>
        <p:spPr bwMode="auto">
          <a:xfrm>
            <a:off x="1619250" y="6308725"/>
            <a:ext cx="5113338" cy="396875"/>
          </a:xfrm>
          <a:prstGeom prst="rect">
            <a:avLst/>
          </a:prstGeom>
          <a:noFill/>
          <a:ln w="9525">
            <a:noFill/>
            <a:miter lim="800000"/>
            <a:headEnd/>
            <a:tailEnd/>
          </a:ln>
          <a:effectLst/>
        </p:spPr>
        <p:txBody>
          <a:bodyPr>
            <a:spAutoFit/>
          </a:bodyPr>
          <a:lstStyle/>
          <a:p>
            <a:pPr algn="r">
              <a:spcBef>
                <a:spcPct val="50000"/>
              </a:spcBef>
            </a:pPr>
            <a:r>
              <a:rPr lang="zh-CN" altLang="en-US" sz="2000">
                <a:latin typeface="Times New Roman" pitchFamily="18" charset="0"/>
              </a:rPr>
              <a:t>图</a:t>
            </a:r>
            <a:r>
              <a:rPr lang="en-US" altLang="zh-CN" sz="2000">
                <a:latin typeface="Times New Roman" pitchFamily="18" charset="0"/>
              </a:rPr>
              <a:t>10.2 CPU</a:t>
            </a:r>
            <a:r>
              <a:rPr lang="zh-CN" altLang="en-US" sz="2000">
                <a:latin typeface="Times New Roman" pitchFamily="18" charset="0"/>
              </a:rPr>
              <a:t>内部结构框图</a:t>
            </a:r>
          </a:p>
        </p:txBody>
      </p:sp>
      <p:sp>
        <p:nvSpPr>
          <p:cNvPr id="51" name="日期占位符 50"/>
          <p:cNvSpPr>
            <a:spLocks noGrp="1"/>
          </p:cNvSpPr>
          <p:nvPr>
            <p:ph type="dt" sz="half" idx="10"/>
          </p:nvPr>
        </p:nvSpPr>
        <p:spPr/>
        <p:txBody>
          <a:bodyPr/>
          <a:lstStyle/>
          <a:p>
            <a:fld id="{2B450F36-F218-4D76-BE74-E2FB22F1547A}" type="datetime1">
              <a:rPr lang="zh-CN" altLang="en-US" smtClean="0"/>
              <a:pPr/>
              <a:t>2019/11/28</a:t>
            </a:fld>
            <a:endParaRPr lang="zh-CN" altLang="en-US"/>
          </a:p>
        </p:txBody>
      </p:sp>
      <p:sp>
        <p:nvSpPr>
          <p:cNvPr id="52" name="灯片编号占位符 51"/>
          <p:cNvSpPr>
            <a:spLocks noGrp="1"/>
          </p:cNvSpPr>
          <p:nvPr>
            <p:ph type="sldNum" sz="quarter" idx="12"/>
          </p:nvPr>
        </p:nvSpPr>
        <p:spPr/>
        <p:txBody>
          <a:bodyPr/>
          <a:lstStyle/>
          <a:p>
            <a:fld id="{0C913308-F349-4B6D-A68A-DD1791B4A57B}" type="slidenum">
              <a:rPr lang="zh-CN" altLang="en-US" smtClean="0"/>
              <a:pPr/>
              <a:t>12</a:t>
            </a:fld>
            <a:endParaRPr lang="zh-CN" altLang="en-US"/>
          </a:p>
        </p:txBody>
      </p:sp>
      <p:sp>
        <p:nvSpPr>
          <p:cNvPr id="53" name="页脚占位符 52"/>
          <p:cNvSpPr>
            <a:spLocks noGrp="1"/>
          </p:cNvSpPr>
          <p:nvPr>
            <p:ph type="ftr" sz="quarter" idx="11"/>
          </p:nvPr>
        </p:nvSpPr>
        <p:spPr/>
        <p:txBody>
          <a:bodyPr/>
          <a:lstStyle/>
          <a:p>
            <a:r>
              <a:rPr lang="zh-CN" altLang="en-US" smtClean="0"/>
              <a:t>龙芯</a:t>
            </a:r>
            <a:r>
              <a:rPr lang="en-US" altLang="zh-CN" smtClean="0"/>
              <a:t>-</a:t>
            </a:r>
            <a:r>
              <a:rPr lang="zh-CN" altLang="en-US" smtClean="0"/>
              <a:t>东北大学（秦皇岛）联合实验室</a:t>
            </a:r>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4259" name="Rectangle 3"/>
          <p:cNvSpPr>
            <a:spLocks noGrp="1" noChangeArrowheads="1"/>
          </p:cNvSpPr>
          <p:nvPr>
            <p:ph sz="quarter" idx="1"/>
          </p:nvPr>
        </p:nvSpPr>
        <p:spPr>
          <a:xfrm>
            <a:off x="827584" y="1484784"/>
            <a:ext cx="7777162" cy="3672259"/>
          </a:xfrm>
        </p:spPr>
        <p:txBody>
          <a:bodyPr/>
          <a:lstStyle/>
          <a:p>
            <a:pPr>
              <a:buClr>
                <a:schemeClr val="tx1"/>
              </a:buClr>
            </a:pPr>
            <a:r>
              <a:rPr lang="zh-CN" altLang="en-US" dirty="0"/>
              <a:t>例</a:t>
            </a:r>
            <a:r>
              <a:rPr lang="en-US" altLang="zh-CN" dirty="0"/>
              <a:t>10.2 </a:t>
            </a:r>
            <a:r>
              <a:rPr lang="zh-CN" altLang="en-US" dirty="0"/>
              <a:t>设</a:t>
            </a:r>
            <a:r>
              <a:rPr lang="en-US" altLang="zh-CN" dirty="0"/>
              <a:t>CPU</a:t>
            </a:r>
            <a:r>
              <a:rPr lang="zh-CN" altLang="en-US" dirty="0"/>
              <a:t>内部结构如图</a:t>
            </a:r>
            <a:r>
              <a:rPr lang="en-US" altLang="zh-CN" dirty="0"/>
              <a:t>10.2</a:t>
            </a:r>
            <a:r>
              <a:rPr lang="zh-CN" altLang="en-US" dirty="0"/>
              <a:t>所示，且</a:t>
            </a:r>
            <a:r>
              <a:rPr lang="en-US" altLang="zh-CN" dirty="0"/>
              <a:t>PC</a:t>
            </a:r>
            <a:r>
              <a:rPr lang="zh-CN" altLang="en-US" dirty="0"/>
              <a:t>有自加</a:t>
            </a:r>
            <a:r>
              <a:rPr lang="en-US" altLang="zh-CN" dirty="0"/>
              <a:t>1</a:t>
            </a:r>
            <a:r>
              <a:rPr lang="zh-CN" altLang="en-US" dirty="0"/>
              <a:t>功能。此外还有</a:t>
            </a:r>
            <a:r>
              <a:rPr lang="en-US" altLang="zh-CN" dirty="0"/>
              <a:t>B</a:t>
            </a:r>
            <a:r>
              <a:rPr lang="zh-CN" altLang="en-US" dirty="0"/>
              <a:t>、</a:t>
            </a:r>
            <a:r>
              <a:rPr lang="en-US" altLang="zh-CN" dirty="0"/>
              <a:t>C</a:t>
            </a:r>
            <a:r>
              <a:rPr lang="zh-CN" altLang="en-US" dirty="0"/>
              <a:t>、</a:t>
            </a:r>
            <a:r>
              <a:rPr lang="en-US" altLang="zh-CN" dirty="0"/>
              <a:t>D</a:t>
            </a:r>
            <a:r>
              <a:rPr lang="zh-CN" altLang="en-US" dirty="0"/>
              <a:t>、</a:t>
            </a:r>
            <a:r>
              <a:rPr lang="en-US" altLang="zh-CN" dirty="0"/>
              <a:t>E</a:t>
            </a:r>
            <a:r>
              <a:rPr lang="zh-CN" altLang="en-US" dirty="0"/>
              <a:t>、</a:t>
            </a:r>
            <a:r>
              <a:rPr lang="en-US" altLang="zh-CN" dirty="0"/>
              <a:t>H</a:t>
            </a:r>
            <a:r>
              <a:rPr lang="zh-CN" altLang="en-US" dirty="0"/>
              <a:t>、</a:t>
            </a:r>
            <a:r>
              <a:rPr lang="en-US" altLang="zh-CN" dirty="0"/>
              <a:t>L6</a:t>
            </a:r>
            <a:r>
              <a:rPr lang="zh-CN" altLang="en-US" dirty="0"/>
              <a:t>个寄存器。它们各自的输入端和输出端都和内部总线</a:t>
            </a:r>
            <a:r>
              <a:rPr lang="en-US" altLang="zh-CN" dirty="0"/>
              <a:t>Bus</a:t>
            </a:r>
            <a:r>
              <a:rPr lang="zh-CN" altLang="en-US" dirty="0"/>
              <a:t>相连，并分别受控制信号控制。要求写出完成下列指令组合逻辑控制单元所发出的微操作命令及节拍。</a:t>
            </a:r>
          </a:p>
          <a:p>
            <a:pPr>
              <a:buClr>
                <a:schemeClr val="tx1"/>
              </a:buClr>
            </a:pPr>
            <a:r>
              <a:rPr lang="zh-CN" altLang="en-US" dirty="0"/>
              <a:t>（</a:t>
            </a:r>
            <a:r>
              <a:rPr lang="en-US" altLang="zh-CN" dirty="0"/>
              <a:t>1</a:t>
            </a:r>
            <a:r>
              <a:rPr lang="zh-CN" altLang="en-US" dirty="0"/>
              <a:t>）</a:t>
            </a:r>
            <a:r>
              <a:rPr lang="en-US" altLang="zh-CN" dirty="0"/>
              <a:t>ADD B</a:t>
            </a:r>
            <a:r>
              <a:rPr lang="zh-CN" altLang="en-US" dirty="0"/>
              <a:t>，</a:t>
            </a:r>
            <a:r>
              <a:rPr lang="en-US" altLang="zh-CN" dirty="0"/>
              <a:t>C      </a:t>
            </a:r>
            <a:r>
              <a:rPr lang="zh-CN" altLang="en-US" dirty="0"/>
              <a:t>；（</a:t>
            </a:r>
            <a:r>
              <a:rPr lang="en-US" altLang="zh-CN" dirty="0"/>
              <a:t>B</a:t>
            </a:r>
            <a:r>
              <a:rPr lang="zh-CN" altLang="en-US" dirty="0"/>
              <a:t>）</a:t>
            </a:r>
            <a:r>
              <a:rPr lang="en-US" altLang="zh-CN" dirty="0"/>
              <a:t>+</a:t>
            </a:r>
            <a:r>
              <a:rPr lang="zh-CN" altLang="en-US" dirty="0"/>
              <a:t>（</a:t>
            </a:r>
            <a:r>
              <a:rPr lang="en-US" altLang="zh-CN" dirty="0"/>
              <a:t>C</a:t>
            </a:r>
            <a:r>
              <a:rPr lang="zh-CN" altLang="en-US" dirty="0"/>
              <a:t>）</a:t>
            </a:r>
            <a:r>
              <a:rPr lang="en-US" altLang="zh-CN" dirty="0"/>
              <a:t>-&gt;B</a:t>
            </a:r>
          </a:p>
          <a:p>
            <a:pPr>
              <a:buClr>
                <a:schemeClr val="tx1"/>
              </a:buClr>
            </a:pPr>
            <a:r>
              <a:rPr lang="zh-CN" altLang="en-US" dirty="0"/>
              <a:t>（</a:t>
            </a:r>
            <a:r>
              <a:rPr lang="en-US" altLang="zh-CN" dirty="0"/>
              <a:t>2</a:t>
            </a:r>
            <a:r>
              <a:rPr lang="zh-CN" altLang="en-US" dirty="0"/>
              <a:t>）</a:t>
            </a:r>
            <a:r>
              <a:rPr lang="en-US" altLang="zh-CN" dirty="0"/>
              <a:t>SUB E</a:t>
            </a:r>
            <a:r>
              <a:rPr lang="zh-CN" altLang="en-US" dirty="0"/>
              <a:t>，</a:t>
            </a:r>
            <a:r>
              <a:rPr lang="en-US" altLang="zh-CN" dirty="0"/>
              <a:t>@H   ;   (E)-((H))-&gt;E</a:t>
            </a:r>
          </a:p>
          <a:p>
            <a:pPr>
              <a:buClr>
                <a:schemeClr val="tx1"/>
              </a:buClr>
            </a:pPr>
            <a:r>
              <a:rPr lang="zh-CN" altLang="en-US" dirty="0"/>
              <a:t>（</a:t>
            </a:r>
            <a:r>
              <a:rPr lang="en-US" altLang="zh-CN" dirty="0"/>
              <a:t>3</a:t>
            </a:r>
            <a:r>
              <a:rPr lang="zh-CN" altLang="en-US" dirty="0"/>
              <a:t>）</a:t>
            </a:r>
            <a:r>
              <a:rPr lang="en-US" altLang="zh-CN" dirty="0"/>
              <a:t>STA @</a:t>
            </a:r>
            <a:r>
              <a:rPr lang="en-US" altLang="zh-CN" dirty="0" err="1"/>
              <a:t>mem</a:t>
            </a:r>
            <a:r>
              <a:rPr lang="en-US" altLang="zh-CN" dirty="0"/>
              <a:t>    ;   ACC-&gt;((</a:t>
            </a:r>
            <a:r>
              <a:rPr lang="en-US" altLang="zh-CN" dirty="0" err="1"/>
              <a:t>mem</a:t>
            </a:r>
            <a:r>
              <a:rPr lang="en-US" altLang="zh-CN" dirty="0"/>
              <a:t>))</a:t>
            </a:r>
          </a:p>
          <a:p>
            <a:pPr>
              <a:buClr>
                <a:schemeClr val="tx1"/>
              </a:buClr>
            </a:pPr>
            <a:endParaRPr lang="en-US" altLang="zh-CN" dirty="0"/>
          </a:p>
        </p:txBody>
      </p:sp>
      <p:sp>
        <p:nvSpPr>
          <p:cNvPr id="3" name="日期占位符 2"/>
          <p:cNvSpPr>
            <a:spLocks noGrp="1"/>
          </p:cNvSpPr>
          <p:nvPr>
            <p:ph type="dt" sz="half" idx="10"/>
          </p:nvPr>
        </p:nvSpPr>
        <p:spPr/>
        <p:txBody>
          <a:bodyPr/>
          <a:lstStyle/>
          <a:p>
            <a:fld id="{640FEF17-9391-4BB0-A103-ECF98FD02B70}" type="datetime1">
              <a:rPr lang="zh-CN" altLang="en-US" smtClean="0"/>
              <a:pPr/>
              <a:t>2019/11/28</a:t>
            </a:fld>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13</a:t>
            </a:fld>
            <a:endParaRPr lang="zh-CN" altLang="en-US"/>
          </a:p>
        </p:txBody>
      </p:sp>
      <p:sp>
        <p:nvSpPr>
          <p:cNvPr id="5" name="页脚占位符 4"/>
          <p:cNvSpPr>
            <a:spLocks noGrp="1"/>
          </p:cNvSpPr>
          <p:nvPr>
            <p:ph type="ftr" sz="quarter" idx="11"/>
          </p:nvPr>
        </p:nvSpPr>
        <p:spPr/>
        <p:txBody>
          <a:bodyPr/>
          <a:lstStyle/>
          <a:p>
            <a:r>
              <a:rPr lang="zh-CN" altLang="en-US" smtClean="0"/>
              <a:t>龙芯</a:t>
            </a:r>
            <a:r>
              <a:rPr lang="en-US" altLang="zh-CN" smtClean="0"/>
              <a:t>-</a:t>
            </a:r>
            <a:r>
              <a:rPr lang="zh-CN" altLang="en-US" smtClean="0"/>
              <a:t>东北大学（秦皇岛）联合实验室</a:t>
            </a:r>
            <a:endParaRPr lang="zh-CN"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2" name="Text Box 2"/>
          <p:cNvSpPr txBox="1">
            <a:spLocks noChangeArrowheads="1"/>
          </p:cNvSpPr>
          <p:nvPr/>
        </p:nvSpPr>
        <p:spPr bwMode="auto">
          <a:xfrm>
            <a:off x="381000" y="304800"/>
            <a:ext cx="4772025" cy="641350"/>
          </a:xfrm>
          <a:prstGeom prst="rect">
            <a:avLst/>
          </a:prstGeom>
          <a:noFill/>
          <a:ln w="9525">
            <a:noFill/>
            <a:miter lim="800000"/>
            <a:headEnd/>
            <a:tailEnd/>
          </a:ln>
          <a:effectLst/>
        </p:spPr>
        <p:txBody>
          <a:bodyPr wrap="none">
            <a:spAutoFit/>
          </a:bodyPr>
          <a:lstStyle/>
          <a:p>
            <a:pPr>
              <a:spcBef>
                <a:spcPct val="0"/>
              </a:spcBef>
            </a:pPr>
            <a:r>
              <a:rPr lang="zh-CN" altLang="en-US" sz="3600">
                <a:latin typeface="Times New Roman" pitchFamily="18" charset="0"/>
              </a:rPr>
              <a:t>三、组合逻辑设计步骤</a:t>
            </a:r>
          </a:p>
        </p:txBody>
      </p:sp>
      <p:sp>
        <p:nvSpPr>
          <p:cNvPr id="619523" name="Text Box 3"/>
          <p:cNvSpPr txBox="1">
            <a:spLocks noChangeArrowheads="1"/>
          </p:cNvSpPr>
          <p:nvPr/>
        </p:nvSpPr>
        <p:spPr bwMode="auto">
          <a:xfrm>
            <a:off x="998538" y="1066800"/>
            <a:ext cx="3040062" cy="519113"/>
          </a:xfrm>
          <a:prstGeom prst="rect">
            <a:avLst/>
          </a:prstGeom>
          <a:noFill/>
          <a:ln w="9525">
            <a:noFill/>
            <a:miter lim="800000"/>
            <a:headEnd/>
            <a:tailEnd/>
          </a:ln>
          <a:effectLst/>
        </p:spPr>
        <p:txBody>
          <a:bodyPr wrap="none">
            <a:spAutoFit/>
          </a:bodyPr>
          <a:lstStyle/>
          <a:p>
            <a:pPr>
              <a:spcBef>
                <a:spcPct val="0"/>
              </a:spcBef>
            </a:pPr>
            <a:r>
              <a:rPr lang="zh-CN" altLang="en-US" sz="2800">
                <a:latin typeface="Times New Roman" pitchFamily="18" charset="0"/>
              </a:rPr>
              <a:t>1. 列出操作时间表</a:t>
            </a:r>
          </a:p>
        </p:txBody>
      </p:sp>
      <p:sp>
        <p:nvSpPr>
          <p:cNvPr id="619524" name="Rectangle 4"/>
          <p:cNvSpPr>
            <a:spLocks noChangeArrowheads="1"/>
          </p:cNvSpPr>
          <p:nvPr/>
        </p:nvSpPr>
        <p:spPr bwMode="auto">
          <a:xfrm>
            <a:off x="1866900" y="4433888"/>
            <a:ext cx="704850" cy="857250"/>
          </a:xfrm>
          <a:prstGeom prst="rect">
            <a:avLst/>
          </a:prstGeom>
          <a:noFill/>
          <a:ln w="9525">
            <a:noFill/>
            <a:miter lim="800000"/>
            <a:headEnd/>
            <a:tailEnd/>
          </a:ln>
          <a:effectLst/>
        </p:spPr>
        <p:txBody>
          <a:bodyPr lIns="19050" rIns="19050" anchor="ctr" anchorCtr="1"/>
          <a:lstStyle/>
          <a:p>
            <a:pPr>
              <a:buClr>
                <a:schemeClr val="accent2"/>
              </a:buClr>
              <a:buSzPct val="80000"/>
              <a:buFont typeface="Wingdings" pitchFamily="2" charset="2"/>
              <a:buNone/>
            </a:pPr>
            <a:endParaRPr lang="zh-CN" altLang="en-US" sz="2000">
              <a:latin typeface="Times New Roman" pitchFamily="18" charset="0"/>
            </a:endParaRPr>
          </a:p>
        </p:txBody>
      </p:sp>
      <p:sp>
        <p:nvSpPr>
          <p:cNvPr id="619525" name="Rectangle 5"/>
          <p:cNvSpPr>
            <a:spLocks noChangeArrowheads="1"/>
          </p:cNvSpPr>
          <p:nvPr/>
        </p:nvSpPr>
        <p:spPr bwMode="auto">
          <a:xfrm>
            <a:off x="1177925" y="4433888"/>
            <a:ext cx="688975" cy="1647825"/>
          </a:xfrm>
          <a:prstGeom prst="rect">
            <a:avLst/>
          </a:prstGeom>
          <a:noFill/>
          <a:ln w="9525">
            <a:noFill/>
            <a:miter lim="800000"/>
            <a:headEnd/>
            <a:tailEnd/>
          </a:ln>
          <a:effectLst/>
        </p:spPr>
        <p:txBody>
          <a:bodyPr lIns="19050" rIns="19050" anchor="ctr" anchorCtr="1"/>
          <a:lstStyle/>
          <a:p>
            <a:pPr>
              <a:buClr>
                <a:schemeClr val="accent2"/>
              </a:buClr>
              <a:buSzPct val="80000"/>
              <a:buFont typeface="Wingdings" pitchFamily="2" charset="2"/>
              <a:buNone/>
            </a:pPr>
            <a:r>
              <a:rPr lang="en-US" altLang="zh-CN" sz="2000" i="1">
                <a:solidFill>
                  <a:schemeClr val="folHlink"/>
                </a:solidFill>
                <a:latin typeface="Times New Roman" pitchFamily="18" charset="0"/>
              </a:rPr>
              <a:t>T</a:t>
            </a:r>
            <a:r>
              <a:rPr lang="en-US" altLang="zh-CN" sz="2000" baseline="-25000">
                <a:solidFill>
                  <a:schemeClr val="folHlink"/>
                </a:solidFill>
                <a:latin typeface="Times New Roman" pitchFamily="18" charset="0"/>
              </a:rPr>
              <a:t>2</a:t>
            </a:r>
            <a:endParaRPr lang="zh-CN" altLang="en-US" sz="2000" baseline="-25000">
              <a:solidFill>
                <a:schemeClr val="folHlink"/>
              </a:solidFill>
              <a:latin typeface="Times New Roman" pitchFamily="18" charset="0"/>
            </a:endParaRPr>
          </a:p>
        </p:txBody>
      </p:sp>
      <p:sp>
        <p:nvSpPr>
          <p:cNvPr id="619526" name="Rectangle 6"/>
          <p:cNvSpPr>
            <a:spLocks noChangeArrowheads="1"/>
          </p:cNvSpPr>
          <p:nvPr/>
        </p:nvSpPr>
        <p:spPr bwMode="auto">
          <a:xfrm>
            <a:off x="1177925" y="3624263"/>
            <a:ext cx="688975" cy="809625"/>
          </a:xfrm>
          <a:prstGeom prst="rect">
            <a:avLst/>
          </a:prstGeom>
          <a:noFill/>
          <a:ln w="9525">
            <a:noFill/>
            <a:miter lim="800000"/>
            <a:headEnd/>
            <a:tailEnd/>
          </a:ln>
          <a:effectLst/>
        </p:spPr>
        <p:txBody>
          <a:bodyPr lIns="19050" rIns="19050" anchor="ctr" anchorCtr="1"/>
          <a:lstStyle/>
          <a:p>
            <a:pPr>
              <a:buClr>
                <a:schemeClr val="accent2"/>
              </a:buClr>
              <a:buSzPct val="80000"/>
              <a:buFont typeface="Wingdings" pitchFamily="2" charset="2"/>
              <a:buNone/>
            </a:pPr>
            <a:r>
              <a:rPr lang="en-US" altLang="zh-CN" sz="2000" i="1">
                <a:solidFill>
                  <a:schemeClr val="folHlink"/>
                </a:solidFill>
                <a:latin typeface="Times New Roman" pitchFamily="18" charset="0"/>
              </a:rPr>
              <a:t>T</a:t>
            </a:r>
            <a:r>
              <a:rPr lang="en-US" altLang="zh-CN" sz="2000" baseline="-25000">
                <a:solidFill>
                  <a:schemeClr val="folHlink"/>
                </a:solidFill>
                <a:latin typeface="Times New Roman" pitchFamily="18" charset="0"/>
              </a:rPr>
              <a:t>1</a:t>
            </a:r>
            <a:endParaRPr lang="zh-CN" altLang="en-US" sz="2000" baseline="-25000">
              <a:solidFill>
                <a:schemeClr val="folHlink"/>
              </a:solidFill>
              <a:latin typeface="Times New Roman" pitchFamily="18" charset="0"/>
            </a:endParaRPr>
          </a:p>
        </p:txBody>
      </p:sp>
      <p:sp>
        <p:nvSpPr>
          <p:cNvPr id="619527" name="Rectangle 7"/>
          <p:cNvSpPr>
            <a:spLocks noChangeArrowheads="1"/>
          </p:cNvSpPr>
          <p:nvPr/>
        </p:nvSpPr>
        <p:spPr bwMode="auto">
          <a:xfrm>
            <a:off x="1177925" y="2833688"/>
            <a:ext cx="688975" cy="790575"/>
          </a:xfrm>
          <a:prstGeom prst="rect">
            <a:avLst/>
          </a:prstGeom>
          <a:noFill/>
          <a:ln w="9525">
            <a:noFill/>
            <a:miter lim="800000"/>
            <a:headEnd/>
            <a:tailEnd/>
          </a:ln>
          <a:effectLst/>
        </p:spPr>
        <p:txBody>
          <a:bodyPr lIns="19050" rIns="19050" anchor="ctr" anchorCtr="1"/>
          <a:lstStyle/>
          <a:p>
            <a:pPr>
              <a:buClr>
                <a:schemeClr val="accent2"/>
              </a:buClr>
              <a:buSzPct val="80000"/>
              <a:buFont typeface="Wingdings" pitchFamily="2" charset="2"/>
              <a:buNone/>
            </a:pPr>
            <a:r>
              <a:rPr lang="en-US" altLang="zh-CN" sz="2000" i="1">
                <a:solidFill>
                  <a:schemeClr val="folHlink"/>
                </a:solidFill>
                <a:latin typeface="Times New Roman" pitchFamily="18" charset="0"/>
              </a:rPr>
              <a:t>T</a:t>
            </a:r>
            <a:r>
              <a:rPr lang="en-US" altLang="zh-CN" sz="2000" baseline="-25000">
                <a:solidFill>
                  <a:schemeClr val="folHlink"/>
                </a:solidFill>
                <a:latin typeface="Times New Roman" pitchFamily="18" charset="0"/>
              </a:rPr>
              <a:t>0</a:t>
            </a:r>
          </a:p>
        </p:txBody>
      </p:sp>
      <p:sp>
        <p:nvSpPr>
          <p:cNvPr id="619528" name="Rectangle 8"/>
          <p:cNvSpPr>
            <a:spLocks noChangeArrowheads="1"/>
          </p:cNvSpPr>
          <p:nvPr/>
        </p:nvSpPr>
        <p:spPr bwMode="auto">
          <a:xfrm>
            <a:off x="457200" y="2833688"/>
            <a:ext cx="720725" cy="3248025"/>
          </a:xfrm>
          <a:prstGeom prst="rect">
            <a:avLst/>
          </a:prstGeom>
          <a:noFill/>
          <a:ln w="9525">
            <a:noFill/>
            <a:miter lim="800000"/>
            <a:headEnd/>
            <a:tailEnd/>
          </a:ln>
          <a:effectLst/>
        </p:spPr>
        <p:txBody>
          <a:bodyPr lIns="19050" rIns="19050" anchor="ctr" anchorCtr="1"/>
          <a:lstStyle/>
          <a:p>
            <a:pPr>
              <a:buClr>
                <a:schemeClr val="accent2"/>
              </a:buClr>
              <a:buSzPct val="80000"/>
              <a:buFont typeface="Wingdings" pitchFamily="2" charset="2"/>
              <a:buNone/>
            </a:pPr>
            <a:r>
              <a:rPr lang="en-US" altLang="zh-CN" sz="2000">
                <a:latin typeface="Times New Roman" pitchFamily="18" charset="0"/>
              </a:rPr>
              <a:t>  FE</a:t>
            </a:r>
          </a:p>
          <a:p>
            <a:pPr>
              <a:buClr>
                <a:schemeClr val="accent2"/>
              </a:buClr>
              <a:buSzPct val="80000"/>
              <a:buFont typeface="Wingdings" pitchFamily="2" charset="2"/>
              <a:buNone/>
            </a:pPr>
            <a:r>
              <a:rPr lang="zh-CN" altLang="en-US" sz="2000">
                <a:latin typeface="Times New Roman" pitchFamily="18" charset="0"/>
              </a:rPr>
              <a:t>取指 </a:t>
            </a:r>
          </a:p>
        </p:txBody>
      </p:sp>
      <p:sp>
        <p:nvSpPr>
          <p:cNvPr id="619529" name="Rectangle 9"/>
          <p:cNvSpPr>
            <a:spLocks noChangeArrowheads="1"/>
          </p:cNvSpPr>
          <p:nvPr/>
        </p:nvSpPr>
        <p:spPr bwMode="auto">
          <a:xfrm>
            <a:off x="8210550" y="1828800"/>
            <a:ext cx="704850" cy="1004888"/>
          </a:xfrm>
          <a:prstGeom prst="rect">
            <a:avLst/>
          </a:prstGeom>
          <a:noFill/>
          <a:ln w="9525">
            <a:noFill/>
            <a:miter lim="800000"/>
            <a:headEnd/>
            <a:tailEnd/>
          </a:ln>
          <a:effectLst/>
        </p:spPr>
        <p:txBody>
          <a:bodyPr lIns="19050" rIns="19050" anchor="ctr" anchorCtr="1"/>
          <a:lstStyle/>
          <a:p>
            <a:pPr>
              <a:buClr>
                <a:schemeClr val="accent2"/>
              </a:buClr>
              <a:buSzPct val="80000"/>
              <a:buFont typeface="Wingdings" pitchFamily="2" charset="2"/>
              <a:buNone/>
            </a:pPr>
            <a:r>
              <a:rPr lang="en-US" altLang="zh-CN" sz="2000">
                <a:latin typeface="Times New Roman" pitchFamily="18" charset="0"/>
              </a:rPr>
              <a:t>JMP</a:t>
            </a:r>
          </a:p>
        </p:txBody>
      </p:sp>
      <p:sp>
        <p:nvSpPr>
          <p:cNvPr id="619530" name="Rectangle 10"/>
          <p:cNvSpPr>
            <a:spLocks noChangeArrowheads="1"/>
          </p:cNvSpPr>
          <p:nvPr/>
        </p:nvSpPr>
        <p:spPr bwMode="auto">
          <a:xfrm>
            <a:off x="7505700" y="1828800"/>
            <a:ext cx="704850" cy="1004888"/>
          </a:xfrm>
          <a:prstGeom prst="rect">
            <a:avLst/>
          </a:prstGeom>
          <a:noFill/>
          <a:ln w="9525">
            <a:noFill/>
            <a:miter lim="800000"/>
            <a:headEnd/>
            <a:tailEnd/>
          </a:ln>
          <a:effectLst/>
        </p:spPr>
        <p:txBody>
          <a:bodyPr lIns="19050" rIns="19050" anchor="ctr" anchorCtr="1"/>
          <a:lstStyle/>
          <a:p>
            <a:pPr>
              <a:buClr>
                <a:schemeClr val="accent2"/>
              </a:buClr>
              <a:buSzPct val="80000"/>
              <a:buFont typeface="Wingdings" pitchFamily="2" charset="2"/>
              <a:buNone/>
            </a:pPr>
            <a:r>
              <a:rPr lang="en-US" altLang="zh-CN" sz="2000">
                <a:latin typeface="Times New Roman" pitchFamily="18" charset="0"/>
              </a:rPr>
              <a:t>LDA</a:t>
            </a:r>
          </a:p>
        </p:txBody>
      </p:sp>
      <p:sp>
        <p:nvSpPr>
          <p:cNvPr id="619531" name="Rectangle 11"/>
          <p:cNvSpPr>
            <a:spLocks noChangeArrowheads="1"/>
          </p:cNvSpPr>
          <p:nvPr/>
        </p:nvSpPr>
        <p:spPr bwMode="auto">
          <a:xfrm>
            <a:off x="6800850" y="1828800"/>
            <a:ext cx="704850" cy="1004888"/>
          </a:xfrm>
          <a:prstGeom prst="rect">
            <a:avLst/>
          </a:prstGeom>
          <a:noFill/>
          <a:ln w="9525">
            <a:noFill/>
            <a:miter lim="800000"/>
            <a:headEnd/>
            <a:tailEnd/>
          </a:ln>
          <a:effectLst/>
        </p:spPr>
        <p:txBody>
          <a:bodyPr lIns="19050" rIns="19050" anchor="ctr" anchorCtr="1"/>
          <a:lstStyle/>
          <a:p>
            <a:pPr>
              <a:buClr>
                <a:schemeClr val="accent2"/>
              </a:buClr>
              <a:buSzPct val="80000"/>
              <a:buFont typeface="Wingdings" pitchFamily="2" charset="2"/>
              <a:buNone/>
            </a:pPr>
            <a:r>
              <a:rPr lang="en-US" altLang="zh-CN" sz="2000">
                <a:latin typeface="Times New Roman" pitchFamily="18" charset="0"/>
              </a:rPr>
              <a:t>STA</a:t>
            </a:r>
          </a:p>
        </p:txBody>
      </p:sp>
      <p:sp>
        <p:nvSpPr>
          <p:cNvPr id="619532" name="Rectangle 12"/>
          <p:cNvSpPr>
            <a:spLocks noChangeArrowheads="1"/>
          </p:cNvSpPr>
          <p:nvPr/>
        </p:nvSpPr>
        <p:spPr bwMode="auto">
          <a:xfrm>
            <a:off x="6096000" y="1828800"/>
            <a:ext cx="704850" cy="1004888"/>
          </a:xfrm>
          <a:prstGeom prst="rect">
            <a:avLst/>
          </a:prstGeom>
          <a:noFill/>
          <a:ln w="9525">
            <a:noFill/>
            <a:miter lim="800000"/>
            <a:headEnd/>
            <a:tailEnd/>
          </a:ln>
          <a:effectLst/>
        </p:spPr>
        <p:txBody>
          <a:bodyPr lIns="19050" rIns="19050" anchor="ctr" anchorCtr="1"/>
          <a:lstStyle/>
          <a:p>
            <a:pPr>
              <a:buClr>
                <a:schemeClr val="accent2"/>
              </a:buClr>
              <a:buSzPct val="80000"/>
              <a:buFont typeface="Wingdings" pitchFamily="2" charset="2"/>
              <a:buNone/>
            </a:pPr>
            <a:r>
              <a:rPr lang="en-US" altLang="zh-CN" sz="2000">
                <a:latin typeface="Times New Roman" pitchFamily="18" charset="0"/>
              </a:rPr>
              <a:t>ADD</a:t>
            </a:r>
          </a:p>
        </p:txBody>
      </p:sp>
      <p:sp>
        <p:nvSpPr>
          <p:cNvPr id="619533" name="Rectangle 13"/>
          <p:cNvSpPr>
            <a:spLocks noChangeArrowheads="1"/>
          </p:cNvSpPr>
          <p:nvPr/>
        </p:nvSpPr>
        <p:spPr bwMode="auto">
          <a:xfrm>
            <a:off x="5391150" y="1828800"/>
            <a:ext cx="704850" cy="1004888"/>
          </a:xfrm>
          <a:prstGeom prst="rect">
            <a:avLst/>
          </a:prstGeom>
          <a:noFill/>
          <a:ln w="9525">
            <a:noFill/>
            <a:miter lim="800000"/>
            <a:headEnd/>
            <a:tailEnd/>
          </a:ln>
          <a:effectLst/>
        </p:spPr>
        <p:txBody>
          <a:bodyPr lIns="19050" rIns="19050" anchor="ctr" anchorCtr="1"/>
          <a:lstStyle/>
          <a:p>
            <a:pPr>
              <a:buClr>
                <a:schemeClr val="accent2"/>
              </a:buClr>
              <a:buSzPct val="80000"/>
              <a:buFont typeface="Wingdings" pitchFamily="2" charset="2"/>
              <a:buNone/>
            </a:pPr>
            <a:r>
              <a:rPr lang="en-US" altLang="zh-CN" sz="2000">
                <a:latin typeface="Times New Roman" pitchFamily="18" charset="0"/>
              </a:rPr>
              <a:t>COM</a:t>
            </a:r>
          </a:p>
        </p:txBody>
      </p:sp>
      <p:sp>
        <p:nvSpPr>
          <p:cNvPr id="619534" name="Rectangle 14"/>
          <p:cNvSpPr>
            <a:spLocks noChangeArrowheads="1"/>
          </p:cNvSpPr>
          <p:nvPr/>
        </p:nvSpPr>
        <p:spPr bwMode="auto">
          <a:xfrm>
            <a:off x="4686300" y="1828800"/>
            <a:ext cx="704850" cy="1004888"/>
          </a:xfrm>
          <a:prstGeom prst="rect">
            <a:avLst/>
          </a:prstGeom>
          <a:noFill/>
          <a:ln w="9525">
            <a:noFill/>
            <a:miter lim="800000"/>
            <a:headEnd/>
            <a:tailEnd/>
          </a:ln>
          <a:effectLst/>
        </p:spPr>
        <p:txBody>
          <a:bodyPr lIns="19050" rIns="19050" anchor="ctr" anchorCtr="1"/>
          <a:lstStyle/>
          <a:p>
            <a:pPr>
              <a:buClr>
                <a:schemeClr val="accent2"/>
              </a:buClr>
              <a:buSzPct val="80000"/>
              <a:buFont typeface="Wingdings" pitchFamily="2" charset="2"/>
              <a:buNone/>
            </a:pPr>
            <a:r>
              <a:rPr lang="en-US" altLang="zh-CN" sz="2000">
                <a:latin typeface="Times New Roman" pitchFamily="18" charset="0"/>
              </a:rPr>
              <a:t>CLA</a:t>
            </a:r>
          </a:p>
        </p:txBody>
      </p:sp>
      <p:sp>
        <p:nvSpPr>
          <p:cNvPr id="619535" name="Rectangle 15"/>
          <p:cNvSpPr>
            <a:spLocks noChangeArrowheads="1"/>
          </p:cNvSpPr>
          <p:nvPr/>
        </p:nvSpPr>
        <p:spPr bwMode="auto">
          <a:xfrm>
            <a:off x="2571750" y="1828800"/>
            <a:ext cx="2114550" cy="1004888"/>
          </a:xfrm>
          <a:prstGeom prst="rect">
            <a:avLst/>
          </a:prstGeom>
          <a:noFill/>
          <a:ln w="9525">
            <a:noFill/>
            <a:miter lim="800000"/>
            <a:headEnd/>
            <a:tailEnd/>
          </a:ln>
          <a:effectLst/>
        </p:spPr>
        <p:txBody>
          <a:bodyPr lIns="19050" rIns="19050" anchor="ctr" anchorCtr="1"/>
          <a:lstStyle/>
          <a:p>
            <a:pPr>
              <a:buClr>
                <a:schemeClr val="accent2"/>
              </a:buClr>
              <a:buSzPct val="80000"/>
              <a:buFont typeface="Wingdings" pitchFamily="2" charset="2"/>
              <a:buNone/>
            </a:pPr>
            <a:r>
              <a:rPr lang="zh-CN" altLang="en-US" sz="2000">
                <a:latin typeface="Times New Roman" pitchFamily="18" charset="0"/>
              </a:rPr>
              <a:t>微操作命令信号</a:t>
            </a:r>
          </a:p>
        </p:txBody>
      </p:sp>
      <p:sp>
        <p:nvSpPr>
          <p:cNvPr id="619536" name="Rectangle 16"/>
          <p:cNvSpPr>
            <a:spLocks noChangeArrowheads="1"/>
          </p:cNvSpPr>
          <p:nvPr/>
        </p:nvSpPr>
        <p:spPr bwMode="auto">
          <a:xfrm>
            <a:off x="1866900" y="1828800"/>
            <a:ext cx="704850" cy="1004888"/>
          </a:xfrm>
          <a:prstGeom prst="rect">
            <a:avLst/>
          </a:prstGeom>
          <a:noFill/>
          <a:ln w="9525">
            <a:noFill/>
            <a:miter lim="800000"/>
            <a:headEnd/>
            <a:tailEnd/>
          </a:ln>
          <a:effectLst/>
        </p:spPr>
        <p:txBody>
          <a:bodyPr lIns="19050" rIns="19050" anchor="ctr" anchorCtr="1"/>
          <a:lstStyle/>
          <a:p>
            <a:pPr>
              <a:buClr>
                <a:schemeClr val="accent2"/>
              </a:buClr>
              <a:buSzPct val="80000"/>
              <a:buFont typeface="Wingdings" pitchFamily="2" charset="2"/>
              <a:buNone/>
            </a:pPr>
            <a:r>
              <a:rPr lang="zh-CN" altLang="en-US" sz="2000">
                <a:latin typeface="Times New Roman" pitchFamily="18" charset="0"/>
              </a:rPr>
              <a:t>状态条件</a:t>
            </a:r>
          </a:p>
        </p:txBody>
      </p:sp>
      <p:sp>
        <p:nvSpPr>
          <p:cNvPr id="619537" name="Rectangle 17"/>
          <p:cNvSpPr>
            <a:spLocks noChangeArrowheads="1"/>
          </p:cNvSpPr>
          <p:nvPr/>
        </p:nvSpPr>
        <p:spPr bwMode="auto">
          <a:xfrm>
            <a:off x="1177925" y="1828800"/>
            <a:ext cx="688975" cy="1004888"/>
          </a:xfrm>
          <a:prstGeom prst="rect">
            <a:avLst/>
          </a:prstGeom>
          <a:noFill/>
          <a:ln w="9525">
            <a:noFill/>
            <a:miter lim="800000"/>
            <a:headEnd/>
            <a:tailEnd/>
          </a:ln>
          <a:effectLst/>
        </p:spPr>
        <p:txBody>
          <a:bodyPr lIns="19050" rIns="19050" anchor="ctr" anchorCtr="1"/>
          <a:lstStyle/>
          <a:p>
            <a:pPr>
              <a:buClr>
                <a:schemeClr val="accent2"/>
              </a:buClr>
              <a:buSzPct val="80000"/>
              <a:buFont typeface="Wingdings" pitchFamily="2" charset="2"/>
              <a:buNone/>
            </a:pPr>
            <a:r>
              <a:rPr lang="zh-CN" altLang="en-US" sz="2000">
                <a:latin typeface="Times New Roman" pitchFamily="18" charset="0"/>
              </a:rPr>
              <a:t>节拍</a:t>
            </a:r>
          </a:p>
        </p:txBody>
      </p:sp>
      <p:sp>
        <p:nvSpPr>
          <p:cNvPr id="619538" name="Rectangle 18"/>
          <p:cNvSpPr>
            <a:spLocks noChangeArrowheads="1"/>
          </p:cNvSpPr>
          <p:nvPr/>
        </p:nvSpPr>
        <p:spPr bwMode="auto">
          <a:xfrm>
            <a:off x="457200" y="1828800"/>
            <a:ext cx="720725" cy="1004888"/>
          </a:xfrm>
          <a:prstGeom prst="rect">
            <a:avLst/>
          </a:prstGeom>
          <a:noFill/>
          <a:ln w="9525">
            <a:noFill/>
            <a:miter lim="800000"/>
            <a:headEnd/>
            <a:tailEnd/>
          </a:ln>
          <a:effectLst/>
        </p:spPr>
        <p:txBody>
          <a:bodyPr lIns="19050" rIns="19050" anchor="ctr" anchorCtr="1"/>
          <a:lstStyle/>
          <a:p>
            <a:pPr>
              <a:buClr>
                <a:schemeClr val="accent2"/>
              </a:buClr>
              <a:buSzPct val="80000"/>
              <a:buFont typeface="Wingdings" pitchFamily="2" charset="2"/>
              <a:buNone/>
            </a:pPr>
            <a:r>
              <a:rPr lang="zh-CN" altLang="en-US" sz="2000">
                <a:latin typeface="Times New Roman" pitchFamily="18" charset="0"/>
              </a:rPr>
              <a:t>工作周期标记</a:t>
            </a:r>
          </a:p>
        </p:txBody>
      </p:sp>
      <p:grpSp>
        <p:nvGrpSpPr>
          <p:cNvPr id="2" name="Group 19"/>
          <p:cNvGrpSpPr>
            <a:grpSpLocks/>
          </p:cNvGrpSpPr>
          <p:nvPr/>
        </p:nvGrpSpPr>
        <p:grpSpPr bwMode="auto">
          <a:xfrm>
            <a:off x="457200" y="1828800"/>
            <a:ext cx="8458200" cy="4252913"/>
            <a:chOff x="288" y="1440"/>
            <a:chExt cx="5328" cy="2679"/>
          </a:xfrm>
        </p:grpSpPr>
        <p:sp>
          <p:nvSpPr>
            <p:cNvPr id="619540" name="Line 20"/>
            <p:cNvSpPr>
              <a:spLocks noChangeShapeType="1"/>
            </p:cNvSpPr>
            <p:nvPr/>
          </p:nvSpPr>
          <p:spPr bwMode="auto">
            <a:xfrm>
              <a:off x="3840" y="1440"/>
              <a:ext cx="444" cy="0"/>
            </a:xfrm>
            <a:prstGeom prst="line">
              <a:avLst/>
            </a:prstGeom>
            <a:noFill/>
            <a:ln w="28575">
              <a:solidFill>
                <a:schemeClr val="tx1"/>
              </a:solidFill>
              <a:round/>
              <a:headEnd/>
              <a:tailEnd/>
            </a:ln>
            <a:effectLst/>
          </p:spPr>
          <p:txBody>
            <a:bodyPr wrap="none" lIns="19050" rIns="19050" anchor="ctr" anchorCtr="1"/>
            <a:lstStyle/>
            <a:p>
              <a:endParaRPr lang="zh-CN" altLang="en-US"/>
            </a:p>
          </p:txBody>
        </p:sp>
        <p:grpSp>
          <p:nvGrpSpPr>
            <p:cNvPr id="3" name="Group 21"/>
            <p:cNvGrpSpPr>
              <a:grpSpLocks/>
            </p:cNvGrpSpPr>
            <p:nvPr/>
          </p:nvGrpSpPr>
          <p:grpSpPr bwMode="auto">
            <a:xfrm>
              <a:off x="288" y="1440"/>
              <a:ext cx="5328" cy="2679"/>
              <a:chOff x="288" y="1440"/>
              <a:chExt cx="5328" cy="2679"/>
            </a:xfrm>
          </p:grpSpPr>
          <p:sp>
            <p:nvSpPr>
              <p:cNvPr id="619542" name="Line 22"/>
              <p:cNvSpPr>
                <a:spLocks noChangeShapeType="1"/>
              </p:cNvSpPr>
              <p:nvPr/>
            </p:nvSpPr>
            <p:spPr bwMode="auto">
              <a:xfrm>
                <a:off x="288" y="2073"/>
                <a:ext cx="5328" cy="0"/>
              </a:xfrm>
              <a:prstGeom prst="line">
                <a:avLst/>
              </a:prstGeom>
              <a:noFill/>
              <a:ln w="12700">
                <a:solidFill>
                  <a:schemeClr val="tx1"/>
                </a:solidFill>
                <a:round/>
                <a:headEnd/>
                <a:tailEnd/>
              </a:ln>
              <a:effectLst/>
            </p:spPr>
            <p:txBody>
              <a:bodyPr wrap="none" lIns="19050" rIns="19050" anchor="ctr" anchorCtr="1"/>
              <a:lstStyle/>
              <a:p>
                <a:endParaRPr lang="zh-CN" altLang="en-US"/>
              </a:p>
            </p:txBody>
          </p:sp>
          <p:sp>
            <p:nvSpPr>
              <p:cNvPr id="619543" name="Line 23"/>
              <p:cNvSpPr>
                <a:spLocks noChangeShapeType="1"/>
              </p:cNvSpPr>
              <p:nvPr/>
            </p:nvSpPr>
            <p:spPr bwMode="auto">
              <a:xfrm>
                <a:off x="288" y="4119"/>
                <a:ext cx="5328" cy="0"/>
              </a:xfrm>
              <a:prstGeom prst="line">
                <a:avLst/>
              </a:prstGeom>
              <a:noFill/>
              <a:ln w="28575" cap="sq">
                <a:solidFill>
                  <a:schemeClr val="tx1"/>
                </a:solidFill>
                <a:round/>
                <a:headEnd/>
                <a:tailEnd/>
              </a:ln>
              <a:effectLst/>
            </p:spPr>
            <p:txBody>
              <a:bodyPr wrap="none" lIns="19050" rIns="19050" anchor="ctr" anchorCtr="1"/>
              <a:lstStyle/>
              <a:p>
                <a:endParaRPr lang="zh-CN" altLang="en-US"/>
              </a:p>
            </p:txBody>
          </p:sp>
          <p:sp>
            <p:nvSpPr>
              <p:cNvPr id="619544" name="Line 24"/>
              <p:cNvSpPr>
                <a:spLocks noChangeShapeType="1"/>
              </p:cNvSpPr>
              <p:nvPr/>
            </p:nvSpPr>
            <p:spPr bwMode="auto">
              <a:xfrm>
                <a:off x="288" y="1440"/>
                <a:ext cx="0" cy="2679"/>
              </a:xfrm>
              <a:prstGeom prst="line">
                <a:avLst/>
              </a:prstGeom>
              <a:noFill/>
              <a:ln w="28575" cap="sq">
                <a:solidFill>
                  <a:schemeClr val="tx1"/>
                </a:solidFill>
                <a:round/>
                <a:headEnd/>
                <a:tailEnd/>
              </a:ln>
              <a:effectLst/>
            </p:spPr>
            <p:txBody>
              <a:bodyPr wrap="none" lIns="19050" rIns="19050" anchor="ctr" anchorCtr="1"/>
              <a:lstStyle/>
              <a:p>
                <a:endParaRPr lang="zh-CN" altLang="en-US"/>
              </a:p>
            </p:txBody>
          </p:sp>
          <p:sp>
            <p:nvSpPr>
              <p:cNvPr id="619545" name="Line 25"/>
              <p:cNvSpPr>
                <a:spLocks noChangeShapeType="1"/>
              </p:cNvSpPr>
              <p:nvPr/>
            </p:nvSpPr>
            <p:spPr bwMode="auto">
              <a:xfrm>
                <a:off x="742" y="1440"/>
                <a:ext cx="0" cy="2679"/>
              </a:xfrm>
              <a:prstGeom prst="line">
                <a:avLst/>
              </a:prstGeom>
              <a:noFill/>
              <a:ln w="12700">
                <a:solidFill>
                  <a:schemeClr val="tx1"/>
                </a:solidFill>
                <a:round/>
                <a:headEnd/>
                <a:tailEnd/>
              </a:ln>
              <a:effectLst/>
            </p:spPr>
            <p:txBody>
              <a:bodyPr wrap="none" lIns="19050" rIns="19050" anchor="ctr" anchorCtr="1"/>
              <a:lstStyle/>
              <a:p>
                <a:endParaRPr lang="zh-CN" altLang="en-US"/>
              </a:p>
            </p:txBody>
          </p:sp>
          <p:sp>
            <p:nvSpPr>
              <p:cNvPr id="619546" name="Line 26"/>
              <p:cNvSpPr>
                <a:spLocks noChangeShapeType="1"/>
              </p:cNvSpPr>
              <p:nvPr/>
            </p:nvSpPr>
            <p:spPr bwMode="auto">
              <a:xfrm>
                <a:off x="1176" y="1440"/>
                <a:ext cx="0" cy="2679"/>
              </a:xfrm>
              <a:prstGeom prst="line">
                <a:avLst/>
              </a:prstGeom>
              <a:noFill/>
              <a:ln w="12700">
                <a:solidFill>
                  <a:schemeClr val="tx1"/>
                </a:solidFill>
                <a:round/>
                <a:headEnd/>
                <a:tailEnd/>
              </a:ln>
              <a:effectLst/>
            </p:spPr>
            <p:txBody>
              <a:bodyPr wrap="none" lIns="19050" rIns="19050" anchor="ctr" anchorCtr="1"/>
              <a:lstStyle/>
              <a:p>
                <a:endParaRPr lang="zh-CN" altLang="en-US"/>
              </a:p>
            </p:txBody>
          </p:sp>
          <p:sp>
            <p:nvSpPr>
              <p:cNvPr id="619547" name="Line 27"/>
              <p:cNvSpPr>
                <a:spLocks noChangeShapeType="1"/>
              </p:cNvSpPr>
              <p:nvPr/>
            </p:nvSpPr>
            <p:spPr bwMode="auto">
              <a:xfrm>
                <a:off x="1620" y="1440"/>
                <a:ext cx="0" cy="2679"/>
              </a:xfrm>
              <a:prstGeom prst="line">
                <a:avLst/>
              </a:prstGeom>
              <a:noFill/>
              <a:ln w="12700">
                <a:solidFill>
                  <a:schemeClr val="tx1"/>
                </a:solidFill>
                <a:round/>
                <a:headEnd/>
                <a:tailEnd/>
              </a:ln>
              <a:effectLst/>
            </p:spPr>
            <p:txBody>
              <a:bodyPr wrap="none" lIns="19050" rIns="19050" anchor="ctr" anchorCtr="1"/>
              <a:lstStyle/>
              <a:p>
                <a:endParaRPr lang="zh-CN" altLang="en-US"/>
              </a:p>
            </p:txBody>
          </p:sp>
          <p:sp>
            <p:nvSpPr>
              <p:cNvPr id="619548" name="Line 28"/>
              <p:cNvSpPr>
                <a:spLocks noChangeShapeType="1"/>
              </p:cNvSpPr>
              <p:nvPr/>
            </p:nvSpPr>
            <p:spPr bwMode="auto">
              <a:xfrm>
                <a:off x="2952" y="1440"/>
                <a:ext cx="0" cy="2679"/>
              </a:xfrm>
              <a:prstGeom prst="line">
                <a:avLst/>
              </a:prstGeom>
              <a:noFill/>
              <a:ln w="12700">
                <a:solidFill>
                  <a:schemeClr val="tx1"/>
                </a:solidFill>
                <a:round/>
                <a:headEnd/>
                <a:tailEnd/>
              </a:ln>
              <a:effectLst/>
            </p:spPr>
            <p:txBody>
              <a:bodyPr wrap="none" lIns="19050" rIns="19050" anchor="ctr" anchorCtr="1"/>
              <a:lstStyle/>
              <a:p>
                <a:endParaRPr lang="zh-CN" altLang="en-US"/>
              </a:p>
            </p:txBody>
          </p:sp>
          <p:sp>
            <p:nvSpPr>
              <p:cNvPr id="619549" name="Line 29"/>
              <p:cNvSpPr>
                <a:spLocks noChangeShapeType="1"/>
              </p:cNvSpPr>
              <p:nvPr/>
            </p:nvSpPr>
            <p:spPr bwMode="auto">
              <a:xfrm>
                <a:off x="3396" y="1440"/>
                <a:ext cx="0" cy="2679"/>
              </a:xfrm>
              <a:prstGeom prst="line">
                <a:avLst/>
              </a:prstGeom>
              <a:noFill/>
              <a:ln w="12700">
                <a:solidFill>
                  <a:schemeClr val="tx1"/>
                </a:solidFill>
                <a:round/>
                <a:headEnd/>
                <a:tailEnd/>
              </a:ln>
              <a:effectLst/>
            </p:spPr>
            <p:txBody>
              <a:bodyPr wrap="none" lIns="19050" rIns="19050" anchor="ctr" anchorCtr="1"/>
              <a:lstStyle/>
              <a:p>
                <a:endParaRPr lang="zh-CN" altLang="en-US"/>
              </a:p>
            </p:txBody>
          </p:sp>
          <p:sp>
            <p:nvSpPr>
              <p:cNvPr id="619550" name="Line 30"/>
              <p:cNvSpPr>
                <a:spLocks noChangeShapeType="1"/>
              </p:cNvSpPr>
              <p:nvPr/>
            </p:nvSpPr>
            <p:spPr bwMode="auto">
              <a:xfrm>
                <a:off x="3840" y="1440"/>
                <a:ext cx="0" cy="2679"/>
              </a:xfrm>
              <a:prstGeom prst="line">
                <a:avLst/>
              </a:prstGeom>
              <a:noFill/>
              <a:ln w="12700">
                <a:solidFill>
                  <a:schemeClr val="tx1"/>
                </a:solidFill>
                <a:round/>
                <a:headEnd/>
                <a:tailEnd/>
              </a:ln>
              <a:effectLst/>
            </p:spPr>
            <p:txBody>
              <a:bodyPr wrap="none" lIns="19050" rIns="19050" anchor="ctr" anchorCtr="1"/>
              <a:lstStyle/>
              <a:p>
                <a:endParaRPr lang="zh-CN" altLang="en-US"/>
              </a:p>
            </p:txBody>
          </p:sp>
          <p:sp>
            <p:nvSpPr>
              <p:cNvPr id="619551" name="Line 31"/>
              <p:cNvSpPr>
                <a:spLocks noChangeShapeType="1"/>
              </p:cNvSpPr>
              <p:nvPr/>
            </p:nvSpPr>
            <p:spPr bwMode="auto">
              <a:xfrm>
                <a:off x="4284" y="1440"/>
                <a:ext cx="0" cy="2679"/>
              </a:xfrm>
              <a:prstGeom prst="line">
                <a:avLst/>
              </a:prstGeom>
              <a:noFill/>
              <a:ln w="12700">
                <a:solidFill>
                  <a:schemeClr val="tx1"/>
                </a:solidFill>
                <a:round/>
                <a:headEnd/>
                <a:tailEnd/>
              </a:ln>
              <a:effectLst/>
            </p:spPr>
            <p:txBody>
              <a:bodyPr wrap="none" lIns="19050" rIns="19050" anchor="ctr" anchorCtr="1"/>
              <a:lstStyle/>
              <a:p>
                <a:endParaRPr lang="zh-CN" altLang="en-US"/>
              </a:p>
            </p:txBody>
          </p:sp>
          <p:sp>
            <p:nvSpPr>
              <p:cNvPr id="619552" name="Line 32"/>
              <p:cNvSpPr>
                <a:spLocks noChangeShapeType="1"/>
              </p:cNvSpPr>
              <p:nvPr/>
            </p:nvSpPr>
            <p:spPr bwMode="auto">
              <a:xfrm>
                <a:off x="4728" y="1440"/>
                <a:ext cx="0" cy="2679"/>
              </a:xfrm>
              <a:prstGeom prst="line">
                <a:avLst/>
              </a:prstGeom>
              <a:noFill/>
              <a:ln w="12700">
                <a:solidFill>
                  <a:schemeClr val="tx1"/>
                </a:solidFill>
                <a:round/>
                <a:headEnd/>
                <a:tailEnd/>
              </a:ln>
              <a:effectLst/>
            </p:spPr>
            <p:txBody>
              <a:bodyPr wrap="none" lIns="19050" rIns="19050" anchor="ctr" anchorCtr="1"/>
              <a:lstStyle/>
              <a:p>
                <a:endParaRPr lang="zh-CN" altLang="en-US"/>
              </a:p>
            </p:txBody>
          </p:sp>
          <p:sp>
            <p:nvSpPr>
              <p:cNvPr id="619553" name="Line 33"/>
              <p:cNvSpPr>
                <a:spLocks noChangeShapeType="1"/>
              </p:cNvSpPr>
              <p:nvPr/>
            </p:nvSpPr>
            <p:spPr bwMode="auto">
              <a:xfrm>
                <a:off x="5172" y="1440"/>
                <a:ext cx="0" cy="2679"/>
              </a:xfrm>
              <a:prstGeom prst="line">
                <a:avLst/>
              </a:prstGeom>
              <a:noFill/>
              <a:ln w="12700">
                <a:solidFill>
                  <a:schemeClr val="tx1"/>
                </a:solidFill>
                <a:round/>
                <a:headEnd/>
                <a:tailEnd/>
              </a:ln>
              <a:effectLst/>
            </p:spPr>
            <p:txBody>
              <a:bodyPr wrap="none" lIns="19050" rIns="19050" anchor="ctr" anchorCtr="1"/>
              <a:lstStyle/>
              <a:p>
                <a:endParaRPr lang="zh-CN" altLang="en-US"/>
              </a:p>
            </p:txBody>
          </p:sp>
          <p:sp>
            <p:nvSpPr>
              <p:cNvPr id="619554" name="Line 34"/>
              <p:cNvSpPr>
                <a:spLocks noChangeShapeType="1"/>
              </p:cNvSpPr>
              <p:nvPr/>
            </p:nvSpPr>
            <p:spPr bwMode="auto">
              <a:xfrm>
                <a:off x="5616" y="1440"/>
                <a:ext cx="0" cy="2679"/>
              </a:xfrm>
              <a:prstGeom prst="line">
                <a:avLst/>
              </a:prstGeom>
              <a:noFill/>
              <a:ln w="28575" cap="sq">
                <a:solidFill>
                  <a:schemeClr val="tx1"/>
                </a:solidFill>
                <a:round/>
                <a:headEnd/>
                <a:tailEnd/>
              </a:ln>
              <a:effectLst/>
            </p:spPr>
            <p:txBody>
              <a:bodyPr wrap="none" lIns="19050" rIns="19050" anchor="ctr" anchorCtr="1"/>
              <a:lstStyle/>
              <a:p>
                <a:endParaRPr lang="zh-CN" altLang="en-US"/>
              </a:p>
            </p:txBody>
          </p:sp>
          <p:grpSp>
            <p:nvGrpSpPr>
              <p:cNvPr id="4" name="Group 35"/>
              <p:cNvGrpSpPr>
                <a:grpSpLocks/>
              </p:cNvGrpSpPr>
              <p:nvPr/>
            </p:nvGrpSpPr>
            <p:grpSpPr bwMode="auto">
              <a:xfrm>
                <a:off x="288" y="1440"/>
                <a:ext cx="5328" cy="0"/>
                <a:chOff x="288" y="1440"/>
                <a:chExt cx="5328" cy="0"/>
              </a:xfrm>
            </p:grpSpPr>
            <p:sp>
              <p:nvSpPr>
                <p:cNvPr id="619556" name="Line 36"/>
                <p:cNvSpPr>
                  <a:spLocks noChangeShapeType="1"/>
                </p:cNvSpPr>
                <p:nvPr/>
              </p:nvSpPr>
              <p:spPr bwMode="auto">
                <a:xfrm>
                  <a:off x="288" y="1440"/>
                  <a:ext cx="3552" cy="0"/>
                </a:xfrm>
                <a:prstGeom prst="line">
                  <a:avLst/>
                </a:prstGeom>
                <a:noFill/>
                <a:ln w="28575" cap="sq">
                  <a:solidFill>
                    <a:schemeClr val="tx1"/>
                  </a:solidFill>
                  <a:round/>
                  <a:headEnd/>
                  <a:tailEnd/>
                </a:ln>
                <a:effectLst/>
              </p:spPr>
              <p:txBody>
                <a:bodyPr wrap="none" lIns="19050" rIns="19050" anchor="ctr" anchorCtr="1"/>
                <a:lstStyle/>
                <a:p>
                  <a:endParaRPr lang="zh-CN" altLang="en-US"/>
                </a:p>
              </p:txBody>
            </p:sp>
            <p:sp>
              <p:nvSpPr>
                <p:cNvPr id="619557" name="Line 37"/>
                <p:cNvSpPr>
                  <a:spLocks noChangeShapeType="1"/>
                </p:cNvSpPr>
                <p:nvPr/>
              </p:nvSpPr>
              <p:spPr bwMode="auto">
                <a:xfrm>
                  <a:off x="4284" y="1440"/>
                  <a:ext cx="1332" cy="0"/>
                </a:xfrm>
                <a:prstGeom prst="line">
                  <a:avLst/>
                </a:prstGeom>
                <a:noFill/>
                <a:ln w="28575" cap="sq">
                  <a:solidFill>
                    <a:schemeClr val="tx1"/>
                  </a:solidFill>
                  <a:round/>
                  <a:headEnd/>
                  <a:tailEnd/>
                </a:ln>
                <a:effectLst/>
              </p:spPr>
              <p:txBody>
                <a:bodyPr wrap="none" lIns="19050" rIns="19050" anchor="ctr" anchorCtr="1"/>
                <a:lstStyle/>
                <a:p>
                  <a:endParaRPr lang="zh-CN" altLang="en-US"/>
                </a:p>
              </p:txBody>
            </p:sp>
          </p:grpSp>
        </p:grpSp>
      </p:grpSp>
      <p:sp>
        <p:nvSpPr>
          <p:cNvPr id="619558" name="Line 38"/>
          <p:cNvSpPr>
            <a:spLocks noChangeShapeType="1"/>
          </p:cNvSpPr>
          <p:nvPr/>
        </p:nvSpPr>
        <p:spPr bwMode="auto">
          <a:xfrm>
            <a:off x="2571750" y="3228975"/>
            <a:ext cx="6343650" cy="0"/>
          </a:xfrm>
          <a:prstGeom prst="line">
            <a:avLst/>
          </a:prstGeom>
          <a:noFill/>
          <a:ln w="12700">
            <a:solidFill>
              <a:schemeClr val="tx1"/>
            </a:solidFill>
            <a:round/>
            <a:headEnd/>
            <a:tailEnd/>
          </a:ln>
          <a:effectLst/>
        </p:spPr>
        <p:txBody>
          <a:bodyPr wrap="none" lIns="19050" rIns="19050" anchor="ctr" anchorCtr="1"/>
          <a:lstStyle/>
          <a:p>
            <a:endParaRPr lang="zh-CN" altLang="en-US"/>
          </a:p>
        </p:txBody>
      </p:sp>
      <p:sp>
        <p:nvSpPr>
          <p:cNvPr id="619559" name="Line 39"/>
          <p:cNvSpPr>
            <a:spLocks noChangeShapeType="1"/>
          </p:cNvSpPr>
          <p:nvPr/>
        </p:nvSpPr>
        <p:spPr bwMode="auto">
          <a:xfrm>
            <a:off x="2571750" y="4038600"/>
            <a:ext cx="6343650" cy="0"/>
          </a:xfrm>
          <a:prstGeom prst="line">
            <a:avLst/>
          </a:prstGeom>
          <a:noFill/>
          <a:ln w="12700">
            <a:solidFill>
              <a:schemeClr val="tx1"/>
            </a:solidFill>
            <a:round/>
            <a:headEnd/>
            <a:tailEnd/>
          </a:ln>
          <a:effectLst/>
        </p:spPr>
        <p:txBody>
          <a:bodyPr wrap="none" lIns="19050" rIns="19050" anchor="ctr" anchorCtr="1"/>
          <a:lstStyle/>
          <a:p>
            <a:endParaRPr lang="zh-CN" altLang="en-US"/>
          </a:p>
        </p:txBody>
      </p:sp>
      <p:sp>
        <p:nvSpPr>
          <p:cNvPr id="619560" name="Line 40"/>
          <p:cNvSpPr>
            <a:spLocks noChangeShapeType="1"/>
          </p:cNvSpPr>
          <p:nvPr/>
        </p:nvSpPr>
        <p:spPr bwMode="auto">
          <a:xfrm>
            <a:off x="2571750" y="4895850"/>
            <a:ext cx="6343650" cy="0"/>
          </a:xfrm>
          <a:prstGeom prst="line">
            <a:avLst/>
          </a:prstGeom>
          <a:noFill/>
          <a:ln w="12700">
            <a:solidFill>
              <a:schemeClr val="tx1"/>
            </a:solidFill>
            <a:round/>
            <a:headEnd/>
            <a:tailEnd/>
          </a:ln>
          <a:effectLst/>
        </p:spPr>
        <p:txBody>
          <a:bodyPr wrap="none" lIns="19050" rIns="19050" anchor="ctr" anchorCtr="1"/>
          <a:lstStyle/>
          <a:p>
            <a:endParaRPr lang="zh-CN" altLang="en-US"/>
          </a:p>
        </p:txBody>
      </p:sp>
      <p:sp>
        <p:nvSpPr>
          <p:cNvPr id="619561" name="Line 41"/>
          <p:cNvSpPr>
            <a:spLocks noChangeShapeType="1"/>
          </p:cNvSpPr>
          <p:nvPr/>
        </p:nvSpPr>
        <p:spPr bwMode="auto">
          <a:xfrm>
            <a:off x="1866900" y="5291138"/>
            <a:ext cx="7048500" cy="0"/>
          </a:xfrm>
          <a:prstGeom prst="line">
            <a:avLst/>
          </a:prstGeom>
          <a:noFill/>
          <a:ln w="12700">
            <a:solidFill>
              <a:schemeClr val="tx1"/>
            </a:solidFill>
            <a:round/>
            <a:headEnd/>
            <a:tailEnd/>
          </a:ln>
          <a:effectLst/>
        </p:spPr>
        <p:txBody>
          <a:bodyPr wrap="none" lIns="19050" rIns="19050" anchor="ctr" anchorCtr="1"/>
          <a:lstStyle/>
          <a:p>
            <a:endParaRPr lang="zh-CN" altLang="en-US"/>
          </a:p>
        </p:txBody>
      </p:sp>
      <p:sp>
        <p:nvSpPr>
          <p:cNvPr id="619562" name="Line 42"/>
          <p:cNvSpPr>
            <a:spLocks noChangeShapeType="1"/>
          </p:cNvSpPr>
          <p:nvPr/>
        </p:nvSpPr>
        <p:spPr bwMode="auto">
          <a:xfrm>
            <a:off x="1177925" y="4433888"/>
            <a:ext cx="7737475" cy="0"/>
          </a:xfrm>
          <a:prstGeom prst="line">
            <a:avLst/>
          </a:prstGeom>
          <a:noFill/>
          <a:ln w="12700">
            <a:solidFill>
              <a:schemeClr val="tx1"/>
            </a:solidFill>
            <a:round/>
            <a:headEnd/>
            <a:tailEnd/>
          </a:ln>
          <a:effectLst/>
        </p:spPr>
        <p:txBody>
          <a:bodyPr wrap="none" lIns="19050" rIns="19050" anchor="ctr" anchorCtr="1"/>
          <a:lstStyle/>
          <a:p>
            <a:endParaRPr lang="zh-CN" altLang="en-US"/>
          </a:p>
        </p:txBody>
      </p:sp>
      <p:sp>
        <p:nvSpPr>
          <p:cNvPr id="619563" name="Line 43"/>
          <p:cNvSpPr>
            <a:spLocks noChangeShapeType="1"/>
          </p:cNvSpPr>
          <p:nvPr/>
        </p:nvSpPr>
        <p:spPr bwMode="auto">
          <a:xfrm>
            <a:off x="1177925" y="3624263"/>
            <a:ext cx="7737475" cy="0"/>
          </a:xfrm>
          <a:prstGeom prst="line">
            <a:avLst/>
          </a:prstGeom>
          <a:noFill/>
          <a:ln w="12700">
            <a:solidFill>
              <a:schemeClr val="tx1"/>
            </a:solidFill>
            <a:round/>
            <a:headEnd/>
            <a:tailEnd/>
          </a:ln>
          <a:effectLst/>
        </p:spPr>
        <p:txBody>
          <a:bodyPr wrap="none" lIns="19050" rIns="19050" anchor="ctr" anchorCtr="1"/>
          <a:lstStyle/>
          <a:p>
            <a:endParaRPr lang="zh-CN" altLang="en-US"/>
          </a:p>
        </p:txBody>
      </p:sp>
      <p:grpSp>
        <p:nvGrpSpPr>
          <p:cNvPr id="5" name="Group 44"/>
          <p:cNvGrpSpPr>
            <a:grpSpLocks/>
          </p:cNvGrpSpPr>
          <p:nvPr/>
        </p:nvGrpSpPr>
        <p:grpSpPr bwMode="auto">
          <a:xfrm>
            <a:off x="2571750" y="2833688"/>
            <a:ext cx="2114550" cy="395287"/>
            <a:chOff x="1620" y="2073"/>
            <a:chExt cx="1332" cy="249"/>
          </a:xfrm>
        </p:grpSpPr>
        <p:sp>
          <p:nvSpPr>
            <p:cNvPr id="619565" name="Rectangle 45"/>
            <p:cNvSpPr>
              <a:spLocks noChangeArrowheads="1"/>
            </p:cNvSpPr>
            <p:nvPr/>
          </p:nvSpPr>
          <p:spPr bwMode="auto">
            <a:xfrm>
              <a:off x="1620" y="2073"/>
              <a:ext cx="1332" cy="249"/>
            </a:xfrm>
            <a:prstGeom prst="rect">
              <a:avLst/>
            </a:prstGeom>
            <a:noFill/>
            <a:ln w="9525">
              <a:noFill/>
              <a:miter lim="800000"/>
              <a:headEnd/>
              <a:tailEnd/>
            </a:ln>
            <a:effectLst/>
          </p:spPr>
          <p:txBody>
            <a:bodyPr lIns="19050" rIns="19050" anchor="ctr" anchorCtr="1"/>
            <a:lstStyle/>
            <a:p>
              <a:pPr>
                <a:buClr>
                  <a:schemeClr val="accent2"/>
                </a:buClr>
                <a:buSzPct val="80000"/>
                <a:buFont typeface="Wingdings" pitchFamily="2" charset="2"/>
                <a:buNone/>
              </a:pPr>
              <a:r>
                <a:rPr lang="en-US" altLang="zh-CN" sz="2000">
                  <a:latin typeface="Times New Roman" pitchFamily="18" charset="0"/>
                </a:rPr>
                <a:t>PC      MAR</a:t>
              </a:r>
            </a:p>
          </p:txBody>
        </p:sp>
        <p:sp>
          <p:nvSpPr>
            <p:cNvPr id="619566" name="Line 46"/>
            <p:cNvSpPr>
              <a:spLocks noChangeShapeType="1"/>
            </p:cNvSpPr>
            <p:nvPr/>
          </p:nvSpPr>
          <p:spPr bwMode="auto">
            <a:xfrm>
              <a:off x="2112" y="2208"/>
              <a:ext cx="190" cy="0"/>
            </a:xfrm>
            <a:prstGeom prst="line">
              <a:avLst/>
            </a:prstGeom>
            <a:noFill/>
            <a:ln w="19050">
              <a:solidFill>
                <a:schemeClr val="tx1"/>
              </a:solidFill>
              <a:round/>
              <a:headEnd/>
              <a:tailEnd type="stealth" w="med" len="med"/>
            </a:ln>
            <a:effectLst/>
          </p:spPr>
          <p:txBody>
            <a:bodyPr wrap="none"/>
            <a:lstStyle/>
            <a:p>
              <a:endParaRPr lang="zh-CN" altLang="en-US"/>
            </a:p>
          </p:txBody>
        </p:sp>
      </p:grpSp>
      <p:grpSp>
        <p:nvGrpSpPr>
          <p:cNvPr id="6" name="Group 47"/>
          <p:cNvGrpSpPr>
            <a:grpSpLocks/>
          </p:cNvGrpSpPr>
          <p:nvPr/>
        </p:nvGrpSpPr>
        <p:grpSpPr bwMode="auto">
          <a:xfrm>
            <a:off x="2571750" y="3228975"/>
            <a:ext cx="2114550" cy="395288"/>
            <a:chOff x="1620" y="2322"/>
            <a:chExt cx="1332" cy="249"/>
          </a:xfrm>
        </p:grpSpPr>
        <p:sp>
          <p:nvSpPr>
            <p:cNvPr id="619568" name="Rectangle 48"/>
            <p:cNvSpPr>
              <a:spLocks noChangeArrowheads="1"/>
            </p:cNvSpPr>
            <p:nvPr/>
          </p:nvSpPr>
          <p:spPr bwMode="auto">
            <a:xfrm>
              <a:off x="1620" y="2322"/>
              <a:ext cx="1332" cy="249"/>
            </a:xfrm>
            <a:prstGeom prst="rect">
              <a:avLst/>
            </a:prstGeom>
            <a:noFill/>
            <a:ln w="9525">
              <a:noFill/>
              <a:miter lim="800000"/>
              <a:headEnd/>
              <a:tailEnd/>
            </a:ln>
            <a:effectLst/>
          </p:spPr>
          <p:txBody>
            <a:bodyPr lIns="19050" rIns="19050" anchor="ctr" anchorCtr="1"/>
            <a:lstStyle/>
            <a:p>
              <a:pPr>
                <a:buClr>
                  <a:schemeClr val="accent2"/>
                </a:buClr>
                <a:buSzPct val="80000"/>
                <a:buFont typeface="Wingdings" pitchFamily="2" charset="2"/>
                <a:buNone/>
              </a:pPr>
              <a:r>
                <a:rPr lang="zh-CN" altLang="en-US" sz="2000">
                  <a:latin typeface="Times New Roman" pitchFamily="18" charset="0"/>
                </a:rPr>
                <a:t>1      </a:t>
              </a:r>
              <a:r>
                <a:rPr lang="en-US" altLang="zh-CN" sz="2000">
                  <a:latin typeface="Times New Roman" pitchFamily="18" charset="0"/>
                </a:rPr>
                <a:t>R</a:t>
              </a:r>
            </a:p>
          </p:txBody>
        </p:sp>
        <p:sp>
          <p:nvSpPr>
            <p:cNvPr id="619569" name="Line 49"/>
            <p:cNvSpPr>
              <a:spLocks noChangeShapeType="1"/>
            </p:cNvSpPr>
            <p:nvPr/>
          </p:nvSpPr>
          <p:spPr bwMode="auto">
            <a:xfrm>
              <a:off x="2160" y="2448"/>
              <a:ext cx="190" cy="0"/>
            </a:xfrm>
            <a:prstGeom prst="line">
              <a:avLst/>
            </a:prstGeom>
            <a:noFill/>
            <a:ln w="19050">
              <a:solidFill>
                <a:schemeClr val="tx1"/>
              </a:solidFill>
              <a:round/>
              <a:headEnd/>
              <a:tailEnd type="stealth" w="med" len="med"/>
            </a:ln>
            <a:effectLst/>
          </p:spPr>
          <p:txBody>
            <a:bodyPr wrap="none"/>
            <a:lstStyle/>
            <a:p>
              <a:endParaRPr lang="zh-CN" altLang="en-US"/>
            </a:p>
          </p:txBody>
        </p:sp>
      </p:grpSp>
      <p:grpSp>
        <p:nvGrpSpPr>
          <p:cNvPr id="7" name="Group 50"/>
          <p:cNvGrpSpPr>
            <a:grpSpLocks/>
          </p:cNvGrpSpPr>
          <p:nvPr/>
        </p:nvGrpSpPr>
        <p:grpSpPr bwMode="auto">
          <a:xfrm>
            <a:off x="2571750" y="3624263"/>
            <a:ext cx="2114550" cy="414337"/>
            <a:chOff x="1620" y="2571"/>
            <a:chExt cx="1332" cy="261"/>
          </a:xfrm>
        </p:grpSpPr>
        <p:sp>
          <p:nvSpPr>
            <p:cNvPr id="619571" name="Rectangle 51"/>
            <p:cNvSpPr>
              <a:spLocks noChangeArrowheads="1"/>
            </p:cNvSpPr>
            <p:nvPr/>
          </p:nvSpPr>
          <p:spPr bwMode="auto">
            <a:xfrm>
              <a:off x="1620" y="2571"/>
              <a:ext cx="1332" cy="261"/>
            </a:xfrm>
            <a:prstGeom prst="rect">
              <a:avLst/>
            </a:prstGeom>
            <a:noFill/>
            <a:ln w="9525">
              <a:noFill/>
              <a:miter lim="800000"/>
              <a:headEnd/>
              <a:tailEnd/>
            </a:ln>
            <a:effectLst/>
          </p:spPr>
          <p:txBody>
            <a:bodyPr lIns="19050" rIns="19050" anchor="ctr" anchorCtr="1"/>
            <a:lstStyle/>
            <a:p>
              <a:pPr>
                <a:buClr>
                  <a:schemeClr val="accent2"/>
                </a:buClr>
                <a:buSzPct val="80000"/>
                <a:buFont typeface="Wingdings" pitchFamily="2" charset="2"/>
                <a:buNone/>
              </a:pPr>
              <a:r>
                <a:rPr lang="en-US" altLang="zh-CN" sz="2000">
                  <a:latin typeface="Times New Roman" pitchFamily="18" charset="0"/>
                </a:rPr>
                <a:t>M(MAR)      MDR    </a:t>
              </a:r>
            </a:p>
          </p:txBody>
        </p:sp>
        <p:sp>
          <p:nvSpPr>
            <p:cNvPr id="619572" name="Line 52"/>
            <p:cNvSpPr>
              <a:spLocks noChangeShapeType="1"/>
            </p:cNvSpPr>
            <p:nvPr/>
          </p:nvSpPr>
          <p:spPr bwMode="auto">
            <a:xfrm>
              <a:off x="2304" y="2713"/>
              <a:ext cx="190" cy="0"/>
            </a:xfrm>
            <a:prstGeom prst="line">
              <a:avLst/>
            </a:prstGeom>
            <a:noFill/>
            <a:ln w="19050">
              <a:solidFill>
                <a:schemeClr val="tx1"/>
              </a:solidFill>
              <a:round/>
              <a:headEnd/>
              <a:tailEnd type="stealth" w="med" len="med"/>
            </a:ln>
            <a:effectLst/>
          </p:spPr>
          <p:txBody>
            <a:bodyPr wrap="none"/>
            <a:lstStyle/>
            <a:p>
              <a:endParaRPr lang="zh-CN" altLang="en-US"/>
            </a:p>
          </p:txBody>
        </p:sp>
      </p:grpSp>
      <p:grpSp>
        <p:nvGrpSpPr>
          <p:cNvPr id="8" name="Group 78"/>
          <p:cNvGrpSpPr>
            <a:grpSpLocks/>
          </p:cNvGrpSpPr>
          <p:nvPr/>
        </p:nvGrpSpPr>
        <p:grpSpPr bwMode="auto">
          <a:xfrm>
            <a:off x="2571750" y="4038600"/>
            <a:ext cx="2114550" cy="395288"/>
            <a:chOff x="1620" y="2544"/>
            <a:chExt cx="1332" cy="249"/>
          </a:xfrm>
        </p:grpSpPr>
        <p:sp>
          <p:nvSpPr>
            <p:cNvPr id="619574" name="Rectangle 54"/>
            <p:cNvSpPr>
              <a:spLocks noChangeArrowheads="1"/>
            </p:cNvSpPr>
            <p:nvPr/>
          </p:nvSpPr>
          <p:spPr bwMode="auto">
            <a:xfrm>
              <a:off x="1620" y="2544"/>
              <a:ext cx="1332" cy="249"/>
            </a:xfrm>
            <a:prstGeom prst="rect">
              <a:avLst/>
            </a:prstGeom>
            <a:noFill/>
            <a:ln w="9525">
              <a:noFill/>
              <a:miter lim="800000"/>
              <a:headEnd/>
              <a:tailEnd/>
            </a:ln>
            <a:effectLst/>
          </p:spPr>
          <p:txBody>
            <a:bodyPr lIns="19050" rIns="19050" anchor="ctr" anchorCtr="1"/>
            <a:lstStyle/>
            <a:p>
              <a:pPr>
                <a:buClr>
                  <a:schemeClr val="accent2"/>
                </a:buClr>
                <a:buSzPct val="80000"/>
                <a:buFont typeface="Wingdings" pitchFamily="2" charset="2"/>
                <a:buNone/>
              </a:pPr>
              <a:r>
                <a:rPr lang="zh-CN" altLang="en-US" sz="2000">
                  <a:latin typeface="Times New Roman" pitchFamily="18" charset="0"/>
                </a:rPr>
                <a:t>( </a:t>
              </a:r>
              <a:r>
                <a:rPr lang="en-US" altLang="zh-CN" sz="2000">
                  <a:latin typeface="Times New Roman" pitchFamily="18" charset="0"/>
                </a:rPr>
                <a:t>PC ) +1      PC</a:t>
              </a:r>
            </a:p>
          </p:txBody>
        </p:sp>
        <p:sp>
          <p:nvSpPr>
            <p:cNvPr id="619575" name="Line 55"/>
            <p:cNvSpPr>
              <a:spLocks noChangeShapeType="1"/>
            </p:cNvSpPr>
            <p:nvPr/>
          </p:nvSpPr>
          <p:spPr bwMode="auto">
            <a:xfrm>
              <a:off x="2390" y="2663"/>
              <a:ext cx="190" cy="0"/>
            </a:xfrm>
            <a:prstGeom prst="line">
              <a:avLst/>
            </a:prstGeom>
            <a:noFill/>
            <a:ln w="19050">
              <a:solidFill>
                <a:schemeClr val="tx1"/>
              </a:solidFill>
              <a:round/>
              <a:headEnd/>
              <a:tailEnd type="stealth" w="med" len="med"/>
            </a:ln>
            <a:effectLst/>
          </p:spPr>
          <p:txBody>
            <a:bodyPr wrap="none"/>
            <a:lstStyle/>
            <a:p>
              <a:endParaRPr lang="zh-CN" altLang="en-US"/>
            </a:p>
          </p:txBody>
        </p:sp>
      </p:grpSp>
      <p:grpSp>
        <p:nvGrpSpPr>
          <p:cNvPr id="9" name="Group 56"/>
          <p:cNvGrpSpPr>
            <a:grpSpLocks/>
          </p:cNvGrpSpPr>
          <p:nvPr/>
        </p:nvGrpSpPr>
        <p:grpSpPr bwMode="auto">
          <a:xfrm>
            <a:off x="2571750" y="4433888"/>
            <a:ext cx="2114550" cy="461962"/>
            <a:chOff x="1620" y="3081"/>
            <a:chExt cx="1332" cy="291"/>
          </a:xfrm>
        </p:grpSpPr>
        <p:sp>
          <p:nvSpPr>
            <p:cNvPr id="619577" name="Rectangle 57"/>
            <p:cNvSpPr>
              <a:spLocks noChangeArrowheads="1"/>
            </p:cNvSpPr>
            <p:nvPr/>
          </p:nvSpPr>
          <p:spPr bwMode="auto">
            <a:xfrm>
              <a:off x="1620" y="3081"/>
              <a:ext cx="1332" cy="291"/>
            </a:xfrm>
            <a:prstGeom prst="rect">
              <a:avLst/>
            </a:prstGeom>
            <a:noFill/>
            <a:ln w="9525">
              <a:noFill/>
              <a:miter lim="800000"/>
              <a:headEnd/>
              <a:tailEnd/>
            </a:ln>
            <a:effectLst/>
          </p:spPr>
          <p:txBody>
            <a:bodyPr lIns="19050" rIns="19050" anchor="ctr" anchorCtr="1"/>
            <a:lstStyle/>
            <a:p>
              <a:pPr>
                <a:buClr>
                  <a:schemeClr val="accent2"/>
                </a:buClr>
                <a:buSzPct val="80000"/>
                <a:buFont typeface="Wingdings" pitchFamily="2" charset="2"/>
                <a:buNone/>
              </a:pPr>
              <a:r>
                <a:rPr lang="en-US" altLang="zh-CN" sz="2000">
                  <a:latin typeface="Times New Roman" pitchFamily="18" charset="0"/>
                </a:rPr>
                <a:t>MDR      IR</a:t>
              </a:r>
            </a:p>
          </p:txBody>
        </p:sp>
        <p:sp>
          <p:nvSpPr>
            <p:cNvPr id="619578" name="Line 58"/>
            <p:cNvSpPr>
              <a:spLocks noChangeShapeType="1"/>
            </p:cNvSpPr>
            <p:nvPr/>
          </p:nvSpPr>
          <p:spPr bwMode="auto">
            <a:xfrm>
              <a:off x="2278" y="3239"/>
              <a:ext cx="190" cy="0"/>
            </a:xfrm>
            <a:prstGeom prst="line">
              <a:avLst/>
            </a:prstGeom>
            <a:noFill/>
            <a:ln w="19050">
              <a:solidFill>
                <a:schemeClr val="tx1"/>
              </a:solidFill>
              <a:round/>
              <a:headEnd/>
              <a:tailEnd type="stealth" w="med" len="med"/>
            </a:ln>
            <a:effectLst/>
          </p:spPr>
          <p:txBody>
            <a:bodyPr wrap="none"/>
            <a:lstStyle/>
            <a:p>
              <a:endParaRPr lang="zh-CN" altLang="en-US"/>
            </a:p>
          </p:txBody>
        </p:sp>
      </p:grpSp>
      <p:grpSp>
        <p:nvGrpSpPr>
          <p:cNvPr id="10" name="Group 79"/>
          <p:cNvGrpSpPr>
            <a:grpSpLocks/>
          </p:cNvGrpSpPr>
          <p:nvPr/>
        </p:nvGrpSpPr>
        <p:grpSpPr bwMode="auto">
          <a:xfrm>
            <a:off x="2571750" y="4895850"/>
            <a:ext cx="2114550" cy="395288"/>
            <a:chOff x="1620" y="3084"/>
            <a:chExt cx="1332" cy="249"/>
          </a:xfrm>
        </p:grpSpPr>
        <p:sp>
          <p:nvSpPr>
            <p:cNvPr id="619580" name="Rectangle 60"/>
            <p:cNvSpPr>
              <a:spLocks noChangeArrowheads="1"/>
            </p:cNvSpPr>
            <p:nvPr/>
          </p:nvSpPr>
          <p:spPr bwMode="auto">
            <a:xfrm>
              <a:off x="1620" y="3084"/>
              <a:ext cx="1332" cy="249"/>
            </a:xfrm>
            <a:prstGeom prst="rect">
              <a:avLst/>
            </a:prstGeom>
            <a:noFill/>
            <a:ln w="9525">
              <a:noFill/>
              <a:miter lim="800000"/>
              <a:headEnd/>
              <a:tailEnd/>
            </a:ln>
            <a:effectLst/>
          </p:spPr>
          <p:txBody>
            <a:bodyPr lIns="19050" rIns="19050" anchor="ctr" anchorCtr="1"/>
            <a:lstStyle/>
            <a:p>
              <a:pPr>
                <a:buClr>
                  <a:schemeClr val="accent2"/>
                </a:buClr>
                <a:buSzPct val="80000"/>
                <a:buFont typeface="Wingdings" pitchFamily="2" charset="2"/>
                <a:buNone/>
              </a:pPr>
              <a:r>
                <a:rPr lang="en-US" altLang="zh-CN" sz="2000">
                  <a:latin typeface="Times New Roman" pitchFamily="18" charset="0"/>
                </a:rPr>
                <a:t>OP( IR )      ID</a:t>
              </a:r>
            </a:p>
          </p:txBody>
        </p:sp>
        <p:sp>
          <p:nvSpPr>
            <p:cNvPr id="619581" name="Line 61"/>
            <p:cNvSpPr>
              <a:spLocks noChangeShapeType="1"/>
            </p:cNvSpPr>
            <p:nvPr/>
          </p:nvSpPr>
          <p:spPr bwMode="auto">
            <a:xfrm>
              <a:off x="2393" y="3216"/>
              <a:ext cx="190" cy="0"/>
            </a:xfrm>
            <a:prstGeom prst="line">
              <a:avLst/>
            </a:prstGeom>
            <a:noFill/>
            <a:ln w="19050">
              <a:solidFill>
                <a:schemeClr val="tx1"/>
              </a:solidFill>
              <a:round/>
              <a:headEnd/>
              <a:tailEnd type="stealth" w="med" len="med"/>
            </a:ln>
            <a:effectLst/>
          </p:spPr>
          <p:txBody>
            <a:bodyPr wrap="none"/>
            <a:lstStyle/>
            <a:p>
              <a:endParaRPr lang="zh-CN" altLang="en-US"/>
            </a:p>
          </p:txBody>
        </p:sp>
      </p:grpSp>
      <p:grpSp>
        <p:nvGrpSpPr>
          <p:cNvPr id="11" name="Group 62"/>
          <p:cNvGrpSpPr>
            <a:grpSpLocks/>
          </p:cNvGrpSpPr>
          <p:nvPr/>
        </p:nvGrpSpPr>
        <p:grpSpPr bwMode="auto">
          <a:xfrm>
            <a:off x="2571750" y="5291138"/>
            <a:ext cx="2114550" cy="395287"/>
            <a:chOff x="1620" y="3621"/>
            <a:chExt cx="1332" cy="249"/>
          </a:xfrm>
        </p:grpSpPr>
        <p:sp>
          <p:nvSpPr>
            <p:cNvPr id="619583" name="Rectangle 63"/>
            <p:cNvSpPr>
              <a:spLocks noChangeArrowheads="1"/>
            </p:cNvSpPr>
            <p:nvPr/>
          </p:nvSpPr>
          <p:spPr bwMode="auto">
            <a:xfrm>
              <a:off x="1620" y="3621"/>
              <a:ext cx="1332" cy="249"/>
            </a:xfrm>
            <a:prstGeom prst="rect">
              <a:avLst/>
            </a:prstGeom>
            <a:noFill/>
            <a:ln w="9525">
              <a:noFill/>
              <a:miter lim="800000"/>
              <a:headEnd/>
              <a:tailEnd/>
            </a:ln>
            <a:effectLst/>
          </p:spPr>
          <p:txBody>
            <a:bodyPr lIns="19050" rIns="19050" anchor="ctr" anchorCtr="1"/>
            <a:lstStyle/>
            <a:p>
              <a:pPr>
                <a:buClr>
                  <a:schemeClr val="accent2"/>
                </a:buClr>
                <a:buSzPct val="80000"/>
                <a:buFont typeface="Wingdings" pitchFamily="2" charset="2"/>
                <a:buNone/>
              </a:pPr>
              <a:r>
                <a:rPr lang="zh-CN" altLang="en-US" sz="2000">
                  <a:latin typeface="Times New Roman" pitchFamily="18" charset="0"/>
                </a:rPr>
                <a:t>1      </a:t>
              </a:r>
              <a:r>
                <a:rPr lang="en-US" altLang="zh-CN" sz="2000">
                  <a:latin typeface="Times New Roman" pitchFamily="18" charset="0"/>
                </a:rPr>
                <a:t>IND</a:t>
              </a:r>
            </a:p>
          </p:txBody>
        </p:sp>
        <p:sp>
          <p:nvSpPr>
            <p:cNvPr id="619584" name="Line 64"/>
            <p:cNvSpPr>
              <a:spLocks noChangeShapeType="1"/>
            </p:cNvSpPr>
            <p:nvPr/>
          </p:nvSpPr>
          <p:spPr bwMode="auto">
            <a:xfrm>
              <a:off x="2064" y="3744"/>
              <a:ext cx="190" cy="0"/>
            </a:xfrm>
            <a:prstGeom prst="line">
              <a:avLst/>
            </a:prstGeom>
            <a:noFill/>
            <a:ln w="19050">
              <a:solidFill>
                <a:schemeClr val="tx1"/>
              </a:solidFill>
              <a:round/>
              <a:headEnd/>
              <a:tailEnd type="stealth" w="med" len="med"/>
            </a:ln>
            <a:effectLst/>
          </p:spPr>
          <p:txBody>
            <a:bodyPr wrap="none"/>
            <a:lstStyle/>
            <a:p>
              <a:endParaRPr lang="zh-CN" altLang="en-US"/>
            </a:p>
          </p:txBody>
        </p:sp>
      </p:grpSp>
      <p:grpSp>
        <p:nvGrpSpPr>
          <p:cNvPr id="12" name="Group 65"/>
          <p:cNvGrpSpPr>
            <a:grpSpLocks/>
          </p:cNvGrpSpPr>
          <p:nvPr/>
        </p:nvGrpSpPr>
        <p:grpSpPr bwMode="auto">
          <a:xfrm>
            <a:off x="2514600" y="5686425"/>
            <a:ext cx="2114550" cy="395288"/>
            <a:chOff x="1620" y="3870"/>
            <a:chExt cx="1332" cy="249"/>
          </a:xfrm>
        </p:grpSpPr>
        <p:sp>
          <p:nvSpPr>
            <p:cNvPr id="619586" name="Rectangle 66"/>
            <p:cNvSpPr>
              <a:spLocks noChangeArrowheads="1"/>
            </p:cNvSpPr>
            <p:nvPr/>
          </p:nvSpPr>
          <p:spPr bwMode="auto">
            <a:xfrm>
              <a:off x="1620" y="3870"/>
              <a:ext cx="1332" cy="249"/>
            </a:xfrm>
            <a:prstGeom prst="rect">
              <a:avLst/>
            </a:prstGeom>
            <a:noFill/>
            <a:ln w="9525">
              <a:noFill/>
              <a:miter lim="800000"/>
              <a:headEnd/>
              <a:tailEnd/>
            </a:ln>
            <a:effectLst/>
          </p:spPr>
          <p:txBody>
            <a:bodyPr lIns="19050" rIns="19050" anchor="ctr" anchorCtr="1"/>
            <a:lstStyle/>
            <a:p>
              <a:pPr>
                <a:buClr>
                  <a:schemeClr val="accent2"/>
                </a:buClr>
                <a:buSzPct val="80000"/>
                <a:buFont typeface="Wingdings" pitchFamily="2" charset="2"/>
                <a:buNone/>
              </a:pPr>
              <a:r>
                <a:rPr lang="zh-CN" altLang="en-US" sz="2000">
                  <a:latin typeface="Times New Roman" pitchFamily="18" charset="0"/>
                </a:rPr>
                <a:t>1      </a:t>
              </a:r>
              <a:r>
                <a:rPr lang="en-US" altLang="zh-CN" sz="2000">
                  <a:latin typeface="Times New Roman" pitchFamily="18" charset="0"/>
                </a:rPr>
                <a:t>EX</a:t>
              </a:r>
            </a:p>
          </p:txBody>
        </p:sp>
        <p:sp>
          <p:nvSpPr>
            <p:cNvPr id="619587" name="Line 67"/>
            <p:cNvSpPr>
              <a:spLocks noChangeShapeType="1"/>
            </p:cNvSpPr>
            <p:nvPr/>
          </p:nvSpPr>
          <p:spPr bwMode="auto">
            <a:xfrm>
              <a:off x="2112" y="4005"/>
              <a:ext cx="190" cy="0"/>
            </a:xfrm>
            <a:prstGeom prst="line">
              <a:avLst/>
            </a:prstGeom>
            <a:noFill/>
            <a:ln w="19050">
              <a:solidFill>
                <a:schemeClr val="tx1"/>
              </a:solidFill>
              <a:round/>
              <a:headEnd/>
              <a:tailEnd type="stealth" w="med" len="med"/>
            </a:ln>
            <a:effectLst/>
          </p:spPr>
          <p:txBody>
            <a:bodyPr wrap="none"/>
            <a:lstStyle/>
            <a:p>
              <a:endParaRPr lang="zh-CN" altLang="en-US"/>
            </a:p>
          </p:txBody>
        </p:sp>
      </p:grpSp>
      <p:grpSp>
        <p:nvGrpSpPr>
          <p:cNvPr id="13" name="Group 68"/>
          <p:cNvGrpSpPr>
            <a:grpSpLocks/>
          </p:cNvGrpSpPr>
          <p:nvPr/>
        </p:nvGrpSpPr>
        <p:grpSpPr bwMode="auto">
          <a:xfrm>
            <a:off x="1866900" y="5686425"/>
            <a:ext cx="7048500" cy="0"/>
            <a:chOff x="1176" y="3870"/>
            <a:chExt cx="4440" cy="0"/>
          </a:xfrm>
        </p:grpSpPr>
        <p:sp>
          <p:nvSpPr>
            <p:cNvPr id="619589" name="Line 69"/>
            <p:cNvSpPr>
              <a:spLocks noChangeShapeType="1"/>
            </p:cNvSpPr>
            <p:nvPr/>
          </p:nvSpPr>
          <p:spPr bwMode="auto">
            <a:xfrm>
              <a:off x="1620" y="3870"/>
              <a:ext cx="3996" cy="0"/>
            </a:xfrm>
            <a:prstGeom prst="line">
              <a:avLst/>
            </a:prstGeom>
            <a:noFill/>
            <a:ln w="12700">
              <a:solidFill>
                <a:schemeClr val="tx1"/>
              </a:solidFill>
              <a:round/>
              <a:headEnd/>
              <a:tailEnd/>
            </a:ln>
            <a:effectLst/>
          </p:spPr>
          <p:txBody>
            <a:bodyPr wrap="none" lIns="19050" rIns="19050" anchor="ctr" anchorCtr="1"/>
            <a:lstStyle/>
            <a:p>
              <a:endParaRPr lang="zh-CN" altLang="en-US"/>
            </a:p>
          </p:txBody>
        </p:sp>
        <p:sp>
          <p:nvSpPr>
            <p:cNvPr id="619590" name="Line 70"/>
            <p:cNvSpPr>
              <a:spLocks noChangeShapeType="1"/>
            </p:cNvSpPr>
            <p:nvPr/>
          </p:nvSpPr>
          <p:spPr bwMode="auto">
            <a:xfrm flipH="1">
              <a:off x="1176" y="3870"/>
              <a:ext cx="456" cy="0"/>
            </a:xfrm>
            <a:prstGeom prst="line">
              <a:avLst/>
            </a:prstGeom>
            <a:noFill/>
            <a:ln w="9525">
              <a:solidFill>
                <a:schemeClr val="tx1"/>
              </a:solidFill>
              <a:round/>
              <a:headEnd/>
              <a:tailEnd/>
            </a:ln>
            <a:effectLst/>
          </p:spPr>
          <p:txBody>
            <a:bodyPr wrap="none"/>
            <a:lstStyle/>
            <a:p>
              <a:endParaRPr lang="zh-CN" altLang="en-US"/>
            </a:p>
          </p:txBody>
        </p:sp>
      </p:grpSp>
      <p:sp>
        <p:nvSpPr>
          <p:cNvPr id="619591" name="Text Box 71"/>
          <p:cNvSpPr txBox="1">
            <a:spLocks noChangeArrowheads="1"/>
          </p:cNvSpPr>
          <p:nvPr/>
        </p:nvSpPr>
        <p:spPr bwMode="auto">
          <a:xfrm>
            <a:off x="2079625" y="5318125"/>
            <a:ext cx="282575" cy="396875"/>
          </a:xfrm>
          <a:prstGeom prst="rect">
            <a:avLst/>
          </a:prstGeom>
          <a:noFill/>
          <a:ln w="9525">
            <a:noFill/>
            <a:miter lim="800000"/>
            <a:headEnd/>
            <a:tailEnd/>
          </a:ln>
          <a:effectLst/>
        </p:spPr>
        <p:txBody>
          <a:bodyPr wrap="none">
            <a:spAutoFit/>
          </a:bodyPr>
          <a:lstStyle/>
          <a:p>
            <a:pPr>
              <a:spcBef>
                <a:spcPct val="0"/>
              </a:spcBef>
            </a:pPr>
            <a:r>
              <a:rPr lang="en-US" altLang="zh-CN" sz="2000">
                <a:latin typeface="Times New Roman" pitchFamily="18" charset="0"/>
              </a:rPr>
              <a:t>I</a:t>
            </a:r>
          </a:p>
        </p:txBody>
      </p:sp>
      <p:grpSp>
        <p:nvGrpSpPr>
          <p:cNvPr id="14" name="Group 72"/>
          <p:cNvGrpSpPr>
            <a:grpSpLocks/>
          </p:cNvGrpSpPr>
          <p:nvPr/>
        </p:nvGrpSpPr>
        <p:grpSpPr bwMode="auto">
          <a:xfrm>
            <a:off x="2079625" y="5715000"/>
            <a:ext cx="282575" cy="396875"/>
            <a:chOff x="1310" y="3888"/>
            <a:chExt cx="178" cy="250"/>
          </a:xfrm>
        </p:grpSpPr>
        <p:sp>
          <p:nvSpPr>
            <p:cNvPr id="619593" name="Text Box 73"/>
            <p:cNvSpPr txBox="1">
              <a:spLocks noChangeArrowheads="1"/>
            </p:cNvSpPr>
            <p:nvPr/>
          </p:nvSpPr>
          <p:spPr bwMode="auto">
            <a:xfrm>
              <a:off x="1310" y="3888"/>
              <a:ext cx="178" cy="250"/>
            </a:xfrm>
            <a:prstGeom prst="rect">
              <a:avLst/>
            </a:prstGeom>
            <a:noFill/>
            <a:ln w="9525">
              <a:noFill/>
              <a:miter lim="800000"/>
              <a:headEnd/>
              <a:tailEnd/>
            </a:ln>
            <a:effectLst/>
          </p:spPr>
          <p:txBody>
            <a:bodyPr wrap="none">
              <a:spAutoFit/>
            </a:bodyPr>
            <a:lstStyle/>
            <a:p>
              <a:pPr>
                <a:spcBef>
                  <a:spcPct val="0"/>
                </a:spcBef>
              </a:pPr>
              <a:r>
                <a:rPr lang="en-US" altLang="zh-CN" sz="2000">
                  <a:latin typeface="Times New Roman" pitchFamily="18" charset="0"/>
                </a:rPr>
                <a:t>I</a:t>
              </a:r>
            </a:p>
          </p:txBody>
        </p:sp>
        <p:sp>
          <p:nvSpPr>
            <p:cNvPr id="619594" name="Freeform 74"/>
            <p:cNvSpPr>
              <a:spLocks/>
            </p:cNvSpPr>
            <p:nvPr/>
          </p:nvSpPr>
          <p:spPr bwMode="auto">
            <a:xfrm>
              <a:off x="1362" y="3933"/>
              <a:ext cx="78" cy="4"/>
            </a:xfrm>
            <a:custGeom>
              <a:avLst/>
              <a:gdLst/>
              <a:ahLst/>
              <a:cxnLst>
                <a:cxn ang="0">
                  <a:pos x="0" y="0"/>
                </a:cxn>
                <a:cxn ang="0">
                  <a:pos x="78" y="4"/>
                </a:cxn>
              </a:cxnLst>
              <a:rect l="0" t="0" r="r" b="b"/>
              <a:pathLst>
                <a:path w="78" h="4">
                  <a:moveTo>
                    <a:pt x="0" y="0"/>
                  </a:moveTo>
                  <a:lnTo>
                    <a:pt x="78" y="4"/>
                  </a:lnTo>
                </a:path>
              </a:pathLst>
            </a:custGeom>
            <a:noFill/>
            <a:ln w="28575" cmpd="sng">
              <a:solidFill>
                <a:schemeClr val="tx1"/>
              </a:solidFill>
              <a:round/>
              <a:headEnd type="none" w="med" len="med"/>
              <a:tailEnd type="none" w="med" len="med"/>
            </a:ln>
            <a:effectLst/>
          </p:spPr>
          <p:txBody>
            <a:bodyPr wrap="none"/>
            <a:lstStyle/>
            <a:p>
              <a:endParaRPr lang="zh-CN" altLang="en-US"/>
            </a:p>
          </p:txBody>
        </p:sp>
      </p:grpSp>
      <p:sp>
        <p:nvSpPr>
          <p:cNvPr id="619595" name="Rectangle 75"/>
          <p:cNvSpPr>
            <a:spLocks noChangeArrowheads="1"/>
          </p:cNvSpPr>
          <p:nvPr/>
        </p:nvSpPr>
        <p:spPr bwMode="auto">
          <a:xfrm>
            <a:off x="7696200" y="152400"/>
            <a:ext cx="1447800" cy="838200"/>
          </a:xfrm>
          <a:prstGeom prst="rect">
            <a:avLst/>
          </a:prstGeom>
          <a:noFill/>
          <a:ln w="9525">
            <a:noFill/>
            <a:miter lim="800000"/>
            <a:headEnd/>
            <a:tailEnd/>
          </a:ln>
          <a:effectLst/>
        </p:spPr>
        <p:txBody>
          <a:bodyPr lIns="92075" tIns="46038" rIns="92075" bIns="46038" anchor="ctr"/>
          <a:lstStyle/>
          <a:p>
            <a:pPr>
              <a:spcBef>
                <a:spcPct val="0"/>
              </a:spcBef>
            </a:pPr>
            <a:r>
              <a:rPr lang="zh-CN" altLang="en-US" sz="4400">
                <a:solidFill>
                  <a:schemeClr val="tx2"/>
                </a:solidFill>
                <a:effectLst>
                  <a:outerShdw blurRad="38100" dist="38100" dir="2700000" algn="tl">
                    <a:srgbClr val="000000"/>
                  </a:outerShdw>
                </a:effectLst>
                <a:latin typeface="Arial" charset="0"/>
              </a:rPr>
              <a:t>10.1</a:t>
            </a:r>
          </a:p>
        </p:txBody>
      </p:sp>
      <p:sp>
        <p:nvSpPr>
          <p:cNvPr id="619596" name="AutoShape 76"/>
          <p:cNvSpPr>
            <a:spLocks noChangeArrowheads="1"/>
          </p:cNvSpPr>
          <p:nvPr/>
        </p:nvSpPr>
        <p:spPr bwMode="auto">
          <a:xfrm>
            <a:off x="762000" y="6248400"/>
            <a:ext cx="1371600" cy="381000"/>
          </a:xfrm>
          <a:prstGeom prst="wedgeRoundRectCallout">
            <a:avLst>
              <a:gd name="adj1" fmla="val 48264"/>
              <a:gd name="adj2" fmla="val -225833"/>
              <a:gd name="adj3" fmla="val 16667"/>
            </a:avLst>
          </a:prstGeom>
          <a:noFill/>
          <a:ln w="28575">
            <a:solidFill>
              <a:schemeClr val="folHlink"/>
            </a:solidFill>
            <a:miter lim="800000"/>
            <a:headEnd/>
            <a:tailEnd/>
          </a:ln>
          <a:effectLst/>
        </p:spPr>
        <p:txBody>
          <a:bodyPr tIns="18000"/>
          <a:lstStyle/>
          <a:p>
            <a:pPr algn="ctr">
              <a:spcBef>
                <a:spcPct val="0"/>
              </a:spcBef>
            </a:pPr>
            <a:r>
              <a:rPr lang="zh-CN" altLang="en-US" sz="1800">
                <a:latin typeface="Times New Roman" pitchFamily="18" charset="0"/>
              </a:rPr>
              <a:t>间址特征</a:t>
            </a:r>
          </a:p>
        </p:txBody>
      </p:sp>
      <p:sp>
        <p:nvSpPr>
          <p:cNvPr id="619597" name="AutoShape 77">
            <a:hlinkClick r:id="" action="ppaction://noaction" highlightClick="1"/>
          </p:cNvPr>
          <p:cNvSpPr>
            <a:spLocks noChangeArrowheads="1"/>
          </p:cNvSpPr>
          <p:nvPr/>
        </p:nvSpPr>
        <p:spPr bwMode="auto">
          <a:xfrm>
            <a:off x="8589963" y="6516688"/>
            <a:ext cx="539750" cy="333375"/>
          </a:xfrm>
          <a:prstGeom prst="actionButtonEnd">
            <a:avLst/>
          </a:prstGeom>
          <a:solidFill>
            <a:srgbClr val="3366FF"/>
          </a:solidFill>
          <a:ln w="9525">
            <a:noFill/>
            <a:miter lim="800000"/>
            <a:headEnd/>
            <a:tailEnd/>
          </a:ln>
          <a:effectLst/>
        </p:spPr>
        <p:txBody>
          <a:bodyPr wrap="none" anchor="ctr">
            <a:spAutoFit/>
          </a:bodyPr>
          <a:lstStyle/>
          <a:p>
            <a:endParaRPr lang="zh-CN" altLang="en-US"/>
          </a:p>
        </p:txBody>
      </p:sp>
      <p:sp>
        <p:nvSpPr>
          <p:cNvPr id="78" name="日期占位符 77"/>
          <p:cNvSpPr>
            <a:spLocks noGrp="1"/>
          </p:cNvSpPr>
          <p:nvPr>
            <p:ph type="dt" sz="half" idx="10"/>
          </p:nvPr>
        </p:nvSpPr>
        <p:spPr/>
        <p:txBody>
          <a:bodyPr/>
          <a:lstStyle/>
          <a:p>
            <a:fld id="{28BCC70A-57DC-4E33-B940-64FA8FCB12BF}" type="datetime1">
              <a:rPr lang="zh-CN" altLang="en-US" smtClean="0"/>
              <a:pPr/>
              <a:t>2019/11/28</a:t>
            </a:fld>
            <a:endParaRPr lang="zh-CN" altLang="en-US"/>
          </a:p>
        </p:txBody>
      </p:sp>
      <p:sp>
        <p:nvSpPr>
          <p:cNvPr id="79" name="灯片编号占位符 78"/>
          <p:cNvSpPr>
            <a:spLocks noGrp="1"/>
          </p:cNvSpPr>
          <p:nvPr>
            <p:ph type="sldNum" sz="quarter" idx="12"/>
          </p:nvPr>
        </p:nvSpPr>
        <p:spPr/>
        <p:txBody>
          <a:bodyPr/>
          <a:lstStyle/>
          <a:p>
            <a:fld id="{0C913308-F349-4B6D-A68A-DD1791B4A57B}" type="slidenum">
              <a:rPr lang="zh-CN" altLang="en-US" smtClean="0"/>
              <a:pPr/>
              <a:t>14</a:t>
            </a:fld>
            <a:endParaRPr lang="zh-CN" altLang="en-US"/>
          </a:p>
        </p:txBody>
      </p:sp>
      <p:sp>
        <p:nvSpPr>
          <p:cNvPr id="80" name="页脚占位符 79"/>
          <p:cNvSpPr>
            <a:spLocks noGrp="1"/>
          </p:cNvSpPr>
          <p:nvPr>
            <p:ph type="ftr" sz="quarter" idx="11"/>
          </p:nvPr>
        </p:nvSpPr>
        <p:spPr/>
        <p:txBody>
          <a:bodyPr/>
          <a:lstStyle/>
          <a:p>
            <a:r>
              <a:rPr lang="zh-CN" altLang="en-US" smtClean="0"/>
              <a:t>龙芯</a:t>
            </a:r>
            <a:r>
              <a:rPr lang="en-US" altLang="zh-CN" smtClean="0"/>
              <a:t>-</a:t>
            </a:r>
            <a:r>
              <a:rPr lang="zh-CN" altLang="en-US" smtClean="0"/>
              <a:t>东北大学（秦皇岛）联合实验室</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9523"/>
                                        </p:tgtEl>
                                        <p:attrNameLst>
                                          <p:attrName>style.visibility</p:attrName>
                                        </p:attrNameLst>
                                      </p:cBhvr>
                                      <p:to>
                                        <p:strVal val="visible"/>
                                      </p:to>
                                    </p:set>
                                    <p:animEffect transition="in" filter="blinds(horizontal)">
                                      <p:cBhvr>
                                        <p:cTn id="7" dur="500"/>
                                        <p:tgtEl>
                                          <p:spTgt spid="61952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outVertic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19538"/>
                                        </p:tgtEl>
                                        <p:attrNameLst>
                                          <p:attrName>style.visibility</p:attrName>
                                        </p:attrNameLst>
                                      </p:cBhvr>
                                      <p:to>
                                        <p:strVal val="visible"/>
                                      </p:to>
                                    </p:set>
                                    <p:animEffect transition="in" filter="blinds(horizontal)">
                                      <p:cBhvr>
                                        <p:cTn id="17" dur="500"/>
                                        <p:tgtEl>
                                          <p:spTgt spid="61953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19537"/>
                                        </p:tgtEl>
                                        <p:attrNameLst>
                                          <p:attrName>style.visibility</p:attrName>
                                        </p:attrNameLst>
                                      </p:cBhvr>
                                      <p:to>
                                        <p:strVal val="visible"/>
                                      </p:to>
                                    </p:set>
                                    <p:animEffect transition="in" filter="blinds(horizontal)">
                                      <p:cBhvr>
                                        <p:cTn id="22" dur="500"/>
                                        <p:tgtEl>
                                          <p:spTgt spid="61953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19536"/>
                                        </p:tgtEl>
                                        <p:attrNameLst>
                                          <p:attrName>style.visibility</p:attrName>
                                        </p:attrNameLst>
                                      </p:cBhvr>
                                      <p:to>
                                        <p:strVal val="visible"/>
                                      </p:to>
                                    </p:set>
                                    <p:animEffect transition="in" filter="blinds(horizontal)">
                                      <p:cBhvr>
                                        <p:cTn id="27" dur="500"/>
                                        <p:tgtEl>
                                          <p:spTgt spid="61953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19535"/>
                                        </p:tgtEl>
                                        <p:attrNameLst>
                                          <p:attrName>style.visibility</p:attrName>
                                        </p:attrNameLst>
                                      </p:cBhvr>
                                      <p:to>
                                        <p:strVal val="visible"/>
                                      </p:to>
                                    </p:set>
                                    <p:animEffect transition="in" filter="blinds(horizontal)">
                                      <p:cBhvr>
                                        <p:cTn id="32" dur="500"/>
                                        <p:tgtEl>
                                          <p:spTgt spid="61953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19528"/>
                                        </p:tgtEl>
                                        <p:attrNameLst>
                                          <p:attrName>style.visibility</p:attrName>
                                        </p:attrNameLst>
                                      </p:cBhvr>
                                      <p:to>
                                        <p:strVal val="visible"/>
                                      </p:to>
                                    </p:set>
                                    <p:animEffect transition="in" filter="blinds(horizontal)">
                                      <p:cBhvr>
                                        <p:cTn id="37" dur="500"/>
                                        <p:tgtEl>
                                          <p:spTgt spid="61952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19527"/>
                                        </p:tgtEl>
                                        <p:attrNameLst>
                                          <p:attrName>style.visibility</p:attrName>
                                        </p:attrNameLst>
                                      </p:cBhvr>
                                      <p:to>
                                        <p:strVal val="visible"/>
                                      </p:to>
                                    </p:set>
                                    <p:animEffect transition="in" filter="blinds(horizontal)">
                                      <p:cBhvr>
                                        <p:cTn id="42" dur="500"/>
                                        <p:tgtEl>
                                          <p:spTgt spid="619527"/>
                                        </p:tgtEl>
                                      </p:cBhvr>
                                    </p:animEffect>
                                  </p:childTnLst>
                                </p:cTn>
                              </p:par>
                            </p:childTnLst>
                          </p:cTn>
                        </p:par>
                        <p:par>
                          <p:cTn id="43" fill="hold">
                            <p:stCondLst>
                              <p:cond delay="500"/>
                            </p:stCondLst>
                            <p:childTnLst>
                              <p:par>
                                <p:cTn id="44" presetID="12" presetClass="entr" presetSubtype="8" fill="hold" grpId="0" nodeType="afterEffect">
                                  <p:stCondLst>
                                    <p:cond delay="0"/>
                                  </p:stCondLst>
                                  <p:childTnLst>
                                    <p:set>
                                      <p:cBhvr>
                                        <p:cTn id="45" dur="1" fill="hold">
                                          <p:stCondLst>
                                            <p:cond delay="0"/>
                                          </p:stCondLst>
                                        </p:cTn>
                                        <p:tgtEl>
                                          <p:spTgt spid="619563"/>
                                        </p:tgtEl>
                                        <p:attrNameLst>
                                          <p:attrName>style.visibility</p:attrName>
                                        </p:attrNameLst>
                                      </p:cBhvr>
                                      <p:to>
                                        <p:strVal val="visible"/>
                                      </p:to>
                                    </p:set>
                                    <p:animEffect transition="in" filter="slide(fromLeft)">
                                      <p:cBhvr>
                                        <p:cTn id="46" dur="500"/>
                                        <p:tgtEl>
                                          <p:spTgt spid="619563"/>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5"/>
                                        </p:tgtEl>
                                        <p:attrNameLst>
                                          <p:attrName>style.visibility</p:attrName>
                                        </p:attrNameLst>
                                      </p:cBhvr>
                                      <p:to>
                                        <p:strVal val="visible"/>
                                      </p:to>
                                    </p:set>
                                    <p:animEffect transition="in" filter="blinds(horizontal)">
                                      <p:cBhvr>
                                        <p:cTn id="51" dur="500"/>
                                        <p:tgtEl>
                                          <p:spTgt spid="5"/>
                                        </p:tgtEl>
                                      </p:cBhvr>
                                    </p:animEffect>
                                  </p:childTnLst>
                                </p:cTn>
                              </p:par>
                            </p:childTnLst>
                          </p:cTn>
                        </p:par>
                        <p:par>
                          <p:cTn id="52" fill="hold">
                            <p:stCondLst>
                              <p:cond delay="500"/>
                            </p:stCondLst>
                            <p:childTnLst>
                              <p:par>
                                <p:cTn id="53" presetID="12" presetClass="entr" presetSubtype="8" fill="hold" grpId="0" nodeType="afterEffect">
                                  <p:stCondLst>
                                    <p:cond delay="0"/>
                                  </p:stCondLst>
                                  <p:childTnLst>
                                    <p:set>
                                      <p:cBhvr>
                                        <p:cTn id="54" dur="1" fill="hold">
                                          <p:stCondLst>
                                            <p:cond delay="0"/>
                                          </p:stCondLst>
                                        </p:cTn>
                                        <p:tgtEl>
                                          <p:spTgt spid="619558"/>
                                        </p:tgtEl>
                                        <p:attrNameLst>
                                          <p:attrName>style.visibility</p:attrName>
                                        </p:attrNameLst>
                                      </p:cBhvr>
                                      <p:to>
                                        <p:strVal val="visible"/>
                                      </p:to>
                                    </p:set>
                                    <p:animEffect transition="in" filter="slide(fromLeft)">
                                      <p:cBhvr>
                                        <p:cTn id="55" dur="500"/>
                                        <p:tgtEl>
                                          <p:spTgt spid="619558"/>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6"/>
                                        </p:tgtEl>
                                        <p:attrNameLst>
                                          <p:attrName>style.visibility</p:attrName>
                                        </p:attrNameLst>
                                      </p:cBhvr>
                                      <p:to>
                                        <p:strVal val="visible"/>
                                      </p:to>
                                    </p:set>
                                    <p:animEffect transition="in" filter="blinds(horizontal)">
                                      <p:cBhvr>
                                        <p:cTn id="60" dur="500"/>
                                        <p:tgtEl>
                                          <p:spTgt spid="6"/>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619526"/>
                                        </p:tgtEl>
                                        <p:attrNameLst>
                                          <p:attrName>style.visibility</p:attrName>
                                        </p:attrNameLst>
                                      </p:cBhvr>
                                      <p:to>
                                        <p:strVal val="visible"/>
                                      </p:to>
                                    </p:set>
                                    <p:animEffect transition="in" filter="blinds(horizontal)">
                                      <p:cBhvr>
                                        <p:cTn id="65" dur="500"/>
                                        <p:tgtEl>
                                          <p:spTgt spid="619526"/>
                                        </p:tgtEl>
                                      </p:cBhvr>
                                    </p:animEffect>
                                  </p:childTnLst>
                                </p:cTn>
                              </p:par>
                            </p:childTnLst>
                          </p:cTn>
                        </p:par>
                        <p:par>
                          <p:cTn id="66" fill="hold">
                            <p:stCondLst>
                              <p:cond delay="500"/>
                            </p:stCondLst>
                            <p:childTnLst>
                              <p:par>
                                <p:cTn id="67" presetID="12" presetClass="entr" presetSubtype="8" fill="hold" grpId="0" nodeType="afterEffect">
                                  <p:stCondLst>
                                    <p:cond delay="0"/>
                                  </p:stCondLst>
                                  <p:childTnLst>
                                    <p:set>
                                      <p:cBhvr>
                                        <p:cTn id="68" dur="1" fill="hold">
                                          <p:stCondLst>
                                            <p:cond delay="0"/>
                                          </p:stCondLst>
                                        </p:cTn>
                                        <p:tgtEl>
                                          <p:spTgt spid="619562"/>
                                        </p:tgtEl>
                                        <p:attrNameLst>
                                          <p:attrName>style.visibility</p:attrName>
                                        </p:attrNameLst>
                                      </p:cBhvr>
                                      <p:to>
                                        <p:strVal val="visible"/>
                                      </p:to>
                                    </p:set>
                                    <p:animEffect transition="in" filter="slide(fromLeft)">
                                      <p:cBhvr>
                                        <p:cTn id="69" dur="500"/>
                                        <p:tgtEl>
                                          <p:spTgt spid="619562"/>
                                        </p:tgtEl>
                                      </p:cBhvr>
                                    </p:animEffect>
                                  </p:childTnLst>
                                </p:cTn>
                              </p:par>
                            </p:childTnLst>
                          </p:cTn>
                        </p:par>
                      </p:childTnLst>
                    </p:cTn>
                  </p:par>
                  <p:par>
                    <p:cTn id="70" fill="hold">
                      <p:stCondLst>
                        <p:cond delay="indefinite"/>
                      </p:stCondLst>
                      <p:childTnLst>
                        <p:par>
                          <p:cTn id="71" fill="hold">
                            <p:stCondLst>
                              <p:cond delay="0"/>
                            </p:stCondLst>
                            <p:childTnLst>
                              <p:par>
                                <p:cTn id="72" presetID="3" presetClass="entr" presetSubtype="10" fill="hold" nodeType="clickEffect">
                                  <p:stCondLst>
                                    <p:cond delay="0"/>
                                  </p:stCondLst>
                                  <p:childTnLst>
                                    <p:set>
                                      <p:cBhvr>
                                        <p:cTn id="73" dur="1" fill="hold">
                                          <p:stCondLst>
                                            <p:cond delay="0"/>
                                          </p:stCondLst>
                                        </p:cTn>
                                        <p:tgtEl>
                                          <p:spTgt spid="7"/>
                                        </p:tgtEl>
                                        <p:attrNameLst>
                                          <p:attrName>style.visibility</p:attrName>
                                        </p:attrNameLst>
                                      </p:cBhvr>
                                      <p:to>
                                        <p:strVal val="visible"/>
                                      </p:to>
                                    </p:set>
                                    <p:animEffect transition="in" filter="blinds(horizontal)">
                                      <p:cBhvr>
                                        <p:cTn id="74" dur="500"/>
                                        <p:tgtEl>
                                          <p:spTgt spid="7"/>
                                        </p:tgtEl>
                                      </p:cBhvr>
                                    </p:animEffect>
                                  </p:childTnLst>
                                </p:cTn>
                              </p:par>
                            </p:childTnLst>
                          </p:cTn>
                        </p:par>
                        <p:par>
                          <p:cTn id="75" fill="hold">
                            <p:stCondLst>
                              <p:cond delay="500"/>
                            </p:stCondLst>
                            <p:childTnLst>
                              <p:par>
                                <p:cTn id="76" presetID="12" presetClass="entr" presetSubtype="8" fill="hold" grpId="0" nodeType="afterEffect">
                                  <p:stCondLst>
                                    <p:cond delay="0"/>
                                  </p:stCondLst>
                                  <p:childTnLst>
                                    <p:set>
                                      <p:cBhvr>
                                        <p:cTn id="77" dur="1" fill="hold">
                                          <p:stCondLst>
                                            <p:cond delay="0"/>
                                          </p:stCondLst>
                                        </p:cTn>
                                        <p:tgtEl>
                                          <p:spTgt spid="619559"/>
                                        </p:tgtEl>
                                        <p:attrNameLst>
                                          <p:attrName>style.visibility</p:attrName>
                                        </p:attrNameLst>
                                      </p:cBhvr>
                                      <p:to>
                                        <p:strVal val="visible"/>
                                      </p:to>
                                    </p:set>
                                    <p:animEffect transition="in" filter="slide(fromLeft)">
                                      <p:cBhvr>
                                        <p:cTn id="78" dur="500"/>
                                        <p:tgtEl>
                                          <p:spTgt spid="619559"/>
                                        </p:tgtEl>
                                      </p:cBhvr>
                                    </p:animEffect>
                                  </p:childTnLst>
                                </p:cTn>
                              </p:par>
                            </p:childTnLst>
                          </p:cTn>
                        </p:par>
                      </p:childTnLst>
                    </p:cTn>
                  </p:par>
                  <p:par>
                    <p:cTn id="79" fill="hold">
                      <p:stCondLst>
                        <p:cond delay="indefinite"/>
                      </p:stCondLst>
                      <p:childTnLst>
                        <p:par>
                          <p:cTn id="80" fill="hold">
                            <p:stCondLst>
                              <p:cond delay="0"/>
                            </p:stCondLst>
                            <p:childTnLst>
                              <p:par>
                                <p:cTn id="81" presetID="3" presetClass="entr" presetSubtype="10" fill="hold" nodeType="clickEffect">
                                  <p:stCondLst>
                                    <p:cond delay="0"/>
                                  </p:stCondLst>
                                  <p:childTnLst>
                                    <p:set>
                                      <p:cBhvr>
                                        <p:cTn id="82" dur="1" fill="hold">
                                          <p:stCondLst>
                                            <p:cond delay="0"/>
                                          </p:stCondLst>
                                        </p:cTn>
                                        <p:tgtEl>
                                          <p:spTgt spid="8"/>
                                        </p:tgtEl>
                                        <p:attrNameLst>
                                          <p:attrName>style.visibility</p:attrName>
                                        </p:attrNameLst>
                                      </p:cBhvr>
                                      <p:to>
                                        <p:strVal val="visible"/>
                                      </p:to>
                                    </p:set>
                                    <p:animEffect transition="in" filter="blinds(horizontal)">
                                      <p:cBhvr>
                                        <p:cTn id="83" dur="500"/>
                                        <p:tgtEl>
                                          <p:spTgt spid="8"/>
                                        </p:tgtEl>
                                      </p:cBhvr>
                                    </p:animEffect>
                                  </p:childTnLst>
                                </p:cTn>
                              </p:par>
                            </p:childTnLst>
                          </p:cTn>
                        </p:par>
                      </p:childTnLst>
                    </p:cTn>
                  </p:par>
                  <p:par>
                    <p:cTn id="84" fill="hold">
                      <p:stCondLst>
                        <p:cond delay="indefinite"/>
                      </p:stCondLst>
                      <p:childTnLst>
                        <p:par>
                          <p:cTn id="85" fill="hold">
                            <p:stCondLst>
                              <p:cond delay="0"/>
                            </p:stCondLst>
                            <p:childTnLst>
                              <p:par>
                                <p:cTn id="86" presetID="3" presetClass="entr" presetSubtype="10" fill="hold" grpId="0" nodeType="clickEffect">
                                  <p:stCondLst>
                                    <p:cond delay="0"/>
                                  </p:stCondLst>
                                  <p:childTnLst>
                                    <p:set>
                                      <p:cBhvr>
                                        <p:cTn id="87" dur="1" fill="hold">
                                          <p:stCondLst>
                                            <p:cond delay="0"/>
                                          </p:stCondLst>
                                        </p:cTn>
                                        <p:tgtEl>
                                          <p:spTgt spid="619525"/>
                                        </p:tgtEl>
                                        <p:attrNameLst>
                                          <p:attrName>style.visibility</p:attrName>
                                        </p:attrNameLst>
                                      </p:cBhvr>
                                      <p:to>
                                        <p:strVal val="visible"/>
                                      </p:to>
                                    </p:set>
                                    <p:animEffect transition="in" filter="blinds(horizontal)">
                                      <p:cBhvr>
                                        <p:cTn id="88" dur="500"/>
                                        <p:tgtEl>
                                          <p:spTgt spid="619525"/>
                                        </p:tgtEl>
                                      </p:cBhvr>
                                    </p:animEffect>
                                  </p:childTnLst>
                                </p:cTn>
                              </p:par>
                            </p:childTnLst>
                          </p:cTn>
                        </p:par>
                      </p:childTnLst>
                    </p:cTn>
                  </p:par>
                  <p:par>
                    <p:cTn id="89" fill="hold">
                      <p:stCondLst>
                        <p:cond delay="indefinite"/>
                      </p:stCondLst>
                      <p:childTnLst>
                        <p:par>
                          <p:cTn id="90" fill="hold">
                            <p:stCondLst>
                              <p:cond delay="0"/>
                            </p:stCondLst>
                            <p:childTnLst>
                              <p:par>
                                <p:cTn id="91" presetID="3" presetClass="entr" presetSubtype="10" fill="hold" nodeType="clickEffect">
                                  <p:stCondLst>
                                    <p:cond delay="0"/>
                                  </p:stCondLst>
                                  <p:childTnLst>
                                    <p:set>
                                      <p:cBhvr>
                                        <p:cTn id="92" dur="1" fill="hold">
                                          <p:stCondLst>
                                            <p:cond delay="0"/>
                                          </p:stCondLst>
                                        </p:cTn>
                                        <p:tgtEl>
                                          <p:spTgt spid="9"/>
                                        </p:tgtEl>
                                        <p:attrNameLst>
                                          <p:attrName>style.visibility</p:attrName>
                                        </p:attrNameLst>
                                      </p:cBhvr>
                                      <p:to>
                                        <p:strVal val="visible"/>
                                      </p:to>
                                    </p:set>
                                    <p:animEffect transition="in" filter="blinds(horizontal)">
                                      <p:cBhvr>
                                        <p:cTn id="93" dur="500"/>
                                        <p:tgtEl>
                                          <p:spTgt spid="9"/>
                                        </p:tgtEl>
                                      </p:cBhvr>
                                    </p:animEffect>
                                  </p:childTnLst>
                                </p:cTn>
                              </p:par>
                            </p:childTnLst>
                          </p:cTn>
                        </p:par>
                        <p:par>
                          <p:cTn id="94" fill="hold">
                            <p:stCondLst>
                              <p:cond delay="500"/>
                            </p:stCondLst>
                            <p:childTnLst>
                              <p:par>
                                <p:cTn id="95" presetID="12" presetClass="entr" presetSubtype="8" fill="hold" grpId="0" nodeType="afterEffect">
                                  <p:stCondLst>
                                    <p:cond delay="0"/>
                                  </p:stCondLst>
                                  <p:childTnLst>
                                    <p:set>
                                      <p:cBhvr>
                                        <p:cTn id="96" dur="1" fill="hold">
                                          <p:stCondLst>
                                            <p:cond delay="0"/>
                                          </p:stCondLst>
                                        </p:cTn>
                                        <p:tgtEl>
                                          <p:spTgt spid="619560"/>
                                        </p:tgtEl>
                                        <p:attrNameLst>
                                          <p:attrName>style.visibility</p:attrName>
                                        </p:attrNameLst>
                                      </p:cBhvr>
                                      <p:to>
                                        <p:strVal val="visible"/>
                                      </p:to>
                                    </p:set>
                                    <p:animEffect transition="in" filter="slide(fromLeft)">
                                      <p:cBhvr>
                                        <p:cTn id="97" dur="500"/>
                                        <p:tgtEl>
                                          <p:spTgt spid="619560"/>
                                        </p:tgtEl>
                                      </p:cBhvr>
                                    </p:animEffect>
                                  </p:childTnLst>
                                </p:cTn>
                              </p:par>
                            </p:childTnLst>
                          </p:cTn>
                        </p:par>
                        <p:par>
                          <p:cTn id="98" fill="hold">
                            <p:stCondLst>
                              <p:cond delay="1000"/>
                            </p:stCondLst>
                            <p:childTnLst>
                              <p:par>
                                <p:cTn id="99" presetID="12" presetClass="entr" presetSubtype="8" fill="hold" grpId="0" nodeType="afterEffect">
                                  <p:stCondLst>
                                    <p:cond delay="0"/>
                                  </p:stCondLst>
                                  <p:childTnLst>
                                    <p:set>
                                      <p:cBhvr>
                                        <p:cTn id="100" dur="1" fill="hold">
                                          <p:stCondLst>
                                            <p:cond delay="0"/>
                                          </p:stCondLst>
                                        </p:cTn>
                                        <p:tgtEl>
                                          <p:spTgt spid="619561"/>
                                        </p:tgtEl>
                                        <p:attrNameLst>
                                          <p:attrName>style.visibility</p:attrName>
                                        </p:attrNameLst>
                                      </p:cBhvr>
                                      <p:to>
                                        <p:strVal val="visible"/>
                                      </p:to>
                                    </p:set>
                                    <p:animEffect transition="in" filter="slide(fromLeft)">
                                      <p:cBhvr>
                                        <p:cTn id="101" dur="500"/>
                                        <p:tgtEl>
                                          <p:spTgt spid="619561"/>
                                        </p:tgtEl>
                                      </p:cBhvr>
                                    </p:animEffect>
                                  </p:childTnLst>
                                </p:cTn>
                              </p:par>
                            </p:childTnLst>
                          </p:cTn>
                        </p:par>
                      </p:childTnLst>
                    </p:cTn>
                  </p:par>
                  <p:par>
                    <p:cTn id="102" fill="hold">
                      <p:stCondLst>
                        <p:cond delay="indefinite"/>
                      </p:stCondLst>
                      <p:childTnLst>
                        <p:par>
                          <p:cTn id="103" fill="hold">
                            <p:stCondLst>
                              <p:cond delay="0"/>
                            </p:stCondLst>
                            <p:childTnLst>
                              <p:par>
                                <p:cTn id="104" presetID="3" presetClass="entr" presetSubtype="10" fill="hold" nodeType="clickEffect">
                                  <p:stCondLst>
                                    <p:cond delay="0"/>
                                  </p:stCondLst>
                                  <p:childTnLst>
                                    <p:set>
                                      <p:cBhvr>
                                        <p:cTn id="105" dur="1" fill="hold">
                                          <p:stCondLst>
                                            <p:cond delay="0"/>
                                          </p:stCondLst>
                                        </p:cTn>
                                        <p:tgtEl>
                                          <p:spTgt spid="10"/>
                                        </p:tgtEl>
                                        <p:attrNameLst>
                                          <p:attrName>style.visibility</p:attrName>
                                        </p:attrNameLst>
                                      </p:cBhvr>
                                      <p:to>
                                        <p:strVal val="visible"/>
                                      </p:to>
                                    </p:set>
                                    <p:animEffect transition="in" filter="blinds(horizontal)">
                                      <p:cBhvr>
                                        <p:cTn id="106" dur="500"/>
                                        <p:tgtEl>
                                          <p:spTgt spid="10"/>
                                        </p:tgtEl>
                                      </p:cBhvr>
                                    </p:animEffect>
                                  </p:childTnLst>
                                </p:cTn>
                              </p:par>
                            </p:childTnLst>
                          </p:cTn>
                        </p:par>
                      </p:childTnLst>
                    </p:cTn>
                  </p:par>
                  <p:par>
                    <p:cTn id="107" fill="hold">
                      <p:stCondLst>
                        <p:cond delay="indefinite"/>
                      </p:stCondLst>
                      <p:childTnLst>
                        <p:par>
                          <p:cTn id="108" fill="hold">
                            <p:stCondLst>
                              <p:cond delay="0"/>
                            </p:stCondLst>
                            <p:childTnLst>
                              <p:par>
                                <p:cTn id="109" presetID="3" presetClass="entr" presetSubtype="10" fill="hold" grpId="0" nodeType="clickEffect">
                                  <p:stCondLst>
                                    <p:cond delay="0"/>
                                  </p:stCondLst>
                                  <p:childTnLst>
                                    <p:set>
                                      <p:cBhvr>
                                        <p:cTn id="110" dur="1" fill="hold">
                                          <p:stCondLst>
                                            <p:cond delay="0"/>
                                          </p:stCondLst>
                                        </p:cTn>
                                        <p:tgtEl>
                                          <p:spTgt spid="619591"/>
                                        </p:tgtEl>
                                        <p:attrNameLst>
                                          <p:attrName>style.visibility</p:attrName>
                                        </p:attrNameLst>
                                      </p:cBhvr>
                                      <p:to>
                                        <p:strVal val="visible"/>
                                      </p:to>
                                    </p:set>
                                    <p:animEffect transition="in" filter="blinds(horizontal)">
                                      <p:cBhvr>
                                        <p:cTn id="111" dur="500"/>
                                        <p:tgtEl>
                                          <p:spTgt spid="619591"/>
                                        </p:tgtEl>
                                      </p:cBhvr>
                                    </p:animEffect>
                                  </p:childTnLst>
                                </p:cTn>
                              </p:par>
                            </p:childTnLst>
                          </p:cTn>
                        </p:par>
                      </p:childTnLst>
                    </p:cTn>
                  </p:par>
                  <p:par>
                    <p:cTn id="112" fill="hold">
                      <p:stCondLst>
                        <p:cond delay="indefinite"/>
                      </p:stCondLst>
                      <p:childTnLst>
                        <p:par>
                          <p:cTn id="113" fill="hold">
                            <p:stCondLst>
                              <p:cond delay="0"/>
                            </p:stCondLst>
                            <p:childTnLst>
                              <p:par>
                                <p:cTn id="114" presetID="3" presetClass="entr" presetSubtype="10" fill="hold" nodeType="clickEffect">
                                  <p:stCondLst>
                                    <p:cond delay="0"/>
                                  </p:stCondLst>
                                  <p:childTnLst>
                                    <p:set>
                                      <p:cBhvr>
                                        <p:cTn id="115" dur="1" fill="hold">
                                          <p:stCondLst>
                                            <p:cond delay="0"/>
                                          </p:stCondLst>
                                        </p:cTn>
                                        <p:tgtEl>
                                          <p:spTgt spid="11"/>
                                        </p:tgtEl>
                                        <p:attrNameLst>
                                          <p:attrName>style.visibility</p:attrName>
                                        </p:attrNameLst>
                                      </p:cBhvr>
                                      <p:to>
                                        <p:strVal val="visible"/>
                                      </p:to>
                                    </p:set>
                                    <p:animEffect transition="in" filter="blinds(horizontal)">
                                      <p:cBhvr>
                                        <p:cTn id="116" dur="500"/>
                                        <p:tgtEl>
                                          <p:spTgt spid="11"/>
                                        </p:tgtEl>
                                      </p:cBhvr>
                                    </p:animEffect>
                                  </p:childTnLst>
                                </p:cTn>
                              </p:par>
                            </p:childTnLst>
                          </p:cTn>
                        </p:par>
                        <p:par>
                          <p:cTn id="117" fill="hold">
                            <p:stCondLst>
                              <p:cond delay="500"/>
                            </p:stCondLst>
                            <p:childTnLst>
                              <p:par>
                                <p:cTn id="118" presetID="12" presetClass="entr" presetSubtype="8" fill="hold" nodeType="afterEffect">
                                  <p:stCondLst>
                                    <p:cond delay="0"/>
                                  </p:stCondLst>
                                  <p:childTnLst>
                                    <p:set>
                                      <p:cBhvr>
                                        <p:cTn id="119" dur="1" fill="hold">
                                          <p:stCondLst>
                                            <p:cond delay="0"/>
                                          </p:stCondLst>
                                        </p:cTn>
                                        <p:tgtEl>
                                          <p:spTgt spid="13"/>
                                        </p:tgtEl>
                                        <p:attrNameLst>
                                          <p:attrName>style.visibility</p:attrName>
                                        </p:attrNameLst>
                                      </p:cBhvr>
                                      <p:to>
                                        <p:strVal val="visible"/>
                                      </p:to>
                                    </p:set>
                                    <p:animEffect transition="in" filter="slide(fromLeft)">
                                      <p:cBhvr>
                                        <p:cTn id="120" dur="500"/>
                                        <p:tgtEl>
                                          <p:spTgt spid="13"/>
                                        </p:tgtEl>
                                      </p:cBhvr>
                                    </p:animEffect>
                                  </p:childTnLst>
                                </p:cTn>
                              </p:par>
                            </p:childTnLst>
                          </p:cTn>
                        </p:par>
                      </p:childTnLst>
                    </p:cTn>
                  </p:par>
                  <p:par>
                    <p:cTn id="121" fill="hold">
                      <p:stCondLst>
                        <p:cond delay="indefinite"/>
                      </p:stCondLst>
                      <p:childTnLst>
                        <p:par>
                          <p:cTn id="122" fill="hold">
                            <p:stCondLst>
                              <p:cond delay="0"/>
                            </p:stCondLst>
                            <p:childTnLst>
                              <p:par>
                                <p:cTn id="123" presetID="3" presetClass="entr" presetSubtype="10" fill="hold" grpId="0" nodeType="clickEffect">
                                  <p:stCondLst>
                                    <p:cond delay="0"/>
                                  </p:stCondLst>
                                  <p:childTnLst>
                                    <p:set>
                                      <p:cBhvr>
                                        <p:cTn id="124" dur="1" fill="hold">
                                          <p:stCondLst>
                                            <p:cond delay="0"/>
                                          </p:stCondLst>
                                        </p:cTn>
                                        <p:tgtEl>
                                          <p:spTgt spid="619596"/>
                                        </p:tgtEl>
                                        <p:attrNameLst>
                                          <p:attrName>style.visibility</p:attrName>
                                        </p:attrNameLst>
                                      </p:cBhvr>
                                      <p:to>
                                        <p:strVal val="visible"/>
                                      </p:to>
                                    </p:set>
                                    <p:animEffect transition="in" filter="blinds(horizontal)">
                                      <p:cBhvr>
                                        <p:cTn id="125" dur="500"/>
                                        <p:tgtEl>
                                          <p:spTgt spid="619596"/>
                                        </p:tgtEl>
                                      </p:cBhvr>
                                    </p:animEffect>
                                  </p:childTnLst>
                                </p:cTn>
                              </p:par>
                            </p:childTnLst>
                          </p:cTn>
                        </p:par>
                      </p:childTnLst>
                    </p:cTn>
                  </p:par>
                  <p:par>
                    <p:cTn id="126" fill="hold">
                      <p:stCondLst>
                        <p:cond delay="indefinite"/>
                      </p:stCondLst>
                      <p:childTnLst>
                        <p:par>
                          <p:cTn id="127" fill="hold">
                            <p:stCondLst>
                              <p:cond delay="0"/>
                            </p:stCondLst>
                            <p:childTnLst>
                              <p:par>
                                <p:cTn id="128" presetID="3" presetClass="entr" presetSubtype="10" fill="hold" nodeType="clickEffect">
                                  <p:stCondLst>
                                    <p:cond delay="0"/>
                                  </p:stCondLst>
                                  <p:childTnLst>
                                    <p:set>
                                      <p:cBhvr>
                                        <p:cTn id="129" dur="1" fill="hold">
                                          <p:stCondLst>
                                            <p:cond delay="0"/>
                                          </p:stCondLst>
                                        </p:cTn>
                                        <p:tgtEl>
                                          <p:spTgt spid="14"/>
                                        </p:tgtEl>
                                        <p:attrNameLst>
                                          <p:attrName>style.visibility</p:attrName>
                                        </p:attrNameLst>
                                      </p:cBhvr>
                                      <p:to>
                                        <p:strVal val="visible"/>
                                      </p:to>
                                    </p:set>
                                    <p:animEffect transition="in" filter="blinds(horizontal)">
                                      <p:cBhvr>
                                        <p:cTn id="130" dur="500"/>
                                        <p:tgtEl>
                                          <p:spTgt spid="14"/>
                                        </p:tgtEl>
                                      </p:cBhvr>
                                    </p:animEffect>
                                  </p:childTnLst>
                                </p:cTn>
                              </p:par>
                            </p:childTnLst>
                          </p:cTn>
                        </p:par>
                      </p:childTnLst>
                    </p:cTn>
                  </p:par>
                  <p:par>
                    <p:cTn id="131" fill="hold">
                      <p:stCondLst>
                        <p:cond delay="indefinite"/>
                      </p:stCondLst>
                      <p:childTnLst>
                        <p:par>
                          <p:cTn id="132" fill="hold">
                            <p:stCondLst>
                              <p:cond delay="0"/>
                            </p:stCondLst>
                            <p:childTnLst>
                              <p:par>
                                <p:cTn id="133" presetID="3" presetClass="entr" presetSubtype="10" fill="hold" nodeType="clickEffect">
                                  <p:stCondLst>
                                    <p:cond delay="0"/>
                                  </p:stCondLst>
                                  <p:childTnLst>
                                    <p:set>
                                      <p:cBhvr>
                                        <p:cTn id="134" dur="1" fill="hold">
                                          <p:stCondLst>
                                            <p:cond delay="0"/>
                                          </p:stCondLst>
                                        </p:cTn>
                                        <p:tgtEl>
                                          <p:spTgt spid="12"/>
                                        </p:tgtEl>
                                        <p:attrNameLst>
                                          <p:attrName>style.visibility</p:attrName>
                                        </p:attrNameLst>
                                      </p:cBhvr>
                                      <p:to>
                                        <p:strVal val="visible"/>
                                      </p:to>
                                    </p:set>
                                    <p:animEffect transition="in" filter="blinds(horizontal)">
                                      <p:cBhvr>
                                        <p:cTn id="135" dur="500"/>
                                        <p:tgtEl>
                                          <p:spTgt spid="12"/>
                                        </p:tgtEl>
                                      </p:cBhvr>
                                    </p:animEffect>
                                  </p:childTnLst>
                                </p:cTn>
                              </p:par>
                            </p:childTnLst>
                          </p:cTn>
                        </p:par>
                      </p:childTnLst>
                    </p:cTn>
                  </p:par>
                  <p:par>
                    <p:cTn id="136" fill="hold">
                      <p:stCondLst>
                        <p:cond delay="indefinite"/>
                      </p:stCondLst>
                      <p:childTnLst>
                        <p:par>
                          <p:cTn id="137" fill="hold">
                            <p:stCondLst>
                              <p:cond delay="0"/>
                            </p:stCondLst>
                            <p:childTnLst>
                              <p:par>
                                <p:cTn id="138" presetID="3" presetClass="entr" presetSubtype="10" fill="hold" grpId="0" nodeType="clickEffect">
                                  <p:stCondLst>
                                    <p:cond delay="0"/>
                                  </p:stCondLst>
                                  <p:childTnLst>
                                    <p:set>
                                      <p:cBhvr>
                                        <p:cTn id="139" dur="1" fill="hold">
                                          <p:stCondLst>
                                            <p:cond delay="0"/>
                                          </p:stCondLst>
                                        </p:cTn>
                                        <p:tgtEl>
                                          <p:spTgt spid="619534"/>
                                        </p:tgtEl>
                                        <p:attrNameLst>
                                          <p:attrName>style.visibility</p:attrName>
                                        </p:attrNameLst>
                                      </p:cBhvr>
                                      <p:to>
                                        <p:strVal val="visible"/>
                                      </p:to>
                                    </p:set>
                                    <p:animEffect transition="in" filter="blinds(horizontal)">
                                      <p:cBhvr>
                                        <p:cTn id="140" dur="500"/>
                                        <p:tgtEl>
                                          <p:spTgt spid="619534"/>
                                        </p:tgtEl>
                                      </p:cBhvr>
                                    </p:animEffect>
                                  </p:childTnLst>
                                </p:cTn>
                              </p:par>
                            </p:childTnLst>
                          </p:cTn>
                        </p:par>
                      </p:childTnLst>
                    </p:cTn>
                  </p:par>
                  <p:par>
                    <p:cTn id="141" fill="hold">
                      <p:stCondLst>
                        <p:cond delay="indefinite"/>
                      </p:stCondLst>
                      <p:childTnLst>
                        <p:par>
                          <p:cTn id="142" fill="hold">
                            <p:stCondLst>
                              <p:cond delay="0"/>
                            </p:stCondLst>
                            <p:childTnLst>
                              <p:par>
                                <p:cTn id="143" presetID="3" presetClass="entr" presetSubtype="10" fill="hold" grpId="0" nodeType="clickEffect">
                                  <p:stCondLst>
                                    <p:cond delay="0"/>
                                  </p:stCondLst>
                                  <p:childTnLst>
                                    <p:set>
                                      <p:cBhvr>
                                        <p:cTn id="144" dur="1" fill="hold">
                                          <p:stCondLst>
                                            <p:cond delay="0"/>
                                          </p:stCondLst>
                                        </p:cTn>
                                        <p:tgtEl>
                                          <p:spTgt spid="619533"/>
                                        </p:tgtEl>
                                        <p:attrNameLst>
                                          <p:attrName>style.visibility</p:attrName>
                                        </p:attrNameLst>
                                      </p:cBhvr>
                                      <p:to>
                                        <p:strVal val="visible"/>
                                      </p:to>
                                    </p:set>
                                    <p:animEffect transition="in" filter="blinds(horizontal)">
                                      <p:cBhvr>
                                        <p:cTn id="145" dur="500"/>
                                        <p:tgtEl>
                                          <p:spTgt spid="619533"/>
                                        </p:tgtEl>
                                      </p:cBhvr>
                                    </p:animEffect>
                                  </p:childTnLst>
                                </p:cTn>
                              </p:par>
                            </p:childTnLst>
                          </p:cTn>
                        </p:par>
                      </p:childTnLst>
                    </p:cTn>
                  </p:par>
                  <p:par>
                    <p:cTn id="146" fill="hold">
                      <p:stCondLst>
                        <p:cond delay="indefinite"/>
                      </p:stCondLst>
                      <p:childTnLst>
                        <p:par>
                          <p:cTn id="147" fill="hold">
                            <p:stCondLst>
                              <p:cond delay="0"/>
                            </p:stCondLst>
                            <p:childTnLst>
                              <p:par>
                                <p:cTn id="148" presetID="3" presetClass="entr" presetSubtype="10" fill="hold" grpId="0" nodeType="clickEffect">
                                  <p:stCondLst>
                                    <p:cond delay="0"/>
                                  </p:stCondLst>
                                  <p:childTnLst>
                                    <p:set>
                                      <p:cBhvr>
                                        <p:cTn id="149" dur="1" fill="hold">
                                          <p:stCondLst>
                                            <p:cond delay="0"/>
                                          </p:stCondLst>
                                        </p:cTn>
                                        <p:tgtEl>
                                          <p:spTgt spid="619532"/>
                                        </p:tgtEl>
                                        <p:attrNameLst>
                                          <p:attrName>style.visibility</p:attrName>
                                        </p:attrNameLst>
                                      </p:cBhvr>
                                      <p:to>
                                        <p:strVal val="visible"/>
                                      </p:to>
                                    </p:set>
                                    <p:animEffect transition="in" filter="blinds(horizontal)">
                                      <p:cBhvr>
                                        <p:cTn id="150" dur="500"/>
                                        <p:tgtEl>
                                          <p:spTgt spid="619532"/>
                                        </p:tgtEl>
                                      </p:cBhvr>
                                    </p:animEffect>
                                  </p:childTnLst>
                                </p:cTn>
                              </p:par>
                            </p:childTnLst>
                          </p:cTn>
                        </p:par>
                      </p:childTnLst>
                    </p:cTn>
                  </p:par>
                  <p:par>
                    <p:cTn id="151" fill="hold">
                      <p:stCondLst>
                        <p:cond delay="indefinite"/>
                      </p:stCondLst>
                      <p:childTnLst>
                        <p:par>
                          <p:cTn id="152" fill="hold">
                            <p:stCondLst>
                              <p:cond delay="0"/>
                            </p:stCondLst>
                            <p:childTnLst>
                              <p:par>
                                <p:cTn id="153" presetID="3" presetClass="entr" presetSubtype="10" fill="hold" grpId="0" nodeType="clickEffect">
                                  <p:stCondLst>
                                    <p:cond delay="0"/>
                                  </p:stCondLst>
                                  <p:childTnLst>
                                    <p:set>
                                      <p:cBhvr>
                                        <p:cTn id="154" dur="1" fill="hold">
                                          <p:stCondLst>
                                            <p:cond delay="0"/>
                                          </p:stCondLst>
                                        </p:cTn>
                                        <p:tgtEl>
                                          <p:spTgt spid="619531"/>
                                        </p:tgtEl>
                                        <p:attrNameLst>
                                          <p:attrName>style.visibility</p:attrName>
                                        </p:attrNameLst>
                                      </p:cBhvr>
                                      <p:to>
                                        <p:strVal val="visible"/>
                                      </p:to>
                                    </p:set>
                                    <p:animEffect transition="in" filter="blinds(horizontal)">
                                      <p:cBhvr>
                                        <p:cTn id="155" dur="500"/>
                                        <p:tgtEl>
                                          <p:spTgt spid="619531"/>
                                        </p:tgtEl>
                                      </p:cBhvr>
                                    </p:animEffect>
                                  </p:childTnLst>
                                </p:cTn>
                              </p:par>
                            </p:childTnLst>
                          </p:cTn>
                        </p:par>
                      </p:childTnLst>
                    </p:cTn>
                  </p:par>
                  <p:par>
                    <p:cTn id="156" fill="hold">
                      <p:stCondLst>
                        <p:cond delay="indefinite"/>
                      </p:stCondLst>
                      <p:childTnLst>
                        <p:par>
                          <p:cTn id="157" fill="hold">
                            <p:stCondLst>
                              <p:cond delay="0"/>
                            </p:stCondLst>
                            <p:childTnLst>
                              <p:par>
                                <p:cTn id="158" presetID="3" presetClass="entr" presetSubtype="10" fill="hold" grpId="0" nodeType="clickEffect">
                                  <p:stCondLst>
                                    <p:cond delay="0"/>
                                  </p:stCondLst>
                                  <p:childTnLst>
                                    <p:set>
                                      <p:cBhvr>
                                        <p:cTn id="159" dur="1" fill="hold">
                                          <p:stCondLst>
                                            <p:cond delay="0"/>
                                          </p:stCondLst>
                                        </p:cTn>
                                        <p:tgtEl>
                                          <p:spTgt spid="619530"/>
                                        </p:tgtEl>
                                        <p:attrNameLst>
                                          <p:attrName>style.visibility</p:attrName>
                                        </p:attrNameLst>
                                      </p:cBhvr>
                                      <p:to>
                                        <p:strVal val="visible"/>
                                      </p:to>
                                    </p:set>
                                    <p:animEffect transition="in" filter="blinds(horizontal)">
                                      <p:cBhvr>
                                        <p:cTn id="160" dur="500"/>
                                        <p:tgtEl>
                                          <p:spTgt spid="619530"/>
                                        </p:tgtEl>
                                      </p:cBhvr>
                                    </p:animEffect>
                                  </p:childTnLst>
                                </p:cTn>
                              </p:par>
                            </p:childTnLst>
                          </p:cTn>
                        </p:par>
                      </p:childTnLst>
                    </p:cTn>
                  </p:par>
                  <p:par>
                    <p:cTn id="161" fill="hold">
                      <p:stCondLst>
                        <p:cond delay="indefinite"/>
                      </p:stCondLst>
                      <p:childTnLst>
                        <p:par>
                          <p:cTn id="162" fill="hold">
                            <p:stCondLst>
                              <p:cond delay="0"/>
                            </p:stCondLst>
                            <p:childTnLst>
                              <p:par>
                                <p:cTn id="163" presetID="3" presetClass="entr" presetSubtype="10" fill="hold" grpId="0" nodeType="clickEffect">
                                  <p:stCondLst>
                                    <p:cond delay="0"/>
                                  </p:stCondLst>
                                  <p:childTnLst>
                                    <p:set>
                                      <p:cBhvr>
                                        <p:cTn id="164" dur="1" fill="hold">
                                          <p:stCondLst>
                                            <p:cond delay="0"/>
                                          </p:stCondLst>
                                        </p:cTn>
                                        <p:tgtEl>
                                          <p:spTgt spid="619529"/>
                                        </p:tgtEl>
                                        <p:attrNameLst>
                                          <p:attrName>style.visibility</p:attrName>
                                        </p:attrNameLst>
                                      </p:cBhvr>
                                      <p:to>
                                        <p:strVal val="visible"/>
                                      </p:to>
                                    </p:set>
                                    <p:animEffect transition="in" filter="blinds(horizontal)">
                                      <p:cBhvr>
                                        <p:cTn id="165" dur="500"/>
                                        <p:tgtEl>
                                          <p:spTgt spid="6195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9523" grpId="0" autoUpdateAnimBg="0"/>
      <p:bldP spid="619525" grpId="0" autoUpdateAnimBg="0"/>
      <p:bldP spid="619526" grpId="0" autoUpdateAnimBg="0"/>
      <p:bldP spid="619527" grpId="0" autoUpdateAnimBg="0"/>
      <p:bldP spid="619528" grpId="0" autoUpdateAnimBg="0"/>
      <p:bldP spid="619529" grpId="0" autoUpdateAnimBg="0"/>
      <p:bldP spid="619530" grpId="0" autoUpdateAnimBg="0"/>
      <p:bldP spid="619531" grpId="0" autoUpdateAnimBg="0"/>
      <p:bldP spid="619532" grpId="0" autoUpdateAnimBg="0"/>
      <p:bldP spid="619533" grpId="0" autoUpdateAnimBg="0"/>
      <p:bldP spid="619534" grpId="0" autoUpdateAnimBg="0"/>
      <p:bldP spid="619535" grpId="0" autoUpdateAnimBg="0"/>
      <p:bldP spid="619536" grpId="0" autoUpdateAnimBg="0"/>
      <p:bldP spid="619537" grpId="0" autoUpdateAnimBg="0"/>
      <p:bldP spid="619538" grpId="0" autoUpdateAnimBg="0"/>
      <p:bldP spid="619558" grpId="0" animBg="1"/>
      <p:bldP spid="619559" grpId="0" animBg="1"/>
      <p:bldP spid="619560" grpId="0" animBg="1"/>
      <p:bldP spid="619561" grpId="0" animBg="1"/>
      <p:bldP spid="619562" grpId="0" animBg="1"/>
      <p:bldP spid="619563" grpId="0" animBg="1"/>
      <p:bldP spid="619591" grpId="0" autoUpdateAnimBg="0"/>
      <p:bldP spid="619596"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81000" y="304800"/>
            <a:ext cx="4772025" cy="1281113"/>
            <a:chOff x="240" y="192"/>
            <a:chExt cx="3006" cy="807"/>
          </a:xfrm>
        </p:grpSpPr>
        <p:sp>
          <p:nvSpPr>
            <p:cNvPr id="620547" name="Text Box 3"/>
            <p:cNvSpPr txBox="1">
              <a:spLocks noChangeArrowheads="1"/>
            </p:cNvSpPr>
            <p:nvPr/>
          </p:nvSpPr>
          <p:spPr bwMode="auto">
            <a:xfrm>
              <a:off x="240" y="192"/>
              <a:ext cx="3006" cy="404"/>
            </a:xfrm>
            <a:prstGeom prst="rect">
              <a:avLst/>
            </a:prstGeom>
            <a:noFill/>
            <a:ln w="9525">
              <a:noFill/>
              <a:miter lim="800000"/>
              <a:headEnd/>
              <a:tailEnd/>
            </a:ln>
            <a:effectLst/>
          </p:spPr>
          <p:txBody>
            <a:bodyPr wrap="none">
              <a:spAutoFit/>
            </a:bodyPr>
            <a:lstStyle/>
            <a:p>
              <a:pPr>
                <a:spcBef>
                  <a:spcPct val="0"/>
                </a:spcBef>
              </a:pPr>
              <a:r>
                <a:rPr lang="zh-CN" altLang="en-US" sz="3600">
                  <a:latin typeface="Times New Roman" pitchFamily="18" charset="0"/>
                </a:rPr>
                <a:t>三、组合逻辑设计步骤</a:t>
              </a:r>
            </a:p>
          </p:txBody>
        </p:sp>
        <p:sp>
          <p:nvSpPr>
            <p:cNvPr id="620548" name="Text Box 4"/>
            <p:cNvSpPr txBox="1">
              <a:spLocks noChangeArrowheads="1"/>
            </p:cNvSpPr>
            <p:nvPr/>
          </p:nvSpPr>
          <p:spPr bwMode="auto">
            <a:xfrm>
              <a:off x="629" y="672"/>
              <a:ext cx="1915" cy="327"/>
            </a:xfrm>
            <a:prstGeom prst="rect">
              <a:avLst/>
            </a:prstGeom>
            <a:noFill/>
            <a:ln w="9525">
              <a:noFill/>
              <a:miter lim="800000"/>
              <a:headEnd/>
              <a:tailEnd/>
            </a:ln>
            <a:effectLst/>
          </p:spPr>
          <p:txBody>
            <a:bodyPr wrap="none">
              <a:spAutoFit/>
            </a:bodyPr>
            <a:lstStyle/>
            <a:p>
              <a:pPr>
                <a:spcBef>
                  <a:spcPct val="0"/>
                </a:spcBef>
              </a:pPr>
              <a:r>
                <a:rPr lang="zh-CN" altLang="en-US" sz="2800">
                  <a:latin typeface="Times New Roman" pitchFamily="18" charset="0"/>
                </a:rPr>
                <a:t>1. 列出操作时间表</a:t>
              </a:r>
            </a:p>
          </p:txBody>
        </p:sp>
      </p:grpSp>
      <p:sp>
        <p:nvSpPr>
          <p:cNvPr id="620549" name="Rectangle 5"/>
          <p:cNvSpPr>
            <a:spLocks noChangeArrowheads="1"/>
          </p:cNvSpPr>
          <p:nvPr/>
        </p:nvSpPr>
        <p:spPr bwMode="auto">
          <a:xfrm>
            <a:off x="1866900" y="4510088"/>
            <a:ext cx="704850" cy="857250"/>
          </a:xfrm>
          <a:prstGeom prst="rect">
            <a:avLst/>
          </a:prstGeom>
          <a:noFill/>
          <a:ln w="9525">
            <a:noFill/>
            <a:miter lim="800000"/>
            <a:headEnd/>
            <a:tailEnd/>
          </a:ln>
          <a:effectLst/>
        </p:spPr>
        <p:txBody>
          <a:bodyPr lIns="19050" rIns="19050" anchor="ctr" anchorCtr="1"/>
          <a:lstStyle/>
          <a:p>
            <a:pPr>
              <a:buClr>
                <a:schemeClr val="accent2"/>
              </a:buClr>
              <a:buSzPct val="80000"/>
              <a:buFont typeface="Wingdings" pitchFamily="2" charset="2"/>
              <a:buNone/>
            </a:pPr>
            <a:endParaRPr lang="zh-CN" altLang="en-US" sz="2000">
              <a:latin typeface="Times New Roman" pitchFamily="18" charset="0"/>
            </a:endParaRPr>
          </a:p>
        </p:txBody>
      </p:sp>
      <p:sp>
        <p:nvSpPr>
          <p:cNvPr id="620550" name="Rectangle 6"/>
          <p:cNvSpPr>
            <a:spLocks noChangeArrowheads="1"/>
          </p:cNvSpPr>
          <p:nvPr/>
        </p:nvSpPr>
        <p:spPr bwMode="auto">
          <a:xfrm>
            <a:off x="1177925" y="4067175"/>
            <a:ext cx="688975" cy="1647825"/>
          </a:xfrm>
          <a:prstGeom prst="rect">
            <a:avLst/>
          </a:prstGeom>
          <a:noFill/>
          <a:ln w="9525">
            <a:noFill/>
            <a:miter lim="800000"/>
            <a:headEnd/>
            <a:tailEnd/>
          </a:ln>
          <a:effectLst/>
        </p:spPr>
        <p:txBody>
          <a:bodyPr lIns="19050" rIns="19050" anchor="ctr" anchorCtr="1"/>
          <a:lstStyle/>
          <a:p>
            <a:pPr>
              <a:buClr>
                <a:schemeClr val="accent2"/>
              </a:buClr>
              <a:buSzPct val="80000"/>
              <a:buFont typeface="Wingdings" pitchFamily="2" charset="2"/>
              <a:buNone/>
            </a:pPr>
            <a:r>
              <a:rPr lang="en-US" altLang="zh-CN" sz="2000" i="1">
                <a:solidFill>
                  <a:schemeClr val="folHlink"/>
                </a:solidFill>
                <a:latin typeface="Times New Roman" pitchFamily="18" charset="0"/>
              </a:rPr>
              <a:t>T</a:t>
            </a:r>
            <a:r>
              <a:rPr lang="en-US" altLang="zh-CN" sz="2000" baseline="-25000">
                <a:solidFill>
                  <a:schemeClr val="folHlink"/>
                </a:solidFill>
                <a:latin typeface="Times New Roman" pitchFamily="18" charset="0"/>
              </a:rPr>
              <a:t>2</a:t>
            </a:r>
            <a:endParaRPr lang="zh-CN" altLang="en-US" sz="2000" baseline="-25000">
              <a:solidFill>
                <a:schemeClr val="folHlink"/>
              </a:solidFill>
              <a:latin typeface="Times New Roman" pitchFamily="18" charset="0"/>
            </a:endParaRPr>
          </a:p>
        </p:txBody>
      </p:sp>
      <p:sp>
        <p:nvSpPr>
          <p:cNvPr id="620551" name="Rectangle 7"/>
          <p:cNvSpPr>
            <a:spLocks noChangeArrowheads="1"/>
          </p:cNvSpPr>
          <p:nvPr/>
        </p:nvSpPr>
        <p:spPr bwMode="auto">
          <a:xfrm>
            <a:off x="1177925" y="3886200"/>
            <a:ext cx="688975" cy="809625"/>
          </a:xfrm>
          <a:prstGeom prst="rect">
            <a:avLst/>
          </a:prstGeom>
          <a:noFill/>
          <a:ln w="9525">
            <a:noFill/>
            <a:miter lim="800000"/>
            <a:headEnd/>
            <a:tailEnd/>
          </a:ln>
          <a:effectLst/>
        </p:spPr>
        <p:txBody>
          <a:bodyPr lIns="19050" rIns="19050" anchor="ctr" anchorCtr="1"/>
          <a:lstStyle/>
          <a:p>
            <a:pPr>
              <a:buClr>
                <a:schemeClr val="accent2"/>
              </a:buClr>
              <a:buSzPct val="80000"/>
              <a:buFont typeface="Wingdings" pitchFamily="2" charset="2"/>
              <a:buNone/>
            </a:pPr>
            <a:r>
              <a:rPr lang="en-US" altLang="zh-CN" sz="2000" i="1">
                <a:solidFill>
                  <a:schemeClr val="folHlink"/>
                </a:solidFill>
                <a:latin typeface="Times New Roman" pitchFamily="18" charset="0"/>
              </a:rPr>
              <a:t>T</a:t>
            </a:r>
            <a:r>
              <a:rPr lang="en-US" altLang="zh-CN" sz="2000" baseline="-25000">
                <a:solidFill>
                  <a:schemeClr val="folHlink"/>
                </a:solidFill>
                <a:latin typeface="Times New Roman" pitchFamily="18" charset="0"/>
              </a:rPr>
              <a:t>1</a:t>
            </a:r>
            <a:endParaRPr lang="zh-CN" altLang="en-US" sz="2000" baseline="-25000">
              <a:solidFill>
                <a:schemeClr val="folHlink"/>
              </a:solidFill>
              <a:latin typeface="Times New Roman" pitchFamily="18" charset="0"/>
            </a:endParaRPr>
          </a:p>
        </p:txBody>
      </p:sp>
      <p:sp>
        <p:nvSpPr>
          <p:cNvPr id="620552" name="Rectangle 8"/>
          <p:cNvSpPr>
            <a:spLocks noChangeArrowheads="1"/>
          </p:cNvSpPr>
          <p:nvPr/>
        </p:nvSpPr>
        <p:spPr bwMode="auto">
          <a:xfrm>
            <a:off x="1177925" y="3290888"/>
            <a:ext cx="688975" cy="790575"/>
          </a:xfrm>
          <a:prstGeom prst="rect">
            <a:avLst/>
          </a:prstGeom>
          <a:noFill/>
          <a:ln w="9525">
            <a:noFill/>
            <a:miter lim="800000"/>
            <a:headEnd/>
            <a:tailEnd/>
          </a:ln>
          <a:effectLst/>
        </p:spPr>
        <p:txBody>
          <a:bodyPr lIns="19050" rIns="19050" anchor="ctr" anchorCtr="1"/>
          <a:lstStyle/>
          <a:p>
            <a:pPr>
              <a:buClr>
                <a:schemeClr val="accent2"/>
              </a:buClr>
              <a:buSzPct val="80000"/>
              <a:buFont typeface="Wingdings" pitchFamily="2" charset="2"/>
              <a:buNone/>
            </a:pPr>
            <a:r>
              <a:rPr lang="en-US" altLang="zh-CN" sz="2000" i="1">
                <a:solidFill>
                  <a:schemeClr val="folHlink"/>
                </a:solidFill>
                <a:latin typeface="Times New Roman" pitchFamily="18" charset="0"/>
              </a:rPr>
              <a:t>T</a:t>
            </a:r>
            <a:r>
              <a:rPr lang="en-US" altLang="zh-CN" sz="2000" baseline="-25000">
                <a:solidFill>
                  <a:schemeClr val="folHlink"/>
                </a:solidFill>
                <a:latin typeface="Times New Roman" pitchFamily="18" charset="0"/>
              </a:rPr>
              <a:t>0</a:t>
            </a:r>
          </a:p>
        </p:txBody>
      </p:sp>
      <p:sp>
        <p:nvSpPr>
          <p:cNvPr id="620553" name="Rectangle 9"/>
          <p:cNvSpPr>
            <a:spLocks noChangeArrowheads="1"/>
          </p:cNvSpPr>
          <p:nvPr/>
        </p:nvSpPr>
        <p:spPr bwMode="auto">
          <a:xfrm>
            <a:off x="457200" y="2695575"/>
            <a:ext cx="720725" cy="3248025"/>
          </a:xfrm>
          <a:prstGeom prst="rect">
            <a:avLst/>
          </a:prstGeom>
          <a:noFill/>
          <a:ln w="9525">
            <a:noFill/>
            <a:miter lim="800000"/>
            <a:headEnd/>
            <a:tailEnd/>
          </a:ln>
          <a:effectLst/>
        </p:spPr>
        <p:txBody>
          <a:bodyPr lIns="19050" rIns="19050" anchor="ctr" anchorCtr="1"/>
          <a:lstStyle/>
          <a:p>
            <a:pPr>
              <a:buClr>
                <a:schemeClr val="accent2"/>
              </a:buClr>
              <a:buSzPct val="80000"/>
              <a:buFont typeface="Wingdings" pitchFamily="2" charset="2"/>
              <a:buNone/>
            </a:pPr>
            <a:r>
              <a:rPr lang="en-US" altLang="zh-CN">
                <a:latin typeface="Times New Roman" pitchFamily="18" charset="0"/>
              </a:rPr>
              <a:t> </a:t>
            </a:r>
            <a:r>
              <a:rPr lang="en-US" altLang="zh-CN" sz="2000">
                <a:latin typeface="Times New Roman" pitchFamily="18" charset="0"/>
              </a:rPr>
              <a:t> IND</a:t>
            </a:r>
          </a:p>
          <a:p>
            <a:pPr>
              <a:buClr>
                <a:schemeClr val="accent2"/>
              </a:buClr>
              <a:buSzPct val="80000"/>
              <a:buFont typeface="Wingdings" pitchFamily="2" charset="2"/>
              <a:buNone/>
            </a:pPr>
            <a:r>
              <a:rPr lang="zh-CN" altLang="en-US" sz="2000">
                <a:latin typeface="Times New Roman" pitchFamily="18" charset="0"/>
              </a:rPr>
              <a:t> 间址</a:t>
            </a:r>
          </a:p>
        </p:txBody>
      </p:sp>
      <p:grpSp>
        <p:nvGrpSpPr>
          <p:cNvPr id="3" name="Group 10"/>
          <p:cNvGrpSpPr>
            <a:grpSpLocks/>
          </p:cNvGrpSpPr>
          <p:nvPr/>
        </p:nvGrpSpPr>
        <p:grpSpPr bwMode="auto">
          <a:xfrm>
            <a:off x="457200" y="2286000"/>
            <a:ext cx="8458200" cy="3065463"/>
            <a:chOff x="288" y="1440"/>
            <a:chExt cx="5328" cy="1931"/>
          </a:xfrm>
        </p:grpSpPr>
        <p:sp>
          <p:nvSpPr>
            <p:cNvPr id="620555" name="Rectangle 11"/>
            <p:cNvSpPr>
              <a:spLocks noChangeArrowheads="1"/>
            </p:cNvSpPr>
            <p:nvPr/>
          </p:nvSpPr>
          <p:spPr bwMode="auto">
            <a:xfrm>
              <a:off x="5172" y="1440"/>
              <a:ext cx="444" cy="633"/>
            </a:xfrm>
            <a:prstGeom prst="rect">
              <a:avLst/>
            </a:prstGeom>
            <a:noFill/>
            <a:ln w="9525">
              <a:noFill/>
              <a:miter lim="800000"/>
              <a:headEnd/>
              <a:tailEnd/>
            </a:ln>
            <a:effectLst/>
          </p:spPr>
          <p:txBody>
            <a:bodyPr lIns="19050" rIns="19050" anchor="ctr" anchorCtr="1"/>
            <a:lstStyle/>
            <a:p>
              <a:pPr>
                <a:buClr>
                  <a:schemeClr val="accent2"/>
                </a:buClr>
                <a:buSzPct val="80000"/>
                <a:buFont typeface="Wingdings" pitchFamily="2" charset="2"/>
                <a:buNone/>
              </a:pPr>
              <a:r>
                <a:rPr lang="en-US" altLang="zh-CN" sz="2000">
                  <a:latin typeface="Times New Roman" pitchFamily="18" charset="0"/>
                </a:rPr>
                <a:t>JMP</a:t>
              </a:r>
            </a:p>
          </p:txBody>
        </p:sp>
        <p:sp>
          <p:nvSpPr>
            <p:cNvPr id="620556" name="Rectangle 12"/>
            <p:cNvSpPr>
              <a:spLocks noChangeArrowheads="1"/>
            </p:cNvSpPr>
            <p:nvPr/>
          </p:nvSpPr>
          <p:spPr bwMode="auto">
            <a:xfrm>
              <a:off x="4728" y="1440"/>
              <a:ext cx="444" cy="633"/>
            </a:xfrm>
            <a:prstGeom prst="rect">
              <a:avLst/>
            </a:prstGeom>
            <a:noFill/>
            <a:ln w="9525">
              <a:noFill/>
              <a:miter lim="800000"/>
              <a:headEnd/>
              <a:tailEnd/>
            </a:ln>
            <a:effectLst/>
          </p:spPr>
          <p:txBody>
            <a:bodyPr lIns="19050" rIns="19050" anchor="ctr" anchorCtr="1"/>
            <a:lstStyle/>
            <a:p>
              <a:pPr>
                <a:buClr>
                  <a:schemeClr val="accent2"/>
                </a:buClr>
                <a:buSzPct val="80000"/>
                <a:buFont typeface="Wingdings" pitchFamily="2" charset="2"/>
                <a:buNone/>
              </a:pPr>
              <a:r>
                <a:rPr lang="en-US" altLang="zh-CN" sz="2000">
                  <a:latin typeface="Times New Roman" pitchFamily="18" charset="0"/>
                </a:rPr>
                <a:t>LDA</a:t>
              </a:r>
            </a:p>
          </p:txBody>
        </p:sp>
        <p:sp>
          <p:nvSpPr>
            <p:cNvPr id="620557" name="Rectangle 13"/>
            <p:cNvSpPr>
              <a:spLocks noChangeArrowheads="1"/>
            </p:cNvSpPr>
            <p:nvPr/>
          </p:nvSpPr>
          <p:spPr bwMode="auto">
            <a:xfrm>
              <a:off x="4284" y="1440"/>
              <a:ext cx="444" cy="633"/>
            </a:xfrm>
            <a:prstGeom prst="rect">
              <a:avLst/>
            </a:prstGeom>
            <a:noFill/>
            <a:ln w="9525">
              <a:noFill/>
              <a:miter lim="800000"/>
              <a:headEnd/>
              <a:tailEnd/>
            </a:ln>
            <a:effectLst/>
          </p:spPr>
          <p:txBody>
            <a:bodyPr lIns="19050" rIns="19050" anchor="ctr" anchorCtr="1"/>
            <a:lstStyle/>
            <a:p>
              <a:pPr>
                <a:buClr>
                  <a:schemeClr val="accent2"/>
                </a:buClr>
                <a:buSzPct val="80000"/>
                <a:buFont typeface="Wingdings" pitchFamily="2" charset="2"/>
                <a:buNone/>
              </a:pPr>
              <a:r>
                <a:rPr lang="en-US" altLang="zh-CN" sz="2000">
                  <a:latin typeface="Times New Roman" pitchFamily="18" charset="0"/>
                </a:rPr>
                <a:t>STA</a:t>
              </a:r>
            </a:p>
          </p:txBody>
        </p:sp>
        <p:sp>
          <p:nvSpPr>
            <p:cNvPr id="620558" name="Rectangle 14"/>
            <p:cNvSpPr>
              <a:spLocks noChangeArrowheads="1"/>
            </p:cNvSpPr>
            <p:nvPr/>
          </p:nvSpPr>
          <p:spPr bwMode="auto">
            <a:xfrm>
              <a:off x="3840" y="1440"/>
              <a:ext cx="444" cy="633"/>
            </a:xfrm>
            <a:prstGeom prst="rect">
              <a:avLst/>
            </a:prstGeom>
            <a:noFill/>
            <a:ln w="9525">
              <a:noFill/>
              <a:miter lim="800000"/>
              <a:headEnd/>
              <a:tailEnd/>
            </a:ln>
            <a:effectLst/>
          </p:spPr>
          <p:txBody>
            <a:bodyPr lIns="19050" rIns="19050" anchor="ctr" anchorCtr="1"/>
            <a:lstStyle/>
            <a:p>
              <a:pPr>
                <a:buClr>
                  <a:schemeClr val="accent2"/>
                </a:buClr>
                <a:buSzPct val="80000"/>
                <a:buFont typeface="Wingdings" pitchFamily="2" charset="2"/>
                <a:buNone/>
              </a:pPr>
              <a:r>
                <a:rPr lang="en-US" altLang="zh-CN" sz="2000">
                  <a:latin typeface="Times New Roman" pitchFamily="18" charset="0"/>
                </a:rPr>
                <a:t>ADD</a:t>
              </a:r>
            </a:p>
          </p:txBody>
        </p:sp>
        <p:sp>
          <p:nvSpPr>
            <p:cNvPr id="620559" name="Rectangle 15"/>
            <p:cNvSpPr>
              <a:spLocks noChangeArrowheads="1"/>
            </p:cNvSpPr>
            <p:nvPr/>
          </p:nvSpPr>
          <p:spPr bwMode="auto">
            <a:xfrm>
              <a:off x="3396" y="1440"/>
              <a:ext cx="444" cy="633"/>
            </a:xfrm>
            <a:prstGeom prst="rect">
              <a:avLst/>
            </a:prstGeom>
            <a:noFill/>
            <a:ln w="9525">
              <a:noFill/>
              <a:miter lim="800000"/>
              <a:headEnd/>
              <a:tailEnd/>
            </a:ln>
            <a:effectLst/>
          </p:spPr>
          <p:txBody>
            <a:bodyPr lIns="19050" rIns="19050" anchor="ctr" anchorCtr="1"/>
            <a:lstStyle/>
            <a:p>
              <a:pPr>
                <a:buClr>
                  <a:schemeClr val="accent2"/>
                </a:buClr>
                <a:buSzPct val="80000"/>
                <a:buFont typeface="Wingdings" pitchFamily="2" charset="2"/>
                <a:buNone/>
              </a:pPr>
              <a:r>
                <a:rPr lang="en-US" altLang="zh-CN" sz="2000">
                  <a:latin typeface="Times New Roman" pitchFamily="18" charset="0"/>
                </a:rPr>
                <a:t>COM</a:t>
              </a:r>
            </a:p>
          </p:txBody>
        </p:sp>
        <p:sp>
          <p:nvSpPr>
            <p:cNvPr id="620560" name="Rectangle 16"/>
            <p:cNvSpPr>
              <a:spLocks noChangeArrowheads="1"/>
            </p:cNvSpPr>
            <p:nvPr/>
          </p:nvSpPr>
          <p:spPr bwMode="auto">
            <a:xfrm>
              <a:off x="2952" y="1440"/>
              <a:ext cx="444" cy="633"/>
            </a:xfrm>
            <a:prstGeom prst="rect">
              <a:avLst/>
            </a:prstGeom>
            <a:noFill/>
            <a:ln w="9525">
              <a:noFill/>
              <a:miter lim="800000"/>
              <a:headEnd/>
              <a:tailEnd/>
            </a:ln>
            <a:effectLst/>
          </p:spPr>
          <p:txBody>
            <a:bodyPr lIns="19050" rIns="19050" anchor="ctr" anchorCtr="1"/>
            <a:lstStyle/>
            <a:p>
              <a:pPr>
                <a:buClr>
                  <a:schemeClr val="accent2"/>
                </a:buClr>
                <a:buSzPct val="80000"/>
                <a:buFont typeface="Wingdings" pitchFamily="2" charset="2"/>
                <a:buNone/>
              </a:pPr>
              <a:r>
                <a:rPr lang="en-US" altLang="zh-CN" sz="2000">
                  <a:latin typeface="Times New Roman" pitchFamily="18" charset="0"/>
                </a:rPr>
                <a:t>CLA</a:t>
              </a:r>
            </a:p>
          </p:txBody>
        </p:sp>
        <p:sp>
          <p:nvSpPr>
            <p:cNvPr id="620561" name="Rectangle 17"/>
            <p:cNvSpPr>
              <a:spLocks noChangeArrowheads="1"/>
            </p:cNvSpPr>
            <p:nvPr/>
          </p:nvSpPr>
          <p:spPr bwMode="auto">
            <a:xfrm>
              <a:off x="1620" y="1440"/>
              <a:ext cx="1332" cy="633"/>
            </a:xfrm>
            <a:prstGeom prst="rect">
              <a:avLst/>
            </a:prstGeom>
            <a:noFill/>
            <a:ln w="9525">
              <a:noFill/>
              <a:miter lim="800000"/>
              <a:headEnd/>
              <a:tailEnd/>
            </a:ln>
            <a:effectLst/>
          </p:spPr>
          <p:txBody>
            <a:bodyPr lIns="19050" rIns="19050" anchor="ctr" anchorCtr="1"/>
            <a:lstStyle/>
            <a:p>
              <a:pPr>
                <a:buClr>
                  <a:schemeClr val="accent2"/>
                </a:buClr>
                <a:buSzPct val="80000"/>
                <a:buFont typeface="Wingdings" pitchFamily="2" charset="2"/>
                <a:buNone/>
              </a:pPr>
              <a:r>
                <a:rPr lang="zh-CN" altLang="en-US" sz="2000">
                  <a:latin typeface="Times New Roman" pitchFamily="18" charset="0"/>
                </a:rPr>
                <a:t>微操作命令信号</a:t>
              </a:r>
            </a:p>
          </p:txBody>
        </p:sp>
        <p:sp>
          <p:nvSpPr>
            <p:cNvPr id="620562" name="Rectangle 18"/>
            <p:cNvSpPr>
              <a:spLocks noChangeArrowheads="1"/>
            </p:cNvSpPr>
            <p:nvPr/>
          </p:nvSpPr>
          <p:spPr bwMode="auto">
            <a:xfrm>
              <a:off x="1176" y="1440"/>
              <a:ext cx="444" cy="633"/>
            </a:xfrm>
            <a:prstGeom prst="rect">
              <a:avLst/>
            </a:prstGeom>
            <a:noFill/>
            <a:ln w="9525">
              <a:noFill/>
              <a:miter lim="800000"/>
              <a:headEnd/>
              <a:tailEnd/>
            </a:ln>
            <a:effectLst/>
          </p:spPr>
          <p:txBody>
            <a:bodyPr lIns="19050" rIns="19050" anchor="ctr" anchorCtr="1"/>
            <a:lstStyle/>
            <a:p>
              <a:pPr>
                <a:buClr>
                  <a:schemeClr val="accent2"/>
                </a:buClr>
                <a:buSzPct val="80000"/>
                <a:buFont typeface="Wingdings" pitchFamily="2" charset="2"/>
                <a:buNone/>
              </a:pPr>
              <a:r>
                <a:rPr lang="zh-CN" altLang="en-US" sz="2000">
                  <a:latin typeface="Times New Roman" pitchFamily="18" charset="0"/>
                </a:rPr>
                <a:t>状态条件</a:t>
              </a:r>
            </a:p>
          </p:txBody>
        </p:sp>
        <p:sp>
          <p:nvSpPr>
            <p:cNvPr id="620563" name="Rectangle 19"/>
            <p:cNvSpPr>
              <a:spLocks noChangeArrowheads="1"/>
            </p:cNvSpPr>
            <p:nvPr/>
          </p:nvSpPr>
          <p:spPr bwMode="auto">
            <a:xfrm>
              <a:off x="742" y="1440"/>
              <a:ext cx="434" cy="633"/>
            </a:xfrm>
            <a:prstGeom prst="rect">
              <a:avLst/>
            </a:prstGeom>
            <a:noFill/>
            <a:ln w="9525">
              <a:noFill/>
              <a:miter lim="800000"/>
              <a:headEnd/>
              <a:tailEnd/>
            </a:ln>
            <a:effectLst/>
          </p:spPr>
          <p:txBody>
            <a:bodyPr lIns="19050" rIns="19050" anchor="ctr" anchorCtr="1"/>
            <a:lstStyle/>
            <a:p>
              <a:pPr>
                <a:buClr>
                  <a:schemeClr val="accent2"/>
                </a:buClr>
                <a:buSzPct val="80000"/>
                <a:buFont typeface="Wingdings" pitchFamily="2" charset="2"/>
                <a:buNone/>
              </a:pPr>
              <a:r>
                <a:rPr lang="zh-CN" altLang="en-US" sz="2000">
                  <a:latin typeface="Times New Roman" pitchFamily="18" charset="0"/>
                </a:rPr>
                <a:t>节拍</a:t>
              </a:r>
            </a:p>
          </p:txBody>
        </p:sp>
        <p:sp>
          <p:nvSpPr>
            <p:cNvPr id="620564" name="Rectangle 20"/>
            <p:cNvSpPr>
              <a:spLocks noChangeArrowheads="1"/>
            </p:cNvSpPr>
            <p:nvPr/>
          </p:nvSpPr>
          <p:spPr bwMode="auto">
            <a:xfrm>
              <a:off x="288" y="1440"/>
              <a:ext cx="454" cy="633"/>
            </a:xfrm>
            <a:prstGeom prst="rect">
              <a:avLst/>
            </a:prstGeom>
            <a:noFill/>
            <a:ln w="9525">
              <a:noFill/>
              <a:miter lim="800000"/>
              <a:headEnd/>
              <a:tailEnd/>
            </a:ln>
            <a:effectLst/>
          </p:spPr>
          <p:txBody>
            <a:bodyPr lIns="19050" rIns="19050" anchor="ctr" anchorCtr="1"/>
            <a:lstStyle/>
            <a:p>
              <a:pPr>
                <a:buClr>
                  <a:schemeClr val="accent2"/>
                </a:buClr>
                <a:buSzPct val="80000"/>
                <a:buFont typeface="Wingdings" pitchFamily="2" charset="2"/>
                <a:buNone/>
              </a:pPr>
              <a:r>
                <a:rPr lang="zh-CN" altLang="en-US" sz="2000">
                  <a:latin typeface="Times New Roman" pitchFamily="18" charset="0"/>
                </a:rPr>
                <a:t>工作周期标记</a:t>
              </a:r>
            </a:p>
          </p:txBody>
        </p:sp>
        <p:grpSp>
          <p:nvGrpSpPr>
            <p:cNvPr id="4" name="Group 21"/>
            <p:cNvGrpSpPr>
              <a:grpSpLocks/>
            </p:cNvGrpSpPr>
            <p:nvPr/>
          </p:nvGrpSpPr>
          <p:grpSpPr bwMode="auto">
            <a:xfrm>
              <a:off x="288" y="1440"/>
              <a:ext cx="5328" cy="1931"/>
              <a:chOff x="288" y="1440"/>
              <a:chExt cx="5328" cy="1931"/>
            </a:xfrm>
          </p:grpSpPr>
          <p:sp>
            <p:nvSpPr>
              <p:cNvPr id="620566" name="Line 22"/>
              <p:cNvSpPr>
                <a:spLocks noChangeShapeType="1"/>
              </p:cNvSpPr>
              <p:nvPr/>
            </p:nvSpPr>
            <p:spPr bwMode="auto">
              <a:xfrm>
                <a:off x="288" y="2073"/>
                <a:ext cx="5328" cy="0"/>
              </a:xfrm>
              <a:prstGeom prst="line">
                <a:avLst/>
              </a:prstGeom>
              <a:noFill/>
              <a:ln w="12700">
                <a:solidFill>
                  <a:schemeClr val="tx1"/>
                </a:solidFill>
                <a:round/>
                <a:headEnd/>
                <a:tailEnd/>
              </a:ln>
              <a:effectLst/>
            </p:spPr>
            <p:txBody>
              <a:bodyPr wrap="none" lIns="19050" rIns="19050" anchor="ctr" anchorCtr="1"/>
              <a:lstStyle/>
              <a:p>
                <a:endParaRPr lang="zh-CN" altLang="en-US"/>
              </a:p>
            </p:txBody>
          </p:sp>
          <p:grpSp>
            <p:nvGrpSpPr>
              <p:cNvPr id="5" name="Group 23"/>
              <p:cNvGrpSpPr>
                <a:grpSpLocks/>
              </p:cNvGrpSpPr>
              <p:nvPr/>
            </p:nvGrpSpPr>
            <p:grpSpPr bwMode="auto">
              <a:xfrm>
                <a:off x="288" y="1440"/>
                <a:ext cx="5328" cy="1931"/>
                <a:chOff x="288" y="1440"/>
                <a:chExt cx="5328" cy="1931"/>
              </a:xfrm>
            </p:grpSpPr>
            <p:sp>
              <p:nvSpPr>
                <p:cNvPr id="620568" name="Line 24"/>
                <p:cNvSpPr>
                  <a:spLocks noChangeShapeType="1"/>
                </p:cNvSpPr>
                <p:nvPr/>
              </p:nvSpPr>
              <p:spPr bwMode="auto">
                <a:xfrm>
                  <a:off x="3840" y="1440"/>
                  <a:ext cx="444" cy="0"/>
                </a:xfrm>
                <a:prstGeom prst="line">
                  <a:avLst/>
                </a:prstGeom>
                <a:noFill/>
                <a:ln w="28575">
                  <a:solidFill>
                    <a:schemeClr val="tx1"/>
                  </a:solidFill>
                  <a:round/>
                  <a:headEnd/>
                  <a:tailEnd/>
                </a:ln>
                <a:effectLst/>
              </p:spPr>
              <p:txBody>
                <a:bodyPr wrap="none" lIns="19050" rIns="19050" anchor="ctr" anchorCtr="1"/>
                <a:lstStyle/>
                <a:p>
                  <a:endParaRPr lang="zh-CN" altLang="en-US"/>
                </a:p>
              </p:txBody>
            </p:sp>
            <p:grpSp>
              <p:nvGrpSpPr>
                <p:cNvPr id="6" name="Group 25"/>
                <p:cNvGrpSpPr>
                  <a:grpSpLocks/>
                </p:cNvGrpSpPr>
                <p:nvPr/>
              </p:nvGrpSpPr>
              <p:grpSpPr bwMode="auto">
                <a:xfrm>
                  <a:off x="288" y="1440"/>
                  <a:ext cx="5328" cy="1931"/>
                  <a:chOff x="288" y="1440"/>
                  <a:chExt cx="5328" cy="1931"/>
                </a:xfrm>
              </p:grpSpPr>
              <p:sp>
                <p:nvSpPr>
                  <p:cNvPr id="620570" name="Line 26"/>
                  <p:cNvSpPr>
                    <a:spLocks noChangeShapeType="1"/>
                  </p:cNvSpPr>
                  <p:nvPr/>
                </p:nvSpPr>
                <p:spPr bwMode="auto">
                  <a:xfrm>
                    <a:off x="288" y="3360"/>
                    <a:ext cx="5328" cy="0"/>
                  </a:xfrm>
                  <a:prstGeom prst="line">
                    <a:avLst/>
                  </a:prstGeom>
                  <a:noFill/>
                  <a:ln w="28575" cap="sq">
                    <a:solidFill>
                      <a:schemeClr val="tx1"/>
                    </a:solidFill>
                    <a:round/>
                    <a:headEnd/>
                    <a:tailEnd/>
                  </a:ln>
                  <a:effectLst/>
                </p:spPr>
                <p:txBody>
                  <a:bodyPr wrap="none" lIns="19050" rIns="19050" anchor="ctr" anchorCtr="1"/>
                  <a:lstStyle/>
                  <a:p>
                    <a:endParaRPr lang="zh-CN" altLang="en-US"/>
                  </a:p>
                </p:txBody>
              </p:sp>
              <p:grpSp>
                <p:nvGrpSpPr>
                  <p:cNvPr id="7" name="Group 27"/>
                  <p:cNvGrpSpPr>
                    <a:grpSpLocks/>
                  </p:cNvGrpSpPr>
                  <p:nvPr/>
                </p:nvGrpSpPr>
                <p:grpSpPr bwMode="auto">
                  <a:xfrm>
                    <a:off x="288" y="1440"/>
                    <a:ext cx="5328" cy="1931"/>
                    <a:chOff x="288" y="1440"/>
                    <a:chExt cx="5328" cy="1931"/>
                  </a:xfrm>
                </p:grpSpPr>
                <p:sp>
                  <p:nvSpPr>
                    <p:cNvPr id="620572" name="Line 28"/>
                    <p:cNvSpPr>
                      <a:spLocks noChangeShapeType="1"/>
                    </p:cNvSpPr>
                    <p:nvPr/>
                  </p:nvSpPr>
                  <p:spPr bwMode="auto">
                    <a:xfrm>
                      <a:off x="288" y="1440"/>
                      <a:ext cx="0" cy="1931"/>
                    </a:xfrm>
                    <a:prstGeom prst="line">
                      <a:avLst/>
                    </a:prstGeom>
                    <a:noFill/>
                    <a:ln w="28575" cap="sq">
                      <a:solidFill>
                        <a:schemeClr val="tx1"/>
                      </a:solidFill>
                      <a:round/>
                      <a:headEnd/>
                      <a:tailEnd/>
                    </a:ln>
                    <a:effectLst/>
                  </p:spPr>
                  <p:txBody>
                    <a:bodyPr wrap="none" lIns="19050" rIns="19050" anchor="ctr" anchorCtr="1"/>
                    <a:lstStyle/>
                    <a:p>
                      <a:endParaRPr lang="zh-CN" altLang="en-US"/>
                    </a:p>
                  </p:txBody>
                </p:sp>
                <p:sp>
                  <p:nvSpPr>
                    <p:cNvPr id="620573" name="Line 29"/>
                    <p:cNvSpPr>
                      <a:spLocks noChangeShapeType="1"/>
                    </p:cNvSpPr>
                    <p:nvPr/>
                  </p:nvSpPr>
                  <p:spPr bwMode="auto">
                    <a:xfrm>
                      <a:off x="742" y="1440"/>
                      <a:ext cx="0" cy="1931"/>
                    </a:xfrm>
                    <a:prstGeom prst="line">
                      <a:avLst/>
                    </a:prstGeom>
                    <a:noFill/>
                    <a:ln w="12700">
                      <a:solidFill>
                        <a:schemeClr val="tx1"/>
                      </a:solidFill>
                      <a:round/>
                      <a:headEnd/>
                      <a:tailEnd/>
                    </a:ln>
                    <a:effectLst/>
                  </p:spPr>
                  <p:txBody>
                    <a:bodyPr wrap="none" lIns="19050" rIns="19050" anchor="ctr" anchorCtr="1"/>
                    <a:lstStyle/>
                    <a:p>
                      <a:endParaRPr lang="zh-CN" altLang="en-US"/>
                    </a:p>
                  </p:txBody>
                </p:sp>
                <p:sp>
                  <p:nvSpPr>
                    <p:cNvPr id="620574" name="Line 30"/>
                    <p:cNvSpPr>
                      <a:spLocks noChangeShapeType="1"/>
                    </p:cNvSpPr>
                    <p:nvPr/>
                  </p:nvSpPr>
                  <p:spPr bwMode="auto">
                    <a:xfrm>
                      <a:off x="1176" y="1440"/>
                      <a:ext cx="0" cy="1931"/>
                    </a:xfrm>
                    <a:prstGeom prst="line">
                      <a:avLst/>
                    </a:prstGeom>
                    <a:noFill/>
                    <a:ln w="12700">
                      <a:solidFill>
                        <a:schemeClr val="tx1"/>
                      </a:solidFill>
                      <a:round/>
                      <a:headEnd/>
                      <a:tailEnd/>
                    </a:ln>
                    <a:effectLst/>
                  </p:spPr>
                  <p:txBody>
                    <a:bodyPr wrap="none" lIns="19050" rIns="19050" anchor="ctr" anchorCtr="1"/>
                    <a:lstStyle/>
                    <a:p>
                      <a:endParaRPr lang="zh-CN" altLang="en-US"/>
                    </a:p>
                  </p:txBody>
                </p:sp>
                <p:sp>
                  <p:nvSpPr>
                    <p:cNvPr id="620575" name="Line 31"/>
                    <p:cNvSpPr>
                      <a:spLocks noChangeShapeType="1"/>
                    </p:cNvSpPr>
                    <p:nvPr/>
                  </p:nvSpPr>
                  <p:spPr bwMode="auto">
                    <a:xfrm>
                      <a:off x="1620" y="1440"/>
                      <a:ext cx="0" cy="1931"/>
                    </a:xfrm>
                    <a:prstGeom prst="line">
                      <a:avLst/>
                    </a:prstGeom>
                    <a:noFill/>
                    <a:ln w="12700">
                      <a:solidFill>
                        <a:schemeClr val="tx1"/>
                      </a:solidFill>
                      <a:round/>
                      <a:headEnd/>
                      <a:tailEnd/>
                    </a:ln>
                    <a:effectLst/>
                  </p:spPr>
                  <p:txBody>
                    <a:bodyPr wrap="none" lIns="19050" rIns="19050" anchor="ctr" anchorCtr="1"/>
                    <a:lstStyle/>
                    <a:p>
                      <a:endParaRPr lang="zh-CN" altLang="en-US"/>
                    </a:p>
                  </p:txBody>
                </p:sp>
                <p:sp>
                  <p:nvSpPr>
                    <p:cNvPr id="620576" name="Line 32"/>
                    <p:cNvSpPr>
                      <a:spLocks noChangeShapeType="1"/>
                    </p:cNvSpPr>
                    <p:nvPr/>
                  </p:nvSpPr>
                  <p:spPr bwMode="auto">
                    <a:xfrm>
                      <a:off x="2952" y="1440"/>
                      <a:ext cx="0" cy="1931"/>
                    </a:xfrm>
                    <a:prstGeom prst="line">
                      <a:avLst/>
                    </a:prstGeom>
                    <a:noFill/>
                    <a:ln w="12700">
                      <a:solidFill>
                        <a:schemeClr val="tx1"/>
                      </a:solidFill>
                      <a:round/>
                      <a:headEnd/>
                      <a:tailEnd/>
                    </a:ln>
                    <a:effectLst/>
                  </p:spPr>
                  <p:txBody>
                    <a:bodyPr wrap="none" lIns="19050" rIns="19050" anchor="ctr" anchorCtr="1"/>
                    <a:lstStyle/>
                    <a:p>
                      <a:endParaRPr lang="zh-CN" altLang="en-US"/>
                    </a:p>
                  </p:txBody>
                </p:sp>
                <p:sp>
                  <p:nvSpPr>
                    <p:cNvPr id="620577" name="Line 33"/>
                    <p:cNvSpPr>
                      <a:spLocks noChangeShapeType="1"/>
                    </p:cNvSpPr>
                    <p:nvPr/>
                  </p:nvSpPr>
                  <p:spPr bwMode="auto">
                    <a:xfrm>
                      <a:off x="3396" y="1440"/>
                      <a:ext cx="0" cy="1931"/>
                    </a:xfrm>
                    <a:prstGeom prst="line">
                      <a:avLst/>
                    </a:prstGeom>
                    <a:noFill/>
                    <a:ln w="12700">
                      <a:solidFill>
                        <a:schemeClr val="tx1"/>
                      </a:solidFill>
                      <a:round/>
                      <a:headEnd/>
                      <a:tailEnd/>
                    </a:ln>
                    <a:effectLst/>
                  </p:spPr>
                  <p:txBody>
                    <a:bodyPr wrap="none" lIns="19050" rIns="19050" anchor="ctr" anchorCtr="1"/>
                    <a:lstStyle/>
                    <a:p>
                      <a:endParaRPr lang="zh-CN" altLang="en-US"/>
                    </a:p>
                  </p:txBody>
                </p:sp>
                <p:sp>
                  <p:nvSpPr>
                    <p:cNvPr id="620578" name="Line 34"/>
                    <p:cNvSpPr>
                      <a:spLocks noChangeShapeType="1"/>
                    </p:cNvSpPr>
                    <p:nvPr/>
                  </p:nvSpPr>
                  <p:spPr bwMode="auto">
                    <a:xfrm>
                      <a:off x="3840" y="1440"/>
                      <a:ext cx="0" cy="1931"/>
                    </a:xfrm>
                    <a:prstGeom prst="line">
                      <a:avLst/>
                    </a:prstGeom>
                    <a:noFill/>
                    <a:ln w="12700">
                      <a:solidFill>
                        <a:schemeClr val="tx1"/>
                      </a:solidFill>
                      <a:round/>
                      <a:headEnd/>
                      <a:tailEnd/>
                    </a:ln>
                    <a:effectLst/>
                  </p:spPr>
                  <p:txBody>
                    <a:bodyPr wrap="none" lIns="19050" rIns="19050" anchor="ctr" anchorCtr="1"/>
                    <a:lstStyle/>
                    <a:p>
                      <a:endParaRPr lang="zh-CN" altLang="en-US"/>
                    </a:p>
                  </p:txBody>
                </p:sp>
                <p:sp>
                  <p:nvSpPr>
                    <p:cNvPr id="620579" name="Line 35"/>
                    <p:cNvSpPr>
                      <a:spLocks noChangeShapeType="1"/>
                    </p:cNvSpPr>
                    <p:nvPr/>
                  </p:nvSpPr>
                  <p:spPr bwMode="auto">
                    <a:xfrm>
                      <a:off x="4284" y="1440"/>
                      <a:ext cx="0" cy="1931"/>
                    </a:xfrm>
                    <a:prstGeom prst="line">
                      <a:avLst/>
                    </a:prstGeom>
                    <a:noFill/>
                    <a:ln w="12700">
                      <a:solidFill>
                        <a:schemeClr val="tx1"/>
                      </a:solidFill>
                      <a:round/>
                      <a:headEnd/>
                      <a:tailEnd/>
                    </a:ln>
                    <a:effectLst/>
                  </p:spPr>
                  <p:txBody>
                    <a:bodyPr wrap="none" lIns="19050" rIns="19050" anchor="ctr" anchorCtr="1"/>
                    <a:lstStyle/>
                    <a:p>
                      <a:endParaRPr lang="zh-CN" altLang="en-US"/>
                    </a:p>
                  </p:txBody>
                </p:sp>
                <p:sp>
                  <p:nvSpPr>
                    <p:cNvPr id="620580" name="Line 36"/>
                    <p:cNvSpPr>
                      <a:spLocks noChangeShapeType="1"/>
                    </p:cNvSpPr>
                    <p:nvPr/>
                  </p:nvSpPr>
                  <p:spPr bwMode="auto">
                    <a:xfrm>
                      <a:off x="4728" y="1440"/>
                      <a:ext cx="0" cy="1931"/>
                    </a:xfrm>
                    <a:prstGeom prst="line">
                      <a:avLst/>
                    </a:prstGeom>
                    <a:noFill/>
                    <a:ln w="12700">
                      <a:solidFill>
                        <a:schemeClr val="tx1"/>
                      </a:solidFill>
                      <a:round/>
                      <a:headEnd/>
                      <a:tailEnd/>
                    </a:ln>
                    <a:effectLst/>
                  </p:spPr>
                  <p:txBody>
                    <a:bodyPr wrap="none" lIns="19050" rIns="19050" anchor="ctr" anchorCtr="1"/>
                    <a:lstStyle/>
                    <a:p>
                      <a:endParaRPr lang="zh-CN" altLang="en-US"/>
                    </a:p>
                  </p:txBody>
                </p:sp>
                <p:sp>
                  <p:nvSpPr>
                    <p:cNvPr id="620581" name="Line 37"/>
                    <p:cNvSpPr>
                      <a:spLocks noChangeShapeType="1"/>
                    </p:cNvSpPr>
                    <p:nvPr/>
                  </p:nvSpPr>
                  <p:spPr bwMode="auto">
                    <a:xfrm>
                      <a:off x="5172" y="1440"/>
                      <a:ext cx="0" cy="1931"/>
                    </a:xfrm>
                    <a:prstGeom prst="line">
                      <a:avLst/>
                    </a:prstGeom>
                    <a:noFill/>
                    <a:ln w="12700">
                      <a:solidFill>
                        <a:schemeClr val="tx1"/>
                      </a:solidFill>
                      <a:round/>
                      <a:headEnd/>
                      <a:tailEnd/>
                    </a:ln>
                    <a:effectLst/>
                  </p:spPr>
                  <p:txBody>
                    <a:bodyPr wrap="none" lIns="19050" rIns="19050" anchor="ctr" anchorCtr="1"/>
                    <a:lstStyle/>
                    <a:p>
                      <a:endParaRPr lang="zh-CN" altLang="en-US"/>
                    </a:p>
                  </p:txBody>
                </p:sp>
                <p:sp>
                  <p:nvSpPr>
                    <p:cNvPr id="620582" name="Line 38"/>
                    <p:cNvSpPr>
                      <a:spLocks noChangeShapeType="1"/>
                    </p:cNvSpPr>
                    <p:nvPr/>
                  </p:nvSpPr>
                  <p:spPr bwMode="auto">
                    <a:xfrm>
                      <a:off x="5616" y="1440"/>
                      <a:ext cx="0" cy="1931"/>
                    </a:xfrm>
                    <a:prstGeom prst="line">
                      <a:avLst/>
                    </a:prstGeom>
                    <a:noFill/>
                    <a:ln w="28575" cap="sq">
                      <a:solidFill>
                        <a:schemeClr val="tx1"/>
                      </a:solidFill>
                      <a:round/>
                      <a:headEnd/>
                      <a:tailEnd/>
                    </a:ln>
                    <a:effectLst/>
                  </p:spPr>
                  <p:txBody>
                    <a:bodyPr wrap="none" lIns="19050" rIns="19050" anchor="ctr" anchorCtr="1"/>
                    <a:lstStyle/>
                    <a:p>
                      <a:endParaRPr lang="zh-CN" altLang="en-US"/>
                    </a:p>
                  </p:txBody>
                </p:sp>
              </p:grpSp>
              <p:grpSp>
                <p:nvGrpSpPr>
                  <p:cNvPr id="8" name="Group 39"/>
                  <p:cNvGrpSpPr>
                    <a:grpSpLocks/>
                  </p:cNvGrpSpPr>
                  <p:nvPr/>
                </p:nvGrpSpPr>
                <p:grpSpPr bwMode="auto">
                  <a:xfrm>
                    <a:off x="288" y="1440"/>
                    <a:ext cx="5328" cy="0"/>
                    <a:chOff x="288" y="1440"/>
                    <a:chExt cx="5328" cy="0"/>
                  </a:xfrm>
                </p:grpSpPr>
                <p:sp>
                  <p:nvSpPr>
                    <p:cNvPr id="620584" name="Line 40"/>
                    <p:cNvSpPr>
                      <a:spLocks noChangeShapeType="1"/>
                    </p:cNvSpPr>
                    <p:nvPr/>
                  </p:nvSpPr>
                  <p:spPr bwMode="auto">
                    <a:xfrm>
                      <a:off x="288" y="1440"/>
                      <a:ext cx="3552" cy="0"/>
                    </a:xfrm>
                    <a:prstGeom prst="line">
                      <a:avLst/>
                    </a:prstGeom>
                    <a:noFill/>
                    <a:ln w="28575" cap="sq">
                      <a:solidFill>
                        <a:schemeClr val="tx1"/>
                      </a:solidFill>
                      <a:round/>
                      <a:headEnd/>
                      <a:tailEnd/>
                    </a:ln>
                    <a:effectLst/>
                  </p:spPr>
                  <p:txBody>
                    <a:bodyPr wrap="none" lIns="19050" rIns="19050" anchor="ctr" anchorCtr="1"/>
                    <a:lstStyle/>
                    <a:p>
                      <a:endParaRPr lang="zh-CN" altLang="en-US"/>
                    </a:p>
                  </p:txBody>
                </p:sp>
                <p:sp>
                  <p:nvSpPr>
                    <p:cNvPr id="620585" name="Line 41"/>
                    <p:cNvSpPr>
                      <a:spLocks noChangeShapeType="1"/>
                    </p:cNvSpPr>
                    <p:nvPr/>
                  </p:nvSpPr>
                  <p:spPr bwMode="auto">
                    <a:xfrm>
                      <a:off x="4284" y="1440"/>
                      <a:ext cx="1332" cy="0"/>
                    </a:xfrm>
                    <a:prstGeom prst="line">
                      <a:avLst/>
                    </a:prstGeom>
                    <a:noFill/>
                    <a:ln w="28575" cap="sq">
                      <a:solidFill>
                        <a:schemeClr val="tx1"/>
                      </a:solidFill>
                      <a:round/>
                      <a:headEnd/>
                      <a:tailEnd/>
                    </a:ln>
                    <a:effectLst/>
                  </p:spPr>
                  <p:txBody>
                    <a:bodyPr wrap="none" lIns="19050" rIns="19050" anchor="ctr" anchorCtr="1"/>
                    <a:lstStyle/>
                    <a:p>
                      <a:endParaRPr lang="zh-CN" altLang="en-US"/>
                    </a:p>
                  </p:txBody>
                </p:sp>
              </p:grpSp>
            </p:grpSp>
          </p:grpSp>
        </p:grpSp>
      </p:grpSp>
      <p:sp>
        <p:nvSpPr>
          <p:cNvPr id="620586" name="Line 42"/>
          <p:cNvSpPr>
            <a:spLocks noChangeShapeType="1"/>
          </p:cNvSpPr>
          <p:nvPr/>
        </p:nvSpPr>
        <p:spPr bwMode="auto">
          <a:xfrm>
            <a:off x="2571750" y="3686175"/>
            <a:ext cx="6343650" cy="0"/>
          </a:xfrm>
          <a:prstGeom prst="line">
            <a:avLst/>
          </a:prstGeom>
          <a:noFill/>
          <a:ln w="12700">
            <a:solidFill>
              <a:schemeClr val="tx1"/>
            </a:solidFill>
            <a:round/>
            <a:headEnd/>
            <a:tailEnd/>
          </a:ln>
          <a:effectLst/>
        </p:spPr>
        <p:txBody>
          <a:bodyPr wrap="none" lIns="19050" rIns="19050" anchor="ctr" anchorCtr="1"/>
          <a:lstStyle/>
          <a:p>
            <a:endParaRPr lang="zh-CN" altLang="en-US"/>
          </a:p>
        </p:txBody>
      </p:sp>
      <p:sp>
        <p:nvSpPr>
          <p:cNvPr id="620587" name="Line 43"/>
          <p:cNvSpPr>
            <a:spLocks noChangeShapeType="1"/>
          </p:cNvSpPr>
          <p:nvPr/>
        </p:nvSpPr>
        <p:spPr bwMode="auto">
          <a:xfrm>
            <a:off x="1177925" y="4510088"/>
            <a:ext cx="7737475" cy="0"/>
          </a:xfrm>
          <a:prstGeom prst="line">
            <a:avLst/>
          </a:prstGeom>
          <a:noFill/>
          <a:ln w="12700">
            <a:solidFill>
              <a:schemeClr val="tx1"/>
            </a:solidFill>
            <a:round/>
            <a:headEnd/>
            <a:tailEnd/>
          </a:ln>
          <a:effectLst/>
        </p:spPr>
        <p:txBody>
          <a:bodyPr wrap="none" lIns="19050" rIns="19050" anchor="ctr" anchorCtr="1"/>
          <a:lstStyle/>
          <a:p>
            <a:endParaRPr lang="zh-CN" altLang="en-US"/>
          </a:p>
        </p:txBody>
      </p:sp>
      <p:sp>
        <p:nvSpPr>
          <p:cNvPr id="620588" name="Line 44"/>
          <p:cNvSpPr>
            <a:spLocks noChangeShapeType="1"/>
          </p:cNvSpPr>
          <p:nvPr/>
        </p:nvSpPr>
        <p:spPr bwMode="auto">
          <a:xfrm>
            <a:off x="1177925" y="4081463"/>
            <a:ext cx="7737475" cy="0"/>
          </a:xfrm>
          <a:prstGeom prst="line">
            <a:avLst/>
          </a:prstGeom>
          <a:noFill/>
          <a:ln w="12700">
            <a:solidFill>
              <a:schemeClr val="tx1"/>
            </a:solidFill>
            <a:round/>
            <a:headEnd/>
            <a:tailEnd/>
          </a:ln>
          <a:effectLst/>
        </p:spPr>
        <p:txBody>
          <a:bodyPr wrap="none" lIns="19050" rIns="19050" anchor="ctr" anchorCtr="1"/>
          <a:lstStyle/>
          <a:p>
            <a:endParaRPr lang="zh-CN" altLang="en-US"/>
          </a:p>
        </p:txBody>
      </p:sp>
      <p:grpSp>
        <p:nvGrpSpPr>
          <p:cNvPr id="9" name="Group 45"/>
          <p:cNvGrpSpPr>
            <a:grpSpLocks/>
          </p:cNvGrpSpPr>
          <p:nvPr/>
        </p:nvGrpSpPr>
        <p:grpSpPr bwMode="auto">
          <a:xfrm>
            <a:off x="2571750" y="3290888"/>
            <a:ext cx="2114550" cy="395287"/>
            <a:chOff x="1620" y="2073"/>
            <a:chExt cx="1332" cy="249"/>
          </a:xfrm>
        </p:grpSpPr>
        <p:sp>
          <p:nvSpPr>
            <p:cNvPr id="620590" name="Rectangle 46"/>
            <p:cNvSpPr>
              <a:spLocks noChangeArrowheads="1"/>
            </p:cNvSpPr>
            <p:nvPr/>
          </p:nvSpPr>
          <p:spPr bwMode="auto">
            <a:xfrm>
              <a:off x="1620" y="2073"/>
              <a:ext cx="1332" cy="249"/>
            </a:xfrm>
            <a:prstGeom prst="rect">
              <a:avLst/>
            </a:prstGeom>
            <a:noFill/>
            <a:ln w="9525">
              <a:noFill/>
              <a:miter lim="800000"/>
              <a:headEnd/>
              <a:tailEnd/>
            </a:ln>
            <a:effectLst/>
          </p:spPr>
          <p:txBody>
            <a:bodyPr lIns="19050" rIns="19050" anchor="ctr" anchorCtr="1"/>
            <a:lstStyle/>
            <a:p>
              <a:pPr>
                <a:buClr>
                  <a:schemeClr val="accent2"/>
                </a:buClr>
                <a:buSzPct val="80000"/>
                <a:buFont typeface="Wingdings" pitchFamily="2" charset="2"/>
                <a:buNone/>
              </a:pPr>
              <a:r>
                <a:rPr lang="en-US" altLang="zh-CN" sz="2000">
                  <a:latin typeface="Times New Roman" pitchFamily="18" charset="0"/>
                </a:rPr>
                <a:t>Ad (IR)      MAR</a:t>
              </a:r>
            </a:p>
          </p:txBody>
        </p:sp>
        <p:sp>
          <p:nvSpPr>
            <p:cNvPr id="620591" name="Line 47"/>
            <p:cNvSpPr>
              <a:spLocks noChangeShapeType="1"/>
            </p:cNvSpPr>
            <p:nvPr/>
          </p:nvSpPr>
          <p:spPr bwMode="auto">
            <a:xfrm>
              <a:off x="2258" y="2208"/>
              <a:ext cx="190" cy="0"/>
            </a:xfrm>
            <a:prstGeom prst="line">
              <a:avLst/>
            </a:prstGeom>
            <a:noFill/>
            <a:ln w="19050">
              <a:solidFill>
                <a:schemeClr val="tx1"/>
              </a:solidFill>
              <a:round/>
              <a:headEnd/>
              <a:tailEnd type="stealth" w="med" len="med"/>
            </a:ln>
            <a:effectLst/>
          </p:spPr>
          <p:txBody>
            <a:bodyPr wrap="none"/>
            <a:lstStyle/>
            <a:p>
              <a:endParaRPr lang="zh-CN" altLang="en-US"/>
            </a:p>
          </p:txBody>
        </p:sp>
      </p:grpSp>
      <p:grpSp>
        <p:nvGrpSpPr>
          <p:cNvPr id="10" name="Group 48"/>
          <p:cNvGrpSpPr>
            <a:grpSpLocks/>
          </p:cNvGrpSpPr>
          <p:nvPr/>
        </p:nvGrpSpPr>
        <p:grpSpPr bwMode="auto">
          <a:xfrm>
            <a:off x="2571750" y="3686175"/>
            <a:ext cx="2114550" cy="395288"/>
            <a:chOff x="1620" y="2322"/>
            <a:chExt cx="1332" cy="249"/>
          </a:xfrm>
        </p:grpSpPr>
        <p:sp>
          <p:nvSpPr>
            <p:cNvPr id="620593" name="Rectangle 49"/>
            <p:cNvSpPr>
              <a:spLocks noChangeArrowheads="1"/>
            </p:cNvSpPr>
            <p:nvPr/>
          </p:nvSpPr>
          <p:spPr bwMode="auto">
            <a:xfrm>
              <a:off x="1620" y="2322"/>
              <a:ext cx="1332" cy="249"/>
            </a:xfrm>
            <a:prstGeom prst="rect">
              <a:avLst/>
            </a:prstGeom>
            <a:noFill/>
            <a:ln w="9525">
              <a:noFill/>
              <a:miter lim="800000"/>
              <a:headEnd/>
              <a:tailEnd/>
            </a:ln>
            <a:effectLst/>
          </p:spPr>
          <p:txBody>
            <a:bodyPr lIns="19050" rIns="19050" anchor="ctr" anchorCtr="1"/>
            <a:lstStyle/>
            <a:p>
              <a:pPr>
                <a:buClr>
                  <a:schemeClr val="accent2"/>
                </a:buClr>
                <a:buSzPct val="80000"/>
                <a:buFont typeface="Wingdings" pitchFamily="2" charset="2"/>
                <a:buNone/>
              </a:pPr>
              <a:r>
                <a:rPr lang="zh-CN" altLang="en-US" sz="2000">
                  <a:latin typeface="Times New Roman" pitchFamily="18" charset="0"/>
                </a:rPr>
                <a:t>1      </a:t>
              </a:r>
              <a:r>
                <a:rPr lang="en-US" altLang="zh-CN" sz="2000">
                  <a:latin typeface="Times New Roman" pitchFamily="18" charset="0"/>
                </a:rPr>
                <a:t>R</a:t>
              </a:r>
            </a:p>
          </p:txBody>
        </p:sp>
        <p:sp>
          <p:nvSpPr>
            <p:cNvPr id="620594" name="Line 50"/>
            <p:cNvSpPr>
              <a:spLocks noChangeShapeType="1"/>
            </p:cNvSpPr>
            <p:nvPr/>
          </p:nvSpPr>
          <p:spPr bwMode="auto">
            <a:xfrm>
              <a:off x="2160" y="2448"/>
              <a:ext cx="190" cy="0"/>
            </a:xfrm>
            <a:prstGeom prst="line">
              <a:avLst/>
            </a:prstGeom>
            <a:noFill/>
            <a:ln w="19050">
              <a:solidFill>
                <a:schemeClr val="tx1"/>
              </a:solidFill>
              <a:round/>
              <a:headEnd/>
              <a:tailEnd type="stealth" w="med" len="med"/>
            </a:ln>
            <a:effectLst/>
          </p:spPr>
          <p:txBody>
            <a:bodyPr wrap="none"/>
            <a:lstStyle/>
            <a:p>
              <a:endParaRPr lang="zh-CN" altLang="en-US"/>
            </a:p>
          </p:txBody>
        </p:sp>
      </p:grpSp>
      <p:grpSp>
        <p:nvGrpSpPr>
          <p:cNvPr id="11" name="Group 69"/>
          <p:cNvGrpSpPr>
            <a:grpSpLocks/>
          </p:cNvGrpSpPr>
          <p:nvPr/>
        </p:nvGrpSpPr>
        <p:grpSpPr bwMode="auto">
          <a:xfrm>
            <a:off x="2571750" y="4081463"/>
            <a:ext cx="2114550" cy="414337"/>
            <a:chOff x="1620" y="2571"/>
            <a:chExt cx="1332" cy="261"/>
          </a:xfrm>
        </p:grpSpPr>
        <p:sp>
          <p:nvSpPr>
            <p:cNvPr id="620596" name="Rectangle 52"/>
            <p:cNvSpPr>
              <a:spLocks noChangeArrowheads="1"/>
            </p:cNvSpPr>
            <p:nvPr/>
          </p:nvSpPr>
          <p:spPr bwMode="auto">
            <a:xfrm>
              <a:off x="1620" y="2571"/>
              <a:ext cx="1332" cy="261"/>
            </a:xfrm>
            <a:prstGeom prst="rect">
              <a:avLst/>
            </a:prstGeom>
            <a:noFill/>
            <a:ln w="9525">
              <a:noFill/>
              <a:miter lim="800000"/>
              <a:headEnd/>
              <a:tailEnd/>
            </a:ln>
            <a:effectLst/>
          </p:spPr>
          <p:txBody>
            <a:bodyPr lIns="19050" rIns="19050" anchor="ctr" anchorCtr="1"/>
            <a:lstStyle/>
            <a:p>
              <a:pPr>
                <a:buClr>
                  <a:schemeClr val="accent2"/>
                </a:buClr>
                <a:buSzPct val="80000"/>
                <a:buFont typeface="Wingdings" pitchFamily="2" charset="2"/>
                <a:buNone/>
              </a:pPr>
              <a:r>
                <a:rPr lang="en-US" altLang="zh-CN" sz="2000">
                  <a:latin typeface="Times New Roman" pitchFamily="18" charset="0"/>
                </a:rPr>
                <a:t>M(MAR)      MDR    </a:t>
              </a:r>
            </a:p>
          </p:txBody>
        </p:sp>
        <p:sp>
          <p:nvSpPr>
            <p:cNvPr id="620597" name="Line 53"/>
            <p:cNvSpPr>
              <a:spLocks noChangeShapeType="1"/>
            </p:cNvSpPr>
            <p:nvPr/>
          </p:nvSpPr>
          <p:spPr bwMode="auto">
            <a:xfrm>
              <a:off x="2322" y="2713"/>
              <a:ext cx="190" cy="0"/>
            </a:xfrm>
            <a:prstGeom prst="line">
              <a:avLst/>
            </a:prstGeom>
            <a:noFill/>
            <a:ln w="19050">
              <a:solidFill>
                <a:schemeClr val="tx1"/>
              </a:solidFill>
              <a:round/>
              <a:headEnd/>
              <a:tailEnd type="stealth" w="med" len="med"/>
            </a:ln>
            <a:effectLst/>
          </p:spPr>
          <p:txBody>
            <a:bodyPr wrap="none"/>
            <a:lstStyle/>
            <a:p>
              <a:endParaRPr lang="zh-CN" altLang="en-US"/>
            </a:p>
          </p:txBody>
        </p:sp>
      </p:grpSp>
      <p:grpSp>
        <p:nvGrpSpPr>
          <p:cNvPr id="12" name="Group 54"/>
          <p:cNvGrpSpPr>
            <a:grpSpLocks/>
          </p:cNvGrpSpPr>
          <p:nvPr/>
        </p:nvGrpSpPr>
        <p:grpSpPr bwMode="auto">
          <a:xfrm>
            <a:off x="2571750" y="4495800"/>
            <a:ext cx="2114550" cy="395288"/>
            <a:chOff x="1620" y="3621"/>
            <a:chExt cx="1332" cy="249"/>
          </a:xfrm>
        </p:grpSpPr>
        <p:sp>
          <p:nvSpPr>
            <p:cNvPr id="620599" name="Rectangle 55"/>
            <p:cNvSpPr>
              <a:spLocks noChangeArrowheads="1"/>
            </p:cNvSpPr>
            <p:nvPr/>
          </p:nvSpPr>
          <p:spPr bwMode="auto">
            <a:xfrm>
              <a:off x="1620" y="3621"/>
              <a:ext cx="1332" cy="249"/>
            </a:xfrm>
            <a:prstGeom prst="rect">
              <a:avLst/>
            </a:prstGeom>
            <a:noFill/>
            <a:ln w="9525">
              <a:noFill/>
              <a:miter lim="800000"/>
              <a:headEnd/>
              <a:tailEnd/>
            </a:ln>
            <a:effectLst/>
          </p:spPr>
          <p:txBody>
            <a:bodyPr lIns="19050" rIns="19050" anchor="ctr" anchorCtr="1"/>
            <a:lstStyle/>
            <a:p>
              <a:pPr>
                <a:buClr>
                  <a:schemeClr val="accent2"/>
                </a:buClr>
                <a:buSzPct val="80000"/>
                <a:buFont typeface="Wingdings" pitchFamily="2" charset="2"/>
                <a:buNone/>
              </a:pPr>
              <a:r>
                <a:rPr lang="en-US" altLang="zh-CN" sz="2000">
                  <a:latin typeface="Times New Roman" pitchFamily="18" charset="0"/>
                </a:rPr>
                <a:t>MDR      Ad (IR)</a:t>
              </a:r>
            </a:p>
          </p:txBody>
        </p:sp>
        <p:sp>
          <p:nvSpPr>
            <p:cNvPr id="620600" name="Line 56"/>
            <p:cNvSpPr>
              <a:spLocks noChangeShapeType="1"/>
            </p:cNvSpPr>
            <p:nvPr/>
          </p:nvSpPr>
          <p:spPr bwMode="auto">
            <a:xfrm>
              <a:off x="2114" y="3744"/>
              <a:ext cx="190" cy="0"/>
            </a:xfrm>
            <a:prstGeom prst="line">
              <a:avLst/>
            </a:prstGeom>
            <a:noFill/>
            <a:ln w="19050">
              <a:solidFill>
                <a:schemeClr val="tx1"/>
              </a:solidFill>
              <a:round/>
              <a:headEnd/>
              <a:tailEnd type="stealth" w="med" len="med"/>
            </a:ln>
            <a:effectLst/>
          </p:spPr>
          <p:txBody>
            <a:bodyPr wrap="none"/>
            <a:lstStyle/>
            <a:p>
              <a:endParaRPr lang="zh-CN" altLang="en-US"/>
            </a:p>
          </p:txBody>
        </p:sp>
      </p:grpSp>
      <p:grpSp>
        <p:nvGrpSpPr>
          <p:cNvPr id="13" name="Group 57"/>
          <p:cNvGrpSpPr>
            <a:grpSpLocks/>
          </p:cNvGrpSpPr>
          <p:nvPr/>
        </p:nvGrpSpPr>
        <p:grpSpPr bwMode="auto">
          <a:xfrm>
            <a:off x="2571750" y="4891088"/>
            <a:ext cx="2114550" cy="395287"/>
            <a:chOff x="1620" y="3870"/>
            <a:chExt cx="1332" cy="249"/>
          </a:xfrm>
        </p:grpSpPr>
        <p:sp>
          <p:nvSpPr>
            <p:cNvPr id="620602" name="Rectangle 58"/>
            <p:cNvSpPr>
              <a:spLocks noChangeArrowheads="1"/>
            </p:cNvSpPr>
            <p:nvPr/>
          </p:nvSpPr>
          <p:spPr bwMode="auto">
            <a:xfrm>
              <a:off x="1620" y="3870"/>
              <a:ext cx="1332" cy="249"/>
            </a:xfrm>
            <a:prstGeom prst="rect">
              <a:avLst/>
            </a:prstGeom>
            <a:noFill/>
            <a:ln w="9525">
              <a:noFill/>
              <a:miter lim="800000"/>
              <a:headEnd/>
              <a:tailEnd/>
            </a:ln>
            <a:effectLst/>
          </p:spPr>
          <p:txBody>
            <a:bodyPr lIns="19050" rIns="19050" anchor="ctr" anchorCtr="1"/>
            <a:lstStyle/>
            <a:p>
              <a:pPr>
                <a:buClr>
                  <a:schemeClr val="accent2"/>
                </a:buClr>
                <a:buSzPct val="80000"/>
                <a:buFont typeface="Wingdings" pitchFamily="2" charset="2"/>
                <a:buNone/>
              </a:pPr>
              <a:r>
                <a:rPr lang="zh-CN" altLang="en-US" sz="2000">
                  <a:latin typeface="Times New Roman" pitchFamily="18" charset="0"/>
                </a:rPr>
                <a:t>1      </a:t>
              </a:r>
              <a:r>
                <a:rPr lang="en-US" altLang="zh-CN" sz="2000">
                  <a:latin typeface="Times New Roman" pitchFamily="18" charset="0"/>
                </a:rPr>
                <a:t>EX</a:t>
              </a:r>
            </a:p>
          </p:txBody>
        </p:sp>
        <p:sp>
          <p:nvSpPr>
            <p:cNvPr id="620603" name="Line 59"/>
            <p:cNvSpPr>
              <a:spLocks noChangeShapeType="1"/>
            </p:cNvSpPr>
            <p:nvPr/>
          </p:nvSpPr>
          <p:spPr bwMode="auto">
            <a:xfrm>
              <a:off x="2112" y="4005"/>
              <a:ext cx="190" cy="0"/>
            </a:xfrm>
            <a:prstGeom prst="line">
              <a:avLst/>
            </a:prstGeom>
            <a:noFill/>
            <a:ln w="19050">
              <a:solidFill>
                <a:schemeClr val="tx1"/>
              </a:solidFill>
              <a:round/>
              <a:headEnd/>
              <a:tailEnd type="stealth" w="med" len="med"/>
            </a:ln>
            <a:effectLst/>
          </p:spPr>
          <p:txBody>
            <a:bodyPr wrap="none"/>
            <a:lstStyle/>
            <a:p>
              <a:endParaRPr lang="zh-CN" altLang="en-US"/>
            </a:p>
          </p:txBody>
        </p:sp>
      </p:grpSp>
      <p:grpSp>
        <p:nvGrpSpPr>
          <p:cNvPr id="14" name="Group 60"/>
          <p:cNvGrpSpPr>
            <a:grpSpLocks/>
          </p:cNvGrpSpPr>
          <p:nvPr/>
        </p:nvGrpSpPr>
        <p:grpSpPr bwMode="auto">
          <a:xfrm>
            <a:off x="1866900" y="4891088"/>
            <a:ext cx="7048500" cy="0"/>
            <a:chOff x="1176" y="3870"/>
            <a:chExt cx="4440" cy="0"/>
          </a:xfrm>
        </p:grpSpPr>
        <p:sp>
          <p:nvSpPr>
            <p:cNvPr id="620605" name="Line 61"/>
            <p:cNvSpPr>
              <a:spLocks noChangeShapeType="1"/>
            </p:cNvSpPr>
            <p:nvPr/>
          </p:nvSpPr>
          <p:spPr bwMode="auto">
            <a:xfrm>
              <a:off x="1620" y="3870"/>
              <a:ext cx="3996" cy="0"/>
            </a:xfrm>
            <a:prstGeom prst="line">
              <a:avLst/>
            </a:prstGeom>
            <a:noFill/>
            <a:ln w="12700">
              <a:solidFill>
                <a:schemeClr val="tx1"/>
              </a:solidFill>
              <a:round/>
              <a:headEnd/>
              <a:tailEnd/>
            </a:ln>
            <a:effectLst/>
          </p:spPr>
          <p:txBody>
            <a:bodyPr wrap="none" lIns="19050" rIns="19050" anchor="ctr" anchorCtr="1"/>
            <a:lstStyle/>
            <a:p>
              <a:endParaRPr lang="zh-CN" altLang="en-US"/>
            </a:p>
          </p:txBody>
        </p:sp>
        <p:sp>
          <p:nvSpPr>
            <p:cNvPr id="620606" name="Line 62"/>
            <p:cNvSpPr>
              <a:spLocks noChangeShapeType="1"/>
            </p:cNvSpPr>
            <p:nvPr/>
          </p:nvSpPr>
          <p:spPr bwMode="auto">
            <a:xfrm flipH="1">
              <a:off x="1176" y="3870"/>
              <a:ext cx="456" cy="0"/>
            </a:xfrm>
            <a:prstGeom prst="line">
              <a:avLst/>
            </a:prstGeom>
            <a:noFill/>
            <a:ln w="9525">
              <a:solidFill>
                <a:schemeClr val="tx1"/>
              </a:solidFill>
              <a:round/>
              <a:headEnd/>
              <a:tailEnd/>
            </a:ln>
            <a:effectLst/>
          </p:spPr>
          <p:txBody>
            <a:bodyPr wrap="none"/>
            <a:lstStyle/>
            <a:p>
              <a:endParaRPr lang="zh-CN" altLang="en-US"/>
            </a:p>
          </p:txBody>
        </p:sp>
      </p:grpSp>
      <p:grpSp>
        <p:nvGrpSpPr>
          <p:cNvPr id="15" name="Group 63"/>
          <p:cNvGrpSpPr>
            <a:grpSpLocks/>
          </p:cNvGrpSpPr>
          <p:nvPr/>
        </p:nvGrpSpPr>
        <p:grpSpPr bwMode="auto">
          <a:xfrm>
            <a:off x="1905000" y="4919663"/>
            <a:ext cx="650875" cy="396875"/>
            <a:chOff x="1200" y="3099"/>
            <a:chExt cx="410" cy="250"/>
          </a:xfrm>
        </p:grpSpPr>
        <p:sp>
          <p:nvSpPr>
            <p:cNvPr id="620608" name="Text Box 64"/>
            <p:cNvSpPr txBox="1">
              <a:spLocks noChangeArrowheads="1"/>
            </p:cNvSpPr>
            <p:nvPr/>
          </p:nvSpPr>
          <p:spPr bwMode="auto">
            <a:xfrm>
              <a:off x="1200" y="3099"/>
              <a:ext cx="410" cy="250"/>
            </a:xfrm>
            <a:prstGeom prst="rect">
              <a:avLst/>
            </a:prstGeom>
            <a:noFill/>
            <a:ln w="9525">
              <a:noFill/>
              <a:miter lim="800000"/>
              <a:headEnd/>
              <a:tailEnd/>
            </a:ln>
            <a:effectLst/>
          </p:spPr>
          <p:txBody>
            <a:bodyPr wrap="none">
              <a:spAutoFit/>
            </a:bodyPr>
            <a:lstStyle/>
            <a:p>
              <a:pPr>
                <a:spcBef>
                  <a:spcPct val="0"/>
                </a:spcBef>
              </a:pPr>
              <a:r>
                <a:rPr lang="en-US" altLang="zh-CN" sz="2000">
                  <a:latin typeface="Times New Roman" pitchFamily="18" charset="0"/>
                </a:rPr>
                <a:t>IND</a:t>
              </a:r>
            </a:p>
          </p:txBody>
        </p:sp>
        <p:sp>
          <p:nvSpPr>
            <p:cNvPr id="620609" name="Freeform 65"/>
            <p:cNvSpPr>
              <a:spLocks/>
            </p:cNvSpPr>
            <p:nvPr/>
          </p:nvSpPr>
          <p:spPr bwMode="auto">
            <a:xfrm>
              <a:off x="1254" y="3147"/>
              <a:ext cx="291" cy="1"/>
            </a:xfrm>
            <a:custGeom>
              <a:avLst/>
              <a:gdLst/>
              <a:ahLst/>
              <a:cxnLst>
                <a:cxn ang="0">
                  <a:pos x="0" y="0"/>
                </a:cxn>
                <a:cxn ang="0">
                  <a:pos x="291" y="0"/>
                </a:cxn>
              </a:cxnLst>
              <a:rect l="0" t="0" r="r" b="b"/>
              <a:pathLst>
                <a:path w="291" h="1">
                  <a:moveTo>
                    <a:pt x="0" y="0"/>
                  </a:moveTo>
                  <a:lnTo>
                    <a:pt x="291" y="0"/>
                  </a:lnTo>
                </a:path>
              </a:pathLst>
            </a:custGeom>
            <a:noFill/>
            <a:ln w="28575" cmpd="sng">
              <a:solidFill>
                <a:schemeClr val="tx1"/>
              </a:solidFill>
              <a:round/>
              <a:headEnd type="none" w="med" len="med"/>
              <a:tailEnd type="none" w="med" len="med"/>
            </a:ln>
            <a:effectLst/>
          </p:spPr>
          <p:txBody>
            <a:bodyPr wrap="none"/>
            <a:lstStyle/>
            <a:p>
              <a:endParaRPr lang="zh-CN" altLang="en-US"/>
            </a:p>
          </p:txBody>
        </p:sp>
      </p:grpSp>
      <p:sp>
        <p:nvSpPr>
          <p:cNvPr id="620610" name="Rectangle 66"/>
          <p:cNvSpPr>
            <a:spLocks noChangeArrowheads="1"/>
          </p:cNvSpPr>
          <p:nvPr/>
        </p:nvSpPr>
        <p:spPr bwMode="auto">
          <a:xfrm>
            <a:off x="7696200" y="152400"/>
            <a:ext cx="1447800" cy="838200"/>
          </a:xfrm>
          <a:prstGeom prst="rect">
            <a:avLst/>
          </a:prstGeom>
          <a:noFill/>
          <a:ln w="9525">
            <a:noFill/>
            <a:miter lim="800000"/>
            <a:headEnd/>
            <a:tailEnd/>
          </a:ln>
          <a:effectLst/>
        </p:spPr>
        <p:txBody>
          <a:bodyPr lIns="92075" tIns="46038" rIns="92075" bIns="46038" anchor="ctr"/>
          <a:lstStyle/>
          <a:p>
            <a:pPr>
              <a:spcBef>
                <a:spcPct val="0"/>
              </a:spcBef>
            </a:pPr>
            <a:r>
              <a:rPr lang="zh-CN" altLang="en-US" sz="4400">
                <a:solidFill>
                  <a:schemeClr val="tx2"/>
                </a:solidFill>
                <a:effectLst>
                  <a:outerShdw blurRad="38100" dist="38100" dir="2700000" algn="tl">
                    <a:srgbClr val="000000"/>
                  </a:outerShdw>
                </a:effectLst>
                <a:latin typeface="Arial" charset="0"/>
              </a:rPr>
              <a:t>10.1</a:t>
            </a:r>
          </a:p>
        </p:txBody>
      </p:sp>
      <p:sp>
        <p:nvSpPr>
          <p:cNvPr id="620611" name="AutoShape 67"/>
          <p:cNvSpPr>
            <a:spLocks noChangeArrowheads="1"/>
          </p:cNvSpPr>
          <p:nvPr/>
        </p:nvSpPr>
        <p:spPr bwMode="auto">
          <a:xfrm>
            <a:off x="609600" y="5715000"/>
            <a:ext cx="1752600" cy="457200"/>
          </a:xfrm>
          <a:prstGeom prst="wedgeRoundRectCallout">
            <a:avLst>
              <a:gd name="adj1" fmla="val 41032"/>
              <a:gd name="adj2" fmla="val -154861"/>
              <a:gd name="adj3" fmla="val 16667"/>
            </a:avLst>
          </a:prstGeom>
          <a:noFill/>
          <a:ln w="28575">
            <a:solidFill>
              <a:schemeClr val="folHlink"/>
            </a:solidFill>
            <a:miter lim="800000"/>
            <a:headEnd/>
            <a:tailEnd/>
          </a:ln>
          <a:effectLst/>
        </p:spPr>
        <p:txBody>
          <a:bodyPr/>
          <a:lstStyle/>
          <a:p>
            <a:pPr algn="ctr">
              <a:spcBef>
                <a:spcPct val="0"/>
              </a:spcBef>
            </a:pPr>
            <a:r>
              <a:rPr lang="zh-CN" altLang="en-US" sz="1800">
                <a:latin typeface="Times New Roman" pitchFamily="18" charset="0"/>
              </a:rPr>
              <a:t>间址周期标志</a:t>
            </a:r>
          </a:p>
        </p:txBody>
      </p:sp>
      <p:sp>
        <p:nvSpPr>
          <p:cNvPr id="620612" name="AutoShape 68">
            <a:hlinkClick r:id="" action="ppaction://noaction" highlightClick="1"/>
          </p:cNvPr>
          <p:cNvSpPr>
            <a:spLocks noChangeArrowheads="1"/>
          </p:cNvSpPr>
          <p:nvPr/>
        </p:nvSpPr>
        <p:spPr bwMode="auto">
          <a:xfrm>
            <a:off x="8589963" y="6516688"/>
            <a:ext cx="539750" cy="333375"/>
          </a:xfrm>
          <a:prstGeom prst="actionButtonEnd">
            <a:avLst/>
          </a:prstGeom>
          <a:solidFill>
            <a:srgbClr val="3366FF"/>
          </a:solidFill>
          <a:ln w="9525">
            <a:noFill/>
            <a:miter lim="800000"/>
            <a:headEnd/>
            <a:tailEnd/>
          </a:ln>
          <a:effectLst/>
        </p:spPr>
        <p:txBody>
          <a:bodyPr wrap="none" anchor="ctr">
            <a:spAutoFit/>
          </a:bodyPr>
          <a:lstStyle/>
          <a:p>
            <a:endParaRPr lang="zh-CN" altLang="en-US"/>
          </a:p>
        </p:txBody>
      </p:sp>
      <p:sp>
        <p:nvSpPr>
          <p:cNvPr id="69" name="日期占位符 68"/>
          <p:cNvSpPr>
            <a:spLocks noGrp="1"/>
          </p:cNvSpPr>
          <p:nvPr>
            <p:ph type="dt" sz="half" idx="10"/>
          </p:nvPr>
        </p:nvSpPr>
        <p:spPr/>
        <p:txBody>
          <a:bodyPr/>
          <a:lstStyle/>
          <a:p>
            <a:fld id="{3FE6A769-9FB1-412A-8128-C8A5D28F9802}" type="datetime1">
              <a:rPr lang="zh-CN" altLang="en-US" smtClean="0"/>
              <a:pPr/>
              <a:t>2019/11/28</a:t>
            </a:fld>
            <a:endParaRPr lang="zh-CN" altLang="en-US"/>
          </a:p>
        </p:txBody>
      </p:sp>
      <p:sp>
        <p:nvSpPr>
          <p:cNvPr id="70" name="灯片编号占位符 69"/>
          <p:cNvSpPr>
            <a:spLocks noGrp="1"/>
          </p:cNvSpPr>
          <p:nvPr>
            <p:ph type="sldNum" sz="quarter" idx="12"/>
          </p:nvPr>
        </p:nvSpPr>
        <p:spPr/>
        <p:txBody>
          <a:bodyPr/>
          <a:lstStyle/>
          <a:p>
            <a:fld id="{0C913308-F349-4B6D-A68A-DD1791B4A57B}" type="slidenum">
              <a:rPr lang="zh-CN" altLang="en-US" smtClean="0"/>
              <a:pPr/>
              <a:t>15</a:t>
            </a:fld>
            <a:endParaRPr lang="zh-CN" altLang="en-US"/>
          </a:p>
        </p:txBody>
      </p:sp>
      <p:sp>
        <p:nvSpPr>
          <p:cNvPr id="71" name="页脚占位符 70"/>
          <p:cNvSpPr>
            <a:spLocks noGrp="1"/>
          </p:cNvSpPr>
          <p:nvPr>
            <p:ph type="ftr" sz="quarter" idx="11"/>
          </p:nvPr>
        </p:nvSpPr>
        <p:spPr/>
        <p:txBody>
          <a:bodyPr/>
          <a:lstStyle/>
          <a:p>
            <a:r>
              <a:rPr lang="zh-CN" altLang="en-US" smtClean="0"/>
              <a:t>龙芯</a:t>
            </a:r>
            <a:r>
              <a:rPr lang="en-US" altLang="zh-CN" smtClean="0"/>
              <a:t>-</a:t>
            </a:r>
            <a:r>
              <a:rPr lang="zh-CN" altLang="en-US" smtClean="0"/>
              <a:t>东北大学（秦皇岛）联合实验室</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20553"/>
                                        </p:tgtEl>
                                        <p:attrNameLst>
                                          <p:attrName>style.visibility</p:attrName>
                                        </p:attrNameLst>
                                      </p:cBhvr>
                                      <p:to>
                                        <p:strVal val="visible"/>
                                      </p:to>
                                    </p:set>
                                    <p:animEffect transition="in" filter="blinds(horizontal)">
                                      <p:cBhvr>
                                        <p:cTn id="12" dur="500"/>
                                        <p:tgtEl>
                                          <p:spTgt spid="62055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20552"/>
                                        </p:tgtEl>
                                        <p:attrNameLst>
                                          <p:attrName>style.visibility</p:attrName>
                                        </p:attrNameLst>
                                      </p:cBhvr>
                                      <p:to>
                                        <p:strVal val="visible"/>
                                      </p:to>
                                    </p:set>
                                    <p:animEffect transition="in" filter="blinds(horizontal)">
                                      <p:cBhvr>
                                        <p:cTn id="17" dur="500"/>
                                        <p:tgtEl>
                                          <p:spTgt spid="620552"/>
                                        </p:tgtEl>
                                      </p:cBhvr>
                                    </p:animEffect>
                                  </p:childTnLst>
                                </p:cTn>
                              </p:par>
                            </p:childTnLst>
                          </p:cTn>
                        </p:par>
                        <p:par>
                          <p:cTn id="18" fill="hold">
                            <p:stCondLst>
                              <p:cond delay="500"/>
                            </p:stCondLst>
                            <p:childTnLst>
                              <p:par>
                                <p:cTn id="19" presetID="12" presetClass="entr" presetSubtype="8" fill="hold" grpId="0" nodeType="afterEffect">
                                  <p:stCondLst>
                                    <p:cond delay="0"/>
                                  </p:stCondLst>
                                  <p:childTnLst>
                                    <p:set>
                                      <p:cBhvr>
                                        <p:cTn id="20" dur="1" fill="hold">
                                          <p:stCondLst>
                                            <p:cond delay="0"/>
                                          </p:stCondLst>
                                        </p:cTn>
                                        <p:tgtEl>
                                          <p:spTgt spid="620588"/>
                                        </p:tgtEl>
                                        <p:attrNameLst>
                                          <p:attrName>style.visibility</p:attrName>
                                        </p:attrNameLst>
                                      </p:cBhvr>
                                      <p:to>
                                        <p:strVal val="visible"/>
                                      </p:to>
                                    </p:set>
                                    <p:animEffect transition="in" filter="slide(fromLeft)">
                                      <p:cBhvr>
                                        <p:cTn id="21" dur="500"/>
                                        <p:tgtEl>
                                          <p:spTgt spid="620588"/>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blinds(horizontal)">
                                      <p:cBhvr>
                                        <p:cTn id="26" dur="500"/>
                                        <p:tgtEl>
                                          <p:spTgt spid="9"/>
                                        </p:tgtEl>
                                      </p:cBhvr>
                                    </p:animEffect>
                                  </p:childTnLst>
                                </p:cTn>
                              </p:par>
                            </p:childTnLst>
                          </p:cTn>
                        </p:par>
                        <p:par>
                          <p:cTn id="27" fill="hold">
                            <p:stCondLst>
                              <p:cond delay="500"/>
                            </p:stCondLst>
                            <p:childTnLst>
                              <p:par>
                                <p:cTn id="28" presetID="12" presetClass="entr" presetSubtype="8" fill="hold" grpId="0" nodeType="afterEffect">
                                  <p:stCondLst>
                                    <p:cond delay="0"/>
                                  </p:stCondLst>
                                  <p:childTnLst>
                                    <p:set>
                                      <p:cBhvr>
                                        <p:cTn id="29" dur="1" fill="hold">
                                          <p:stCondLst>
                                            <p:cond delay="0"/>
                                          </p:stCondLst>
                                        </p:cTn>
                                        <p:tgtEl>
                                          <p:spTgt spid="620586"/>
                                        </p:tgtEl>
                                        <p:attrNameLst>
                                          <p:attrName>style.visibility</p:attrName>
                                        </p:attrNameLst>
                                      </p:cBhvr>
                                      <p:to>
                                        <p:strVal val="visible"/>
                                      </p:to>
                                    </p:set>
                                    <p:animEffect transition="in" filter="slide(fromLeft)">
                                      <p:cBhvr>
                                        <p:cTn id="30" dur="500"/>
                                        <p:tgtEl>
                                          <p:spTgt spid="620586"/>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blinds(horizontal)">
                                      <p:cBhvr>
                                        <p:cTn id="35" dur="500"/>
                                        <p:tgtEl>
                                          <p:spTgt spid="10"/>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620551"/>
                                        </p:tgtEl>
                                        <p:attrNameLst>
                                          <p:attrName>style.visibility</p:attrName>
                                        </p:attrNameLst>
                                      </p:cBhvr>
                                      <p:to>
                                        <p:strVal val="visible"/>
                                      </p:to>
                                    </p:set>
                                    <p:animEffect transition="in" filter="blinds(horizontal)">
                                      <p:cBhvr>
                                        <p:cTn id="40" dur="500"/>
                                        <p:tgtEl>
                                          <p:spTgt spid="620551"/>
                                        </p:tgtEl>
                                      </p:cBhvr>
                                    </p:animEffect>
                                  </p:childTnLst>
                                </p:cTn>
                              </p:par>
                            </p:childTnLst>
                          </p:cTn>
                        </p:par>
                        <p:par>
                          <p:cTn id="41" fill="hold">
                            <p:stCondLst>
                              <p:cond delay="500"/>
                            </p:stCondLst>
                            <p:childTnLst>
                              <p:par>
                                <p:cTn id="42" presetID="12" presetClass="entr" presetSubtype="8" fill="hold" grpId="0" nodeType="afterEffect">
                                  <p:stCondLst>
                                    <p:cond delay="0"/>
                                  </p:stCondLst>
                                  <p:childTnLst>
                                    <p:set>
                                      <p:cBhvr>
                                        <p:cTn id="43" dur="1" fill="hold">
                                          <p:stCondLst>
                                            <p:cond delay="0"/>
                                          </p:stCondLst>
                                        </p:cTn>
                                        <p:tgtEl>
                                          <p:spTgt spid="620587"/>
                                        </p:tgtEl>
                                        <p:attrNameLst>
                                          <p:attrName>style.visibility</p:attrName>
                                        </p:attrNameLst>
                                      </p:cBhvr>
                                      <p:to>
                                        <p:strVal val="visible"/>
                                      </p:to>
                                    </p:set>
                                    <p:animEffect transition="in" filter="slide(fromLeft)">
                                      <p:cBhvr>
                                        <p:cTn id="44" dur="500"/>
                                        <p:tgtEl>
                                          <p:spTgt spid="620587"/>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blinds(horizontal)">
                                      <p:cBhvr>
                                        <p:cTn id="49" dur="500"/>
                                        <p:tgtEl>
                                          <p:spTgt spid="11"/>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620550"/>
                                        </p:tgtEl>
                                        <p:attrNameLst>
                                          <p:attrName>style.visibility</p:attrName>
                                        </p:attrNameLst>
                                      </p:cBhvr>
                                      <p:to>
                                        <p:strVal val="visible"/>
                                      </p:to>
                                    </p:set>
                                    <p:animEffect transition="in" filter="blinds(horizontal)">
                                      <p:cBhvr>
                                        <p:cTn id="54" dur="500"/>
                                        <p:tgtEl>
                                          <p:spTgt spid="620550"/>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nodeType="clickEffect">
                                  <p:stCondLst>
                                    <p:cond delay="0"/>
                                  </p:stCondLst>
                                  <p:childTnLst>
                                    <p:set>
                                      <p:cBhvr>
                                        <p:cTn id="58" dur="1" fill="hold">
                                          <p:stCondLst>
                                            <p:cond delay="0"/>
                                          </p:stCondLst>
                                        </p:cTn>
                                        <p:tgtEl>
                                          <p:spTgt spid="12"/>
                                        </p:tgtEl>
                                        <p:attrNameLst>
                                          <p:attrName>style.visibility</p:attrName>
                                        </p:attrNameLst>
                                      </p:cBhvr>
                                      <p:to>
                                        <p:strVal val="visible"/>
                                      </p:to>
                                    </p:set>
                                    <p:animEffect transition="in" filter="blinds(horizontal)">
                                      <p:cBhvr>
                                        <p:cTn id="59" dur="500"/>
                                        <p:tgtEl>
                                          <p:spTgt spid="12"/>
                                        </p:tgtEl>
                                      </p:cBhvr>
                                    </p:animEffect>
                                  </p:childTnLst>
                                </p:cTn>
                              </p:par>
                            </p:childTnLst>
                          </p:cTn>
                        </p:par>
                        <p:par>
                          <p:cTn id="60" fill="hold">
                            <p:stCondLst>
                              <p:cond delay="500"/>
                            </p:stCondLst>
                            <p:childTnLst>
                              <p:par>
                                <p:cTn id="61" presetID="12" presetClass="entr" presetSubtype="8" fill="hold" nodeType="afterEffect">
                                  <p:stCondLst>
                                    <p:cond delay="0"/>
                                  </p:stCondLst>
                                  <p:childTnLst>
                                    <p:set>
                                      <p:cBhvr>
                                        <p:cTn id="62" dur="1" fill="hold">
                                          <p:stCondLst>
                                            <p:cond delay="0"/>
                                          </p:stCondLst>
                                        </p:cTn>
                                        <p:tgtEl>
                                          <p:spTgt spid="14"/>
                                        </p:tgtEl>
                                        <p:attrNameLst>
                                          <p:attrName>style.visibility</p:attrName>
                                        </p:attrNameLst>
                                      </p:cBhvr>
                                      <p:to>
                                        <p:strVal val="visible"/>
                                      </p:to>
                                    </p:set>
                                    <p:animEffect transition="in" filter="slide(fromLeft)">
                                      <p:cBhvr>
                                        <p:cTn id="63" dur="500"/>
                                        <p:tgtEl>
                                          <p:spTgt spid="14"/>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nodeType="clickEffect">
                                  <p:stCondLst>
                                    <p:cond delay="0"/>
                                  </p:stCondLst>
                                  <p:childTnLst>
                                    <p:set>
                                      <p:cBhvr>
                                        <p:cTn id="67" dur="1" fill="hold">
                                          <p:stCondLst>
                                            <p:cond delay="0"/>
                                          </p:stCondLst>
                                        </p:cTn>
                                        <p:tgtEl>
                                          <p:spTgt spid="15"/>
                                        </p:tgtEl>
                                        <p:attrNameLst>
                                          <p:attrName>style.visibility</p:attrName>
                                        </p:attrNameLst>
                                      </p:cBhvr>
                                      <p:to>
                                        <p:strVal val="visible"/>
                                      </p:to>
                                    </p:set>
                                    <p:animEffect transition="in" filter="blinds(horizontal)">
                                      <p:cBhvr>
                                        <p:cTn id="68" dur="500"/>
                                        <p:tgtEl>
                                          <p:spTgt spid="15"/>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grpId="0" nodeType="clickEffect">
                                  <p:stCondLst>
                                    <p:cond delay="0"/>
                                  </p:stCondLst>
                                  <p:childTnLst>
                                    <p:set>
                                      <p:cBhvr>
                                        <p:cTn id="72" dur="1" fill="hold">
                                          <p:stCondLst>
                                            <p:cond delay="0"/>
                                          </p:stCondLst>
                                        </p:cTn>
                                        <p:tgtEl>
                                          <p:spTgt spid="620611"/>
                                        </p:tgtEl>
                                        <p:attrNameLst>
                                          <p:attrName>style.visibility</p:attrName>
                                        </p:attrNameLst>
                                      </p:cBhvr>
                                      <p:to>
                                        <p:strVal val="visible"/>
                                      </p:to>
                                    </p:set>
                                    <p:animEffect transition="in" filter="blinds(horizontal)">
                                      <p:cBhvr>
                                        <p:cTn id="73" dur="500"/>
                                        <p:tgtEl>
                                          <p:spTgt spid="620611"/>
                                        </p:tgtEl>
                                      </p:cBhvr>
                                    </p:animEffect>
                                  </p:childTnLst>
                                </p:cTn>
                              </p:par>
                            </p:childTnLst>
                          </p:cTn>
                        </p:par>
                      </p:childTnLst>
                    </p:cTn>
                  </p:par>
                  <p:par>
                    <p:cTn id="74" fill="hold">
                      <p:stCondLst>
                        <p:cond delay="indefinite"/>
                      </p:stCondLst>
                      <p:childTnLst>
                        <p:par>
                          <p:cTn id="75" fill="hold">
                            <p:stCondLst>
                              <p:cond delay="0"/>
                            </p:stCondLst>
                            <p:childTnLst>
                              <p:par>
                                <p:cTn id="76" presetID="3" presetClass="entr" presetSubtype="10" fill="hold" nodeType="clickEffect">
                                  <p:stCondLst>
                                    <p:cond delay="0"/>
                                  </p:stCondLst>
                                  <p:childTnLst>
                                    <p:set>
                                      <p:cBhvr>
                                        <p:cTn id="77" dur="1" fill="hold">
                                          <p:stCondLst>
                                            <p:cond delay="0"/>
                                          </p:stCondLst>
                                        </p:cTn>
                                        <p:tgtEl>
                                          <p:spTgt spid="13"/>
                                        </p:tgtEl>
                                        <p:attrNameLst>
                                          <p:attrName>style.visibility</p:attrName>
                                        </p:attrNameLst>
                                      </p:cBhvr>
                                      <p:to>
                                        <p:strVal val="visible"/>
                                      </p:to>
                                    </p:set>
                                    <p:animEffect transition="in" filter="blinds(horizontal)">
                                      <p:cBhvr>
                                        <p:cTn id="7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0550" grpId="0" autoUpdateAnimBg="0"/>
      <p:bldP spid="620551" grpId="0" autoUpdateAnimBg="0"/>
      <p:bldP spid="620552" grpId="0" autoUpdateAnimBg="0"/>
      <p:bldP spid="620553" grpId="0" autoUpdateAnimBg="0"/>
      <p:bldP spid="620586" grpId="0" animBg="1"/>
      <p:bldP spid="620587" grpId="0" animBg="1"/>
      <p:bldP spid="620588" grpId="0" animBg="1"/>
      <p:bldP spid="620611"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0" name="Rectangle 2"/>
          <p:cNvSpPr>
            <a:spLocks noChangeArrowheads="1"/>
          </p:cNvSpPr>
          <p:nvPr/>
        </p:nvSpPr>
        <p:spPr bwMode="auto">
          <a:xfrm>
            <a:off x="1177925" y="4795838"/>
            <a:ext cx="688975" cy="1647825"/>
          </a:xfrm>
          <a:prstGeom prst="rect">
            <a:avLst/>
          </a:prstGeom>
          <a:noFill/>
          <a:ln w="9525">
            <a:noFill/>
            <a:miter lim="800000"/>
            <a:headEnd/>
            <a:tailEnd/>
          </a:ln>
          <a:effectLst/>
        </p:spPr>
        <p:txBody>
          <a:bodyPr lIns="19050" rIns="19050" anchor="ctr" anchorCtr="1"/>
          <a:lstStyle/>
          <a:p>
            <a:pPr>
              <a:buClr>
                <a:schemeClr val="accent2"/>
              </a:buClr>
              <a:buSzPct val="80000"/>
              <a:buFont typeface="Wingdings" pitchFamily="2" charset="2"/>
              <a:buNone/>
            </a:pPr>
            <a:r>
              <a:rPr lang="en-US" altLang="zh-CN" sz="2000" i="1">
                <a:solidFill>
                  <a:schemeClr val="folHlink"/>
                </a:solidFill>
                <a:latin typeface="Times New Roman" pitchFamily="18" charset="0"/>
              </a:rPr>
              <a:t>T</a:t>
            </a:r>
            <a:r>
              <a:rPr lang="en-US" altLang="zh-CN" sz="2000" baseline="-25000">
                <a:solidFill>
                  <a:schemeClr val="folHlink"/>
                </a:solidFill>
                <a:latin typeface="Times New Roman" pitchFamily="18" charset="0"/>
              </a:rPr>
              <a:t>2</a:t>
            </a:r>
            <a:endParaRPr lang="zh-CN" altLang="en-US" sz="2000" baseline="-25000">
              <a:solidFill>
                <a:schemeClr val="folHlink"/>
              </a:solidFill>
              <a:latin typeface="Times New Roman" pitchFamily="18" charset="0"/>
            </a:endParaRPr>
          </a:p>
        </p:txBody>
      </p:sp>
      <p:sp>
        <p:nvSpPr>
          <p:cNvPr id="621571" name="Rectangle 3"/>
          <p:cNvSpPr>
            <a:spLocks noChangeArrowheads="1"/>
          </p:cNvSpPr>
          <p:nvPr/>
        </p:nvSpPr>
        <p:spPr bwMode="auto">
          <a:xfrm>
            <a:off x="1177925" y="3986213"/>
            <a:ext cx="688975" cy="809625"/>
          </a:xfrm>
          <a:prstGeom prst="rect">
            <a:avLst/>
          </a:prstGeom>
          <a:noFill/>
          <a:ln w="9525">
            <a:noFill/>
            <a:miter lim="800000"/>
            <a:headEnd/>
            <a:tailEnd/>
          </a:ln>
          <a:effectLst/>
        </p:spPr>
        <p:txBody>
          <a:bodyPr lIns="19050" rIns="19050" anchor="ctr" anchorCtr="1"/>
          <a:lstStyle/>
          <a:p>
            <a:pPr>
              <a:buClr>
                <a:schemeClr val="accent2"/>
              </a:buClr>
              <a:buSzPct val="80000"/>
              <a:buFont typeface="Wingdings" pitchFamily="2" charset="2"/>
              <a:buNone/>
            </a:pPr>
            <a:r>
              <a:rPr lang="en-US" altLang="zh-CN" sz="2000" i="1">
                <a:solidFill>
                  <a:schemeClr val="folHlink"/>
                </a:solidFill>
                <a:latin typeface="Times New Roman" pitchFamily="18" charset="0"/>
              </a:rPr>
              <a:t>T</a:t>
            </a:r>
            <a:r>
              <a:rPr lang="en-US" altLang="zh-CN" sz="2000" baseline="-25000">
                <a:solidFill>
                  <a:schemeClr val="folHlink"/>
                </a:solidFill>
                <a:latin typeface="Times New Roman" pitchFamily="18" charset="0"/>
              </a:rPr>
              <a:t>1</a:t>
            </a:r>
            <a:endParaRPr lang="zh-CN" altLang="en-US" sz="2000" baseline="-25000">
              <a:solidFill>
                <a:schemeClr val="folHlink"/>
              </a:solidFill>
              <a:latin typeface="Times New Roman" pitchFamily="18" charset="0"/>
            </a:endParaRPr>
          </a:p>
        </p:txBody>
      </p:sp>
      <p:sp>
        <p:nvSpPr>
          <p:cNvPr id="621572" name="Rectangle 4"/>
          <p:cNvSpPr>
            <a:spLocks noChangeArrowheads="1"/>
          </p:cNvSpPr>
          <p:nvPr/>
        </p:nvSpPr>
        <p:spPr bwMode="auto">
          <a:xfrm>
            <a:off x="1177925" y="2995613"/>
            <a:ext cx="688975" cy="790575"/>
          </a:xfrm>
          <a:prstGeom prst="rect">
            <a:avLst/>
          </a:prstGeom>
          <a:noFill/>
          <a:ln w="9525">
            <a:noFill/>
            <a:miter lim="800000"/>
            <a:headEnd/>
            <a:tailEnd/>
          </a:ln>
          <a:effectLst/>
        </p:spPr>
        <p:txBody>
          <a:bodyPr lIns="19050" rIns="19050" anchor="ctr" anchorCtr="1"/>
          <a:lstStyle/>
          <a:p>
            <a:pPr>
              <a:buClr>
                <a:schemeClr val="accent2"/>
              </a:buClr>
              <a:buSzPct val="80000"/>
              <a:buFont typeface="Wingdings" pitchFamily="2" charset="2"/>
              <a:buNone/>
            </a:pPr>
            <a:r>
              <a:rPr lang="en-US" altLang="zh-CN" sz="2000" i="1">
                <a:solidFill>
                  <a:schemeClr val="folHlink"/>
                </a:solidFill>
                <a:latin typeface="Times New Roman" pitchFamily="18" charset="0"/>
              </a:rPr>
              <a:t>T</a:t>
            </a:r>
            <a:r>
              <a:rPr lang="en-US" altLang="zh-CN" sz="2000" baseline="-25000">
                <a:solidFill>
                  <a:schemeClr val="folHlink"/>
                </a:solidFill>
                <a:latin typeface="Times New Roman" pitchFamily="18" charset="0"/>
              </a:rPr>
              <a:t>0</a:t>
            </a:r>
          </a:p>
        </p:txBody>
      </p:sp>
      <p:sp>
        <p:nvSpPr>
          <p:cNvPr id="621573" name="Rectangle 5"/>
          <p:cNvSpPr>
            <a:spLocks noChangeArrowheads="1"/>
          </p:cNvSpPr>
          <p:nvPr/>
        </p:nvSpPr>
        <p:spPr bwMode="auto">
          <a:xfrm>
            <a:off x="457200" y="2705100"/>
            <a:ext cx="720725" cy="3248025"/>
          </a:xfrm>
          <a:prstGeom prst="rect">
            <a:avLst/>
          </a:prstGeom>
          <a:noFill/>
          <a:ln w="9525">
            <a:noFill/>
            <a:miter lim="800000"/>
            <a:headEnd/>
            <a:tailEnd/>
          </a:ln>
          <a:effectLst/>
        </p:spPr>
        <p:txBody>
          <a:bodyPr lIns="19050" rIns="19050" anchor="ctr" anchorCtr="1"/>
          <a:lstStyle/>
          <a:p>
            <a:pPr>
              <a:buClr>
                <a:schemeClr val="accent2"/>
              </a:buClr>
              <a:buSzPct val="80000"/>
              <a:buFont typeface="Wingdings" pitchFamily="2" charset="2"/>
              <a:buNone/>
            </a:pPr>
            <a:r>
              <a:rPr lang="en-US" altLang="zh-CN" sz="2000">
                <a:latin typeface="Times New Roman" pitchFamily="18" charset="0"/>
              </a:rPr>
              <a:t>  EX</a:t>
            </a:r>
          </a:p>
          <a:p>
            <a:pPr>
              <a:buClr>
                <a:schemeClr val="accent2"/>
              </a:buClr>
              <a:buSzPct val="80000"/>
              <a:buFont typeface="Wingdings" pitchFamily="2" charset="2"/>
              <a:buNone/>
            </a:pPr>
            <a:r>
              <a:rPr lang="zh-CN" altLang="en-US" sz="2000">
                <a:latin typeface="Times New Roman" pitchFamily="18" charset="0"/>
              </a:rPr>
              <a:t>执行 </a:t>
            </a:r>
          </a:p>
        </p:txBody>
      </p:sp>
      <p:grpSp>
        <p:nvGrpSpPr>
          <p:cNvPr id="2" name="Group 6"/>
          <p:cNvGrpSpPr>
            <a:grpSpLocks/>
          </p:cNvGrpSpPr>
          <p:nvPr/>
        </p:nvGrpSpPr>
        <p:grpSpPr bwMode="auto">
          <a:xfrm>
            <a:off x="457200" y="1700213"/>
            <a:ext cx="8458200" cy="4724400"/>
            <a:chOff x="288" y="1200"/>
            <a:chExt cx="5328" cy="2976"/>
          </a:xfrm>
        </p:grpSpPr>
        <p:sp>
          <p:nvSpPr>
            <p:cNvPr id="621575" name="Line 7"/>
            <p:cNvSpPr>
              <a:spLocks noChangeShapeType="1"/>
            </p:cNvSpPr>
            <p:nvPr/>
          </p:nvSpPr>
          <p:spPr bwMode="auto">
            <a:xfrm>
              <a:off x="288" y="1833"/>
              <a:ext cx="5328" cy="0"/>
            </a:xfrm>
            <a:prstGeom prst="line">
              <a:avLst/>
            </a:prstGeom>
            <a:noFill/>
            <a:ln w="12700">
              <a:solidFill>
                <a:schemeClr val="tx1"/>
              </a:solidFill>
              <a:round/>
              <a:headEnd/>
              <a:tailEnd/>
            </a:ln>
            <a:effectLst/>
          </p:spPr>
          <p:txBody>
            <a:bodyPr wrap="none" lIns="19050" rIns="19050" anchor="ctr" anchorCtr="1"/>
            <a:lstStyle/>
            <a:p>
              <a:endParaRPr lang="zh-CN" altLang="en-US"/>
            </a:p>
          </p:txBody>
        </p:sp>
        <p:grpSp>
          <p:nvGrpSpPr>
            <p:cNvPr id="3" name="Group 8"/>
            <p:cNvGrpSpPr>
              <a:grpSpLocks/>
            </p:cNvGrpSpPr>
            <p:nvPr/>
          </p:nvGrpSpPr>
          <p:grpSpPr bwMode="auto">
            <a:xfrm>
              <a:off x="288" y="1200"/>
              <a:ext cx="5328" cy="2976"/>
              <a:chOff x="288" y="1200"/>
              <a:chExt cx="5328" cy="2976"/>
            </a:xfrm>
          </p:grpSpPr>
          <p:sp>
            <p:nvSpPr>
              <p:cNvPr id="621577" name="Line 9"/>
              <p:cNvSpPr>
                <a:spLocks noChangeShapeType="1"/>
              </p:cNvSpPr>
              <p:nvPr/>
            </p:nvSpPr>
            <p:spPr bwMode="auto">
              <a:xfrm>
                <a:off x="5616" y="1200"/>
                <a:ext cx="0" cy="2974"/>
              </a:xfrm>
              <a:prstGeom prst="line">
                <a:avLst/>
              </a:prstGeom>
              <a:noFill/>
              <a:ln w="28575" cap="sq">
                <a:solidFill>
                  <a:schemeClr val="tx1"/>
                </a:solidFill>
                <a:round/>
                <a:headEnd/>
                <a:tailEnd/>
              </a:ln>
              <a:effectLst/>
            </p:spPr>
            <p:txBody>
              <a:bodyPr wrap="none" lIns="19050" rIns="19050" anchor="ctr" anchorCtr="1"/>
              <a:lstStyle/>
              <a:p>
                <a:endParaRPr lang="zh-CN" altLang="en-US"/>
              </a:p>
            </p:txBody>
          </p:sp>
          <p:grpSp>
            <p:nvGrpSpPr>
              <p:cNvPr id="4" name="Group 10"/>
              <p:cNvGrpSpPr>
                <a:grpSpLocks/>
              </p:cNvGrpSpPr>
              <p:nvPr/>
            </p:nvGrpSpPr>
            <p:grpSpPr bwMode="auto">
              <a:xfrm>
                <a:off x="288" y="1200"/>
                <a:ext cx="5328" cy="2976"/>
                <a:chOff x="288" y="1200"/>
                <a:chExt cx="5328" cy="2976"/>
              </a:xfrm>
            </p:grpSpPr>
            <p:sp>
              <p:nvSpPr>
                <p:cNvPr id="621579" name="Line 11"/>
                <p:cNvSpPr>
                  <a:spLocks noChangeShapeType="1"/>
                </p:cNvSpPr>
                <p:nvPr/>
              </p:nvSpPr>
              <p:spPr bwMode="auto">
                <a:xfrm>
                  <a:off x="2952" y="1200"/>
                  <a:ext cx="0" cy="2974"/>
                </a:xfrm>
                <a:prstGeom prst="line">
                  <a:avLst/>
                </a:prstGeom>
                <a:noFill/>
                <a:ln w="12700">
                  <a:solidFill>
                    <a:schemeClr val="tx1"/>
                  </a:solidFill>
                  <a:round/>
                  <a:headEnd/>
                  <a:tailEnd/>
                </a:ln>
                <a:effectLst/>
              </p:spPr>
              <p:txBody>
                <a:bodyPr wrap="none" lIns="19050" rIns="19050" anchor="ctr" anchorCtr="1"/>
                <a:lstStyle/>
                <a:p>
                  <a:endParaRPr lang="zh-CN" altLang="en-US"/>
                </a:p>
              </p:txBody>
            </p:sp>
            <p:sp>
              <p:nvSpPr>
                <p:cNvPr id="621580" name="Line 12"/>
                <p:cNvSpPr>
                  <a:spLocks noChangeShapeType="1"/>
                </p:cNvSpPr>
                <p:nvPr/>
              </p:nvSpPr>
              <p:spPr bwMode="auto">
                <a:xfrm>
                  <a:off x="3396" y="1200"/>
                  <a:ext cx="0" cy="2974"/>
                </a:xfrm>
                <a:prstGeom prst="line">
                  <a:avLst/>
                </a:prstGeom>
                <a:noFill/>
                <a:ln w="12700">
                  <a:solidFill>
                    <a:schemeClr val="tx1"/>
                  </a:solidFill>
                  <a:round/>
                  <a:headEnd/>
                  <a:tailEnd/>
                </a:ln>
                <a:effectLst/>
              </p:spPr>
              <p:txBody>
                <a:bodyPr wrap="none" lIns="19050" rIns="19050" anchor="ctr" anchorCtr="1"/>
                <a:lstStyle/>
                <a:p>
                  <a:endParaRPr lang="zh-CN" altLang="en-US"/>
                </a:p>
              </p:txBody>
            </p:sp>
            <p:sp>
              <p:nvSpPr>
                <p:cNvPr id="621581" name="Line 13"/>
                <p:cNvSpPr>
                  <a:spLocks noChangeShapeType="1"/>
                </p:cNvSpPr>
                <p:nvPr/>
              </p:nvSpPr>
              <p:spPr bwMode="auto">
                <a:xfrm>
                  <a:off x="3840" y="1200"/>
                  <a:ext cx="0" cy="2974"/>
                </a:xfrm>
                <a:prstGeom prst="line">
                  <a:avLst/>
                </a:prstGeom>
                <a:noFill/>
                <a:ln w="12700">
                  <a:solidFill>
                    <a:schemeClr val="tx1"/>
                  </a:solidFill>
                  <a:round/>
                  <a:headEnd/>
                  <a:tailEnd/>
                </a:ln>
                <a:effectLst/>
              </p:spPr>
              <p:txBody>
                <a:bodyPr wrap="none" lIns="19050" rIns="19050" anchor="ctr" anchorCtr="1"/>
                <a:lstStyle/>
                <a:p>
                  <a:endParaRPr lang="zh-CN" altLang="en-US"/>
                </a:p>
              </p:txBody>
            </p:sp>
            <p:sp>
              <p:nvSpPr>
                <p:cNvPr id="621582" name="Line 14"/>
                <p:cNvSpPr>
                  <a:spLocks noChangeShapeType="1"/>
                </p:cNvSpPr>
                <p:nvPr/>
              </p:nvSpPr>
              <p:spPr bwMode="auto">
                <a:xfrm>
                  <a:off x="4284" y="1200"/>
                  <a:ext cx="0" cy="2974"/>
                </a:xfrm>
                <a:prstGeom prst="line">
                  <a:avLst/>
                </a:prstGeom>
                <a:noFill/>
                <a:ln w="12700">
                  <a:solidFill>
                    <a:schemeClr val="tx1"/>
                  </a:solidFill>
                  <a:round/>
                  <a:headEnd/>
                  <a:tailEnd/>
                </a:ln>
                <a:effectLst/>
              </p:spPr>
              <p:txBody>
                <a:bodyPr wrap="none" lIns="19050" rIns="19050" anchor="ctr" anchorCtr="1"/>
                <a:lstStyle/>
                <a:p>
                  <a:endParaRPr lang="zh-CN" altLang="en-US"/>
                </a:p>
              </p:txBody>
            </p:sp>
            <p:sp>
              <p:nvSpPr>
                <p:cNvPr id="621583" name="Line 15"/>
                <p:cNvSpPr>
                  <a:spLocks noChangeShapeType="1"/>
                </p:cNvSpPr>
                <p:nvPr/>
              </p:nvSpPr>
              <p:spPr bwMode="auto">
                <a:xfrm>
                  <a:off x="4728" y="1200"/>
                  <a:ext cx="0" cy="2974"/>
                </a:xfrm>
                <a:prstGeom prst="line">
                  <a:avLst/>
                </a:prstGeom>
                <a:noFill/>
                <a:ln w="12700">
                  <a:solidFill>
                    <a:schemeClr val="tx1"/>
                  </a:solidFill>
                  <a:round/>
                  <a:headEnd/>
                  <a:tailEnd/>
                </a:ln>
                <a:effectLst/>
              </p:spPr>
              <p:txBody>
                <a:bodyPr wrap="none" lIns="19050" rIns="19050" anchor="ctr" anchorCtr="1"/>
                <a:lstStyle/>
                <a:p>
                  <a:endParaRPr lang="zh-CN" altLang="en-US"/>
                </a:p>
              </p:txBody>
            </p:sp>
            <p:sp>
              <p:nvSpPr>
                <p:cNvPr id="621584" name="Line 16"/>
                <p:cNvSpPr>
                  <a:spLocks noChangeShapeType="1"/>
                </p:cNvSpPr>
                <p:nvPr/>
              </p:nvSpPr>
              <p:spPr bwMode="auto">
                <a:xfrm>
                  <a:off x="5172" y="1200"/>
                  <a:ext cx="0" cy="2974"/>
                </a:xfrm>
                <a:prstGeom prst="line">
                  <a:avLst/>
                </a:prstGeom>
                <a:noFill/>
                <a:ln w="12700">
                  <a:solidFill>
                    <a:schemeClr val="tx1"/>
                  </a:solidFill>
                  <a:round/>
                  <a:headEnd/>
                  <a:tailEnd/>
                </a:ln>
                <a:effectLst/>
              </p:spPr>
              <p:txBody>
                <a:bodyPr wrap="none" lIns="19050" rIns="19050" anchor="ctr" anchorCtr="1"/>
                <a:lstStyle/>
                <a:p>
                  <a:endParaRPr lang="zh-CN" altLang="en-US"/>
                </a:p>
              </p:txBody>
            </p:sp>
            <p:grpSp>
              <p:nvGrpSpPr>
                <p:cNvPr id="5" name="Group 17"/>
                <p:cNvGrpSpPr>
                  <a:grpSpLocks/>
                </p:cNvGrpSpPr>
                <p:nvPr/>
              </p:nvGrpSpPr>
              <p:grpSpPr bwMode="auto">
                <a:xfrm>
                  <a:off x="288" y="1200"/>
                  <a:ext cx="5328" cy="2976"/>
                  <a:chOff x="288" y="1200"/>
                  <a:chExt cx="5328" cy="2976"/>
                </a:xfrm>
              </p:grpSpPr>
              <p:sp>
                <p:nvSpPr>
                  <p:cNvPr id="621586" name="Line 18"/>
                  <p:cNvSpPr>
                    <a:spLocks noChangeShapeType="1"/>
                  </p:cNvSpPr>
                  <p:nvPr/>
                </p:nvSpPr>
                <p:spPr bwMode="auto">
                  <a:xfrm>
                    <a:off x="742" y="1200"/>
                    <a:ext cx="0" cy="2974"/>
                  </a:xfrm>
                  <a:prstGeom prst="line">
                    <a:avLst/>
                  </a:prstGeom>
                  <a:noFill/>
                  <a:ln w="12700">
                    <a:solidFill>
                      <a:schemeClr val="tx1"/>
                    </a:solidFill>
                    <a:round/>
                    <a:headEnd/>
                    <a:tailEnd/>
                  </a:ln>
                  <a:effectLst/>
                </p:spPr>
                <p:txBody>
                  <a:bodyPr wrap="none" lIns="19050" rIns="19050" anchor="ctr" anchorCtr="1"/>
                  <a:lstStyle/>
                  <a:p>
                    <a:endParaRPr lang="zh-CN" altLang="en-US"/>
                  </a:p>
                </p:txBody>
              </p:sp>
              <p:sp>
                <p:nvSpPr>
                  <p:cNvPr id="621587" name="Line 19"/>
                  <p:cNvSpPr>
                    <a:spLocks noChangeShapeType="1"/>
                  </p:cNvSpPr>
                  <p:nvPr/>
                </p:nvSpPr>
                <p:spPr bwMode="auto">
                  <a:xfrm>
                    <a:off x="1176" y="1200"/>
                    <a:ext cx="0" cy="2974"/>
                  </a:xfrm>
                  <a:prstGeom prst="line">
                    <a:avLst/>
                  </a:prstGeom>
                  <a:noFill/>
                  <a:ln w="12700">
                    <a:solidFill>
                      <a:schemeClr val="tx1"/>
                    </a:solidFill>
                    <a:round/>
                    <a:headEnd/>
                    <a:tailEnd/>
                  </a:ln>
                  <a:effectLst/>
                </p:spPr>
                <p:txBody>
                  <a:bodyPr wrap="none" lIns="19050" rIns="19050" anchor="ctr" anchorCtr="1"/>
                  <a:lstStyle/>
                  <a:p>
                    <a:endParaRPr lang="zh-CN" altLang="en-US"/>
                  </a:p>
                </p:txBody>
              </p:sp>
              <p:sp>
                <p:nvSpPr>
                  <p:cNvPr id="621588" name="Line 20"/>
                  <p:cNvSpPr>
                    <a:spLocks noChangeShapeType="1"/>
                  </p:cNvSpPr>
                  <p:nvPr/>
                </p:nvSpPr>
                <p:spPr bwMode="auto">
                  <a:xfrm>
                    <a:off x="1620" y="1200"/>
                    <a:ext cx="0" cy="2974"/>
                  </a:xfrm>
                  <a:prstGeom prst="line">
                    <a:avLst/>
                  </a:prstGeom>
                  <a:noFill/>
                  <a:ln w="12700">
                    <a:solidFill>
                      <a:schemeClr val="tx1"/>
                    </a:solidFill>
                    <a:round/>
                    <a:headEnd/>
                    <a:tailEnd/>
                  </a:ln>
                  <a:effectLst/>
                </p:spPr>
                <p:txBody>
                  <a:bodyPr wrap="none" lIns="19050" rIns="19050" anchor="ctr" anchorCtr="1"/>
                  <a:lstStyle/>
                  <a:p>
                    <a:endParaRPr lang="zh-CN" altLang="en-US"/>
                  </a:p>
                </p:txBody>
              </p:sp>
              <p:grpSp>
                <p:nvGrpSpPr>
                  <p:cNvPr id="6" name="Group 21"/>
                  <p:cNvGrpSpPr>
                    <a:grpSpLocks/>
                  </p:cNvGrpSpPr>
                  <p:nvPr/>
                </p:nvGrpSpPr>
                <p:grpSpPr bwMode="auto">
                  <a:xfrm>
                    <a:off x="288" y="1200"/>
                    <a:ext cx="5328" cy="2976"/>
                    <a:chOff x="288" y="1200"/>
                    <a:chExt cx="5328" cy="2976"/>
                  </a:xfrm>
                </p:grpSpPr>
                <p:sp>
                  <p:nvSpPr>
                    <p:cNvPr id="621590" name="Line 22"/>
                    <p:cNvSpPr>
                      <a:spLocks noChangeShapeType="1"/>
                    </p:cNvSpPr>
                    <p:nvPr/>
                  </p:nvSpPr>
                  <p:spPr bwMode="auto">
                    <a:xfrm>
                      <a:off x="3840" y="1200"/>
                      <a:ext cx="444" cy="0"/>
                    </a:xfrm>
                    <a:prstGeom prst="line">
                      <a:avLst/>
                    </a:prstGeom>
                    <a:noFill/>
                    <a:ln w="28575">
                      <a:solidFill>
                        <a:schemeClr val="tx1"/>
                      </a:solidFill>
                      <a:round/>
                      <a:headEnd/>
                      <a:tailEnd/>
                    </a:ln>
                    <a:effectLst/>
                  </p:spPr>
                  <p:txBody>
                    <a:bodyPr wrap="none" lIns="19050" rIns="19050" anchor="ctr" anchorCtr="1"/>
                    <a:lstStyle/>
                    <a:p>
                      <a:endParaRPr lang="zh-CN" altLang="en-US"/>
                    </a:p>
                  </p:txBody>
                </p:sp>
                <p:grpSp>
                  <p:nvGrpSpPr>
                    <p:cNvPr id="7" name="Group 23"/>
                    <p:cNvGrpSpPr>
                      <a:grpSpLocks/>
                    </p:cNvGrpSpPr>
                    <p:nvPr/>
                  </p:nvGrpSpPr>
                  <p:grpSpPr bwMode="auto">
                    <a:xfrm>
                      <a:off x="288" y="1200"/>
                      <a:ext cx="5328" cy="2976"/>
                      <a:chOff x="288" y="1200"/>
                      <a:chExt cx="5328" cy="2976"/>
                    </a:xfrm>
                  </p:grpSpPr>
                  <p:sp>
                    <p:nvSpPr>
                      <p:cNvPr id="621592" name="Line 24"/>
                      <p:cNvSpPr>
                        <a:spLocks noChangeShapeType="1"/>
                      </p:cNvSpPr>
                      <p:nvPr/>
                    </p:nvSpPr>
                    <p:spPr bwMode="auto">
                      <a:xfrm>
                        <a:off x="288" y="4176"/>
                        <a:ext cx="5328" cy="0"/>
                      </a:xfrm>
                      <a:prstGeom prst="line">
                        <a:avLst/>
                      </a:prstGeom>
                      <a:noFill/>
                      <a:ln w="28575" cap="sq">
                        <a:solidFill>
                          <a:schemeClr val="tx1"/>
                        </a:solidFill>
                        <a:round/>
                        <a:headEnd/>
                        <a:tailEnd/>
                      </a:ln>
                      <a:effectLst/>
                    </p:spPr>
                    <p:txBody>
                      <a:bodyPr wrap="none" lIns="19050" rIns="19050" anchor="ctr" anchorCtr="1"/>
                      <a:lstStyle/>
                      <a:p>
                        <a:endParaRPr lang="zh-CN" altLang="en-US"/>
                      </a:p>
                    </p:txBody>
                  </p:sp>
                  <p:sp>
                    <p:nvSpPr>
                      <p:cNvPr id="621593" name="Rectangle 25"/>
                      <p:cNvSpPr>
                        <a:spLocks noChangeArrowheads="1"/>
                      </p:cNvSpPr>
                      <p:nvPr/>
                    </p:nvSpPr>
                    <p:spPr bwMode="auto">
                      <a:xfrm>
                        <a:off x="5172" y="1200"/>
                        <a:ext cx="444" cy="633"/>
                      </a:xfrm>
                      <a:prstGeom prst="rect">
                        <a:avLst/>
                      </a:prstGeom>
                      <a:noFill/>
                      <a:ln w="9525">
                        <a:noFill/>
                        <a:miter lim="800000"/>
                        <a:headEnd/>
                        <a:tailEnd/>
                      </a:ln>
                      <a:effectLst/>
                    </p:spPr>
                    <p:txBody>
                      <a:bodyPr lIns="19050" rIns="19050" anchor="ctr" anchorCtr="1"/>
                      <a:lstStyle/>
                      <a:p>
                        <a:pPr>
                          <a:buClr>
                            <a:schemeClr val="accent2"/>
                          </a:buClr>
                          <a:buSzPct val="80000"/>
                          <a:buFont typeface="Wingdings" pitchFamily="2" charset="2"/>
                          <a:buNone/>
                        </a:pPr>
                        <a:r>
                          <a:rPr lang="en-US" altLang="zh-CN" sz="2000">
                            <a:latin typeface="Times New Roman" pitchFamily="18" charset="0"/>
                          </a:rPr>
                          <a:t>JMP</a:t>
                        </a:r>
                      </a:p>
                    </p:txBody>
                  </p:sp>
                  <p:sp>
                    <p:nvSpPr>
                      <p:cNvPr id="621594" name="Rectangle 26"/>
                      <p:cNvSpPr>
                        <a:spLocks noChangeArrowheads="1"/>
                      </p:cNvSpPr>
                      <p:nvPr/>
                    </p:nvSpPr>
                    <p:spPr bwMode="auto">
                      <a:xfrm>
                        <a:off x="4728" y="1200"/>
                        <a:ext cx="444" cy="633"/>
                      </a:xfrm>
                      <a:prstGeom prst="rect">
                        <a:avLst/>
                      </a:prstGeom>
                      <a:noFill/>
                      <a:ln w="9525">
                        <a:noFill/>
                        <a:miter lim="800000"/>
                        <a:headEnd/>
                        <a:tailEnd/>
                      </a:ln>
                      <a:effectLst/>
                    </p:spPr>
                    <p:txBody>
                      <a:bodyPr lIns="19050" rIns="19050" anchor="ctr" anchorCtr="1"/>
                      <a:lstStyle/>
                      <a:p>
                        <a:pPr>
                          <a:buClr>
                            <a:schemeClr val="accent2"/>
                          </a:buClr>
                          <a:buSzPct val="80000"/>
                          <a:buFont typeface="Wingdings" pitchFamily="2" charset="2"/>
                          <a:buNone/>
                        </a:pPr>
                        <a:r>
                          <a:rPr lang="en-US" altLang="zh-CN" sz="2000">
                            <a:latin typeface="Times New Roman" pitchFamily="18" charset="0"/>
                          </a:rPr>
                          <a:t>LDA</a:t>
                        </a:r>
                      </a:p>
                    </p:txBody>
                  </p:sp>
                  <p:sp>
                    <p:nvSpPr>
                      <p:cNvPr id="621595" name="Rectangle 27"/>
                      <p:cNvSpPr>
                        <a:spLocks noChangeArrowheads="1"/>
                      </p:cNvSpPr>
                      <p:nvPr/>
                    </p:nvSpPr>
                    <p:spPr bwMode="auto">
                      <a:xfrm>
                        <a:off x="4284" y="1200"/>
                        <a:ext cx="444" cy="633"/>
                      </a:xfrm>
                      <a:prstGeom prst="rect">
                        <a:avLst/>
                      </a:prstGeom>
                      <a:noFill/>
                      <a:ln w="9525">
                        <a:noFill/>
                        <a:miter lim="800000"/>
                        <a:headEnd/>
                        <a:tailEnd/>
                      </a:ln>
                      <a:effectLst/>
                    </p:spPr>
                    <p:txBody>
                      <a:bodyPr lIns="19050" rIns="19050" anchor="ctr" anchorCtr="1"/>
                      <a:lstStyle/>
                      <a:p>
                        <a:pPr>
                          <a:buClr>
                            <a:schemeClr val="accent2"/>
                          </a:buClr>
                          <a:buSzPct val="80000"/>
                          <a:buFont typeface="Wingdings" pitchFamily="2" charset="2"/>
                          <a:buNone/>
                        </a:pPr>
                        <a:r>
                          <a:rPr lang="en-US" altLang="zh-CN" sz="2000">
                            <a:latin typeface="Times New Roman" pitchFamily="18" charset="0"/>
                          </a:rPr>
                          <a:t>STA</a:t>
                        </a:r>
                      </a:p>
                    </p:txBody>
                  </p:sp>
                  <p:sp>
                    <p:nvSpPr>
                      <p:cNvPr id="621596" name="Rectangle 28"/>
                      <p:cNvSpPr>
                        <a:spLocks noChangeArrowheads="1"/>
                      </p:cNvSpPr>
                      <p:nvPr/>
                    </p:nvSpPr>
                    <p:spPr bwMode="auto">
                      <a:xfrm>
                        <a:off x="3840" y="1200"/>
                        <a:ext cx="444" cy="633"/>
                      </a:xfrm>
                      <a:prstGeom prst="rect">
                        <a:avLst/>
                      </a:prstGeom>
                      <a:noFill/>
                      <a:ln w="9525">
                        <a:noFill/>
                        <a:miter lim="800000"/>
                        <a:headEnd/>
                        <a:tailEnd/>
                      </a:ln>
                      <a:effectLst/>
                    </p:spPr>
                    <p:txBody>
                      <a:bodyPr lIns="19050" rIns="19050" anchor="ctr" anchorCtr="1"/>
                      <a:lstStyle/>
                      <a:p>
                        <a:pPr>
                          <a:buClr>
                            <a:schemeClr val="accent2"/>
                          </a:buClr>
                          <a:buSzPct val="80000"/>
                          <a:buFont typeface="Wingdings" pitchFamily="2" charset="2"/>
                          <a:buNone/>
                        </a:pPr>
                        <a:r>
                          <a:rPr lang="en-US" altLang="zh-CN" sz="2000">
                            <a:latin typeface="Times New Roman" pitchFamily="18" charset="0"/>
                          </a:rPr>
                          <a:t>ADD</a:t>
                        </a:r>
                      </a:p>
                    </p:txBody>
                  </p:sp>
                  <p:sp>
                    <p:nvSpPr>
                      <p:cNvPr id="621597" name="Rectangle 29"/>
                      <p:cNvSpPr>
                        <a:spLocks noChangeArrowheads="1"/>
                      </p:cNvSpPr>
                      <p:nvPr/>
                    </p:nvSpPr>
                    <p:spPr bwMode="auto">
                      <a:xfrm>
                        <a:off x="3396" y="1200"/>
                        <a:ext cx="444" cy="633"/>
                      </a:xfrm>
                      <a:prstGeom prst="rect">
                        <a:avLst/>
                      </a:prstGeom>
                      <a:noFill/>
                      <a:ln w="9525">
                        <a:noFill/>
                        <a:miter lim="800000"/>
                        <a:headEnd/>
                        <a:tailEnd/>
                      </a:ln>
                      <a:effectLst/>
                    </p:spPr>
                    <p:txBody>
                      <a:bodyPr lIns="19050" rIns="19050" anchor="ctr" anchorCtr="1"/>
                      <a:lstStyle/>
                      <a:p>
                        <a:pPr>
                          <a:buClr>
                            <a:schemeClr val="accent2"/>
                          </a:buClr>
                          <a:buSzPct val="80000"/>
                          <a:buFont typeface="Wingdings" pitchFamily="2" charset="2"/>
                          <a:buNone/>
                        </a:pPr>
                        <a:r>
                          <a:rPr lang="en-US" altLang="zh-CN" sz="2000">
                            <a:latin typeface="Times New Roman" pitchFamily="18" charset="0"/>
                          </a:rPr>
                          <a:t>COM</a:t>
                        </a:r>
                      </a:p>
                    </p:txBody>
                  </p:sp>
                  <p:sp>
                    <p:nvSpPr>
                      <p:cNvPr id="621598" name="Rectangle 30"/>
                      <p:cNvSpPr>
                        <a:spLocks noChangeArrowheads="1"/>
                      </p:cNvSpPr>
                      <p:nvPr/>
                    </p:nvSpPr>
                    <p:spPr bwMode="auto">
                      <a:xfrm>
                        <a:off x="2952" y="1200"/>
                        <a:ext cx="444" cy="633"/>
                      </a:xfrm>
                      <a:prstGeom prst="rect">
                        <a:avLst/>
                      </a:prstGeom>
                      <a:noFill/>
                      <a:ln w="9525">
                        <a:noFill/>
                        <a:miter lim="800000"/>
                        <a:headEnd/>
                        <a:tailEnd/>
                      </a:ln>
                      <a:effectLst/>
                    </p:spPr>
                    <p:txBody>
                      <a:bodyPr lIns="19050" rIns="19050" anchor="ctr" anchorCtr="1"/>
                      <a:lstStyle/>
                      <a:p>
                        <a:pPr>
                          <a:buClr>
                            <a:schemeClr val="accent2"/>
                          </a:buClr>
                          <a:buSzPct val="80000"/>
                          <a:buFont typeface="Wingdings" pitchFamily="2" charset="2"/>
                          <a:buNone/>
                        </a:pPr>
                        <a:r>
                          <a:rPr lang="en-US" altLang="zh-CN" sz="2000">
                            <a:latin typeface="Times New Roman" pitchFamily="18" charset="0"/>
                          </a:rPr>
                          <a:t>CLA</a:t>
                        </a:r>
                      </a:p>
                    </p:txBody>
                  </p:sp>
                  <p:sp>
                    <p:nvSpPr>
                      <p:cNvPr id="621599" name="Rectangle 31"/>
                      <p:cNvSpPr>
                        <a:spLocks noChangeArrowheads="1"/>
                      </p:cNvSpPr>
                      <p:nvPr/>
                    </p:nvSpPr>
                    <p:spPr bwMode="auto">
                      <a:xfrm>
                        <a:off x="1620" y="1200"/>
                        <a:ext cx="1332" cy="633"/>
                      </a:xfrm>
                      <a:prstGeom prst="rect">
                        <a:avLst/>
                      </a:prstGeom>
                      <a:noFill/>
                      <a:ln w="9525">
                        <a:noFill/>
                        <a:miter lim="800000"/>
                        <a:headEnd/>
                        <a:tailEnd/>
                      </a:ln>
                      <a:effectLst/>
                    </p:spPr>
                    <p:txBody>
                      <a:bodyPr lIns="19050" rIns="19050" anchor="ctr" anchorCtr="1"/>
                      <a:lstStyle/>
                      <a:p>
                        <a:pPr>
                          <a:buClr>
                            <a:schemeClr val="accent2"/>
                          </a:buClr>
                          <a:buSzPct val="80000"/>
                          <a:buFont typeface="Wingdings" pitchFamily="2" charset="2"/>
                          <a:buNone/>
                        </a:pPr>
                        <a:r>
                          <a:rPr lang="zh-CN" altLang="en-US" sz="2000">
                            <a:latin typeface="Times New Roman" pitchFamily="18" charset="0"/>
                          </a:rPr>
                          <a:t>微操作命令信号</a:t>
                        </a:r>
                      </a:p>
                    </p:txBody>
                  </p:sp>
                  <p:sp>
                    <p:nvSpPr>
                      <p:cNvPr id="621600" name="Rectangle 32"/>
                      <p:cNvSpPr>
                        <a:spLocks noChangeArrowheads="1"/>
                      </p:cNvSpPr>
                      <p:nvPr/>
                    </p:nvSpPr>
                    <p:spPr bwMode="auto">
                      <a:xfrm>
                        <a:off x="1176" y="1200"/>
                        <a:ext cx="444" cy="633"/>
                      </a:xfrm>
                      <a:prstGeom prst="rect">
                        <a:avLst/>
                      </a:prstGeom>
                      <a:noFill/>
                      <a:ln w="9525">
                        <a:noFill/>
                        <a:miter lim="800000"/>
                        <a:headEnd/>
                        <a:tailEnd/>
                      </a:ln>
                      <a:effectLst/>
                    </p:spPr>
                    <p:txBody>
                      <a:bodyPr lIns="19050" rIns="19050" anchor="ctr" anchorCtr="1"/>
                      <a:lstStyle/>
                      <a:p>
                        <a:pPr>
                          <a:buClr>
                            <a:schemeClr val="accent2"/>
                          </a:buClr>
                          <a:buSzPct val="80000"/>
                          <a:buFont typeface="Wingdings" pitchFamily="2" charset="2"/>
                          <a:buNone/>
                        </a:pPr>
                        <a:r>
                          <a:rPr lang="zh-CN" altLang="en-US" sz="2000">
                            <a:latin typeface="Times New Roman" pitchFamily="18" charset="0"/>
                          </a:rPr>
                          <a:t>状态条件</a:t>
                        </a:r>
                      </a:p>
                    </p:txBody>
                  </p:sp>
                  <p:sp>
                    <p:nvSpPr>
                      <p:cNvPr id="621601" name="Rectangle 33"/>
                      <p:cNvSpPr>
                        <a:spLocks noChangeArrowheads="1"/>
                      </p:cNvSpPr>
                      <p:nvPr/>
                    </p:nvSpPr>
                    <p:spPr bwMode="auto">
                      <a:xfrm>
                        <a:off x="742" y="1200"/>
                        <a:ext cx="434" cy="633"/>
                      </a:xfrm>
                      <a:prstGeom prst="rect">
                        <a:avLst/>
                      </a:prstGeom>
                      <a:noFill/>
                      <a:ln w="9525">
                        <a:noFill/>
                        <a:miter lim="800000"/>
                        <a:headEnd/>
                        <a:tailEnd/>
                      </a:ln>
                      <a:effectLst/>
                    </p:spPr>
                    <p:txBody>
                      <a:bodyPr lIns="19050" rIns="19050" anchor="ctr" anchorCtr="1"/>
                      <a:lstStyle/>
                      <a:p>
                        <a:pPr>
                          <a:buClr>
                            <a:schemeClr val="accent2"/>
                          </a:buClr>
                          <a:buSzPct val="80000"/>
                          <a:buFont typeface="Wingdings" pitchFamily="2" charset="2"/>
                          <a:buNone/>
                        </a:pPr>
                        <a:r>
                          <a:rPr lang="zh-CN" altLang="en-US" sz="2000">
                            <a:latin typeface="Times New Roman" pitchFamily="18" charset="0"/>
                          </a:rPr>
                          <a:t>节拍</a:t>
                        </a:r>
                      </a:p>
                    </p:txBody>
                  </p:sp>
                  <p:sp>
                    <p:nvSpPr>
                      <p:cNvPr id="621602" name="Rectangle 34"/>
                      <p:cNvSpPr>
                        <a:spLocks noChangeArrowheads="1"/>
                      </p:cNvSpPr>
                      <p:nvPr/>
                    </p:nvSpPr>
                    <p:spPr bwMode="auto">
                      <a:xfrm>
                        <a:off x="288" y="1200"/>
                        <a:ext cx="454" cy="633"/>
                      </a:xfrm>
                      <a:prstGeom prst="rect">
                        <a:avLst/>
                      </a:prstGeom>
                      <a:noFill/>
                      <a:ln w="9525">
                        <a:noFill/>
                        <a:miter lim="800000"/>
                        <a:headEnd/>
                        <a:tailEnd/>
                      </a:ln>
                      <a:effectLst/>
                    </p:spPr>
                    <p:txBody>
                      <a:bodyPr lIns="19050" rIns="19050" anchor="ctr" anchorCtr="1"/>
                      <a:lstStyle/>
                      <a:p>
                        <a:pPr>
                          <a:buClr>
                            <a:schemeClr val="accent2"/>
                          </a:buClr>
                          <a:buSzPct val="80000"/>
                          <a:buFont typeface="Wingdings" pitchFamily="2" charset="2"/>
                          <a:buNone/>
                        </a:pPr>
                        <a:r>
                          <a:rPr lang="zh-CN" altLang="en-US" sz="2000">
                            <a:latin typeface="Times New Roman" pitchFamily="18" charset="0"/>
                          </a:rPr>
                          <a:t>工作周期标记</a:t>
                        </a:r>
                      </a:p>
                    </p:txBody>
                  </p:sp>
                  <p:sp>
                    <p:nvSpPr>
                      <p:cNvPr id="621603" name="Line 35"/>
                      <p:cNvSpPr>
                        <a:spLocks noChangeShapeType="1"/>
                      </p:cNvSpPr>
                      <p:nvPr/>
                    </p:nvSpPr>
                    <p:spPr bwMode="auto">
                      <a:xfrm>
                        <a:off x="288" y="1200"/>
                        <a:ext cx="0" cy="2974"/>
                      </a:xfrm>
                      <a:prstGeom prst="line">
                        <a:avLst/>
                      </a:prstGeom>
                      <a:noFill/>
                      <a:ln w="28575" cap="sq">
                        <a:solidFill>
                          <a:schemeClr val="tx1"/>
                        </a:solidFill>
                        <a:round/>
                        <a:headEnd/>
                        <a:tailEnd/>
                      </a:ln>
                      <a:effectLst/>
                    </p:spPr>
                    <p:txBody>
                      <a:bodyPr wrap="none" lIns="19050" rIns="19050" anchor="ctr" anchorCtr="1"/>
                      <a:lstStyle/>
                      <a:p>
                        <a:endParaRPr lang="zh-CN" altLang="en-US"/>
                      </a:p>
                    </p:txBody>
                  </p:sp>
                  <p:sp>
                    <p:nvSpPr>
                      <p:cNvPr id="621604" name="Line 36"/>
                      <p:cNvSpPr>
                        <a:spLocks noChangeShapeType="1"/>
                      </p:cNvSpPr>
                      <p:nvPr/>
                    </p:nvSpPr>
                    <p:spPr bwMode="auto">
                      <a:xfrm>
                        <a:off x="288" y="1200"/>
                        <a:ext cx="3552" cy="0"/>
                      </a:xfrm>
                      <a:prstGeom prst="line">
                        <a:avLst/>
                      </a:prstGeom>
                      <a:noFill/>
                      <a:ln w="28575" cap="sq">
                        <a:solidFill>
                          <a:schemeClr val="tx1"/>
                        </a:solidFill>
                        <a:round/>
                        <a:headEnd/>
                        <a:tailEnd/>
                      </a:ln>
                      <a:effectLst/>
                    </p:spPr>
                    <p:txBody>
                      <a:bodyPr wrap="none" lIns="19050" rIns="19050" anchor="ctr" anchorCtr="1"/>
                      <a:lstStyle/>
                      <a:p>
                        <a:endParaRPr lang="zh-CN" altLang="en-US"/>
                      </a:p>
                    </p:txBody>
                  </p:sp>
                  <p:sp>
                    <p:nvSpPr>
                      <p:cNvPr id="621605" name="Line 37"/>
                      <p:cNvSpPr>
                        <a:spLocks noChangeShapeType="1"/>
                      </p:cNvSpPr>
                      <p:nvPr/>
                    </p:nvSpPr>
                    <p:spPr bwMode="auto">
                      <a:xfrm>
                        <a:off x="4284" y="1200"/>
                        <a:ext cx="1332" cy="0"/>
                      </a:xfrm>
                      <a:prstGeom prst="line">
                        <a:avLst/>
                      </a:prstGeom>
                      <a:noFill/>
                      <a:ln w="28575" cap="sq">
                        <a:solidFill>
                          <a:schemeClr val="tx1"/>
                        </a:solidFill>
                        <a:round/>
                        <a:headEnd/>
                        <a:tailEnd/>
                      </a:ln>
                      <a:effectLst/>
                    </p:spPr>
                    <p:txBody>
                      <a:bodyPr wrap="none" lIns="19050" rIns="19050" anchor="ctr" anchorCtr="1"/>
                      <a:lstStyle/>
                      <a:p>
                        <a:endParaRPr lang="zh-CN" altLang="en-US"/>
                      </a:p>
                    </p:txBody>
                  </p:sp>
                </p:grpSp>
              </p:grpSp>
            </p:grpSp>
          </p:grpSp>
        </p:grpSp>
      </p:grpSp>
      <p:sp>
        <p:nvSpPr>
          <p:cNvPr id="621606" name="Line 38"/>
          <p:cNvSpPr>
            <a:spLocks noChangeShapeType="1"/>
          </p:cNvSpPr>
          <p:nvPr/>
        </p:nvSpPr>
        <p:spPr bwMode="auto">
          <a:xfrm>
            <a:off x="2571750" y="3100388"/>
            <a:ext cx="6343650" cy="0"/>
          </a:xfrm>
          <a:prstGeom prst="line">
            <a:avLst/>
          </a:prstGeom>
          <a:noFill/>
          <a:ln w="12700">
            <a:solidFill>
              <a:schemeClr val="tx1"/>
            </a:solidFill>
            <a:round/>
            <a:headEnd/>
            <a:tailEnd/>
          </a:ln>
          <a:effectLst/>
        </p:spPr>
        <p:txBody>
          <a:bodyPr wrap="none" lIns="19050" rIns="19050" anchor="ctr" anchorCtr="1"/>
          <a:lstStyle/>
          <a:p>
            <a:endParaRPr lang="zh-CN" altLang="en-US"/>
          </a:p>
        </p:txBody>
      </p:sp>
      <p:sp>
        <p:nvSpPr>
          <p:cNvPr id="621607" name="Line 39"/>
          <p:cNvSpPr>
            <a:spLocks noChangeShapeType="1"/>
          </p:cNvSpPr>
          <p:nvPr/>
        </p:nvSpPr>
        <p:spPr bwMode="auto">
          <a:xfrm>
            <a:off x="2571750" y="4400550"/>
            <a:ext cx="6343650" cy="0"/>
          </a:xfrm>
          <a:prstGeom prst="line">
            <a:avLst/>
          </a:prstGeom>
          <a:noFill/>
          <a:ln w="12700">
            <a:solidFill>
              <a:schemeClr val="tx1"/>
            </a:solidFill>
            <a:round/>
            <a:headEnd/>
            <a:tailEnd/>
          </a:ln>
          <a:effectLst/>
        </p:spPr>
        <p:txBody>
          <a:bodyPr wrap="none" lIns="19050" rIns="19050" anchor="ctr" anchorCtr="1"/>
          <a:lstStyle/>
          <a:p>
            <a:endParaRPr lang="zh-CN" altLang="en-US"/>
          </a:p>
        </p:txBody>
      </p:sp>
      <p:sp>
        <p:nvSpPr>
          <p:cNvPr id="621608" name="Line 40"/>
          <p:cNvSpPr>
            <a:spLocks noChangeShapeType="1"/>
          </p:cNvSpPr>
          <p:nvPr/>
        </p:nvSpPr>
        <p:spPr bwMode="auto">
          <a:xfrm>
            <a:off x="2571750" y="5257800"/>
            <a:ext cx="6343650" cy="0"/>
          </a:xfrm>
          <a:prstGeom prst="line">
            <a:avLst/>
          </a:prstGeom>
          <a:noFill/>
          <a:ln w="12700">
            <a:solidFill>
              <a:schemeClr val="tx1"/>
            </a:solidFill>
            <a:round/>
            <a:headEnd/>
            <a:tailEnd/>
          </a:ln>
          <a:effectLst/>
        </p:spPr>
        <p:txBody>
          <a:bodyPr wrap="none" lIns="19050" rIns="19050" anchor="ctr" anchorCtr="1"/>
          <a:lstStyle/>
          <a:p>
            <a:endParaRPr lang="zh-CN" altLang="en-US"/>
          </a:p>
        </p:txBody>
      </p:sp>
      <p:sp>
        <p:nvSpPr>
          <p:cNvPr id="621609" name="Freeform 41"/>
          <p:cNvSpPr>
            <a:spLocks/>
          </p:cNvSpPr>
          <p:nvPr/>
        </p:nvSpPr>
        <p:spPr bwMode="auto">
          <a:xfrm>
            <a:off x="2568575" y="5651500"/>
            <a:ext cx="6346825" cy="1588"/>
          </a:xfrm>
          <a:custGeom>
            <a:avLst/>
            <a:gdLst/>
            <a:ahLst/>
            <a:cxnLst>
              <a:cxn ang="0">
                <a:pos x="0" y="0"/>
              </a:cxn>
              <a:cxn ang="0">
                <a:pos x="3998" y="1"/>
              </a:cxn>
            </a:cxnLst>
            <a:rect l="0" t="0" r="r" b="b"/>
            <a:pathLst>
              <a:path w="3998" h="1">
                <a:moveTo>
                  <a:pt x="0" y="0"/>
                </a:moveTo>
                <a:lnTo>
                  <a:pt x="3998" y="1"/>
                </a:lnTo>
              </a:path>
            </a:pathLst>
          </a:custGeom>
          <a:noFill/>
          <a:ln w="12700" cap="flat">
            <a:solidFill>
              <a:schemeClr val="tx1"/>
            </a:solidFill>
            <a:prstDash val="solid"/>
            <a:round/>
            <a:headEnd/>
            <a:tailEnd/>
          </a:ln>
          <a:effectLst/>
        </p:spPr>
        <p:txBody>
          <a:bodyPr wrap="none" lIns="19050" rIns="19050" anchor="ctr" anchorCtr="1"/>
          <a:lstStyle/>
          <a:p>
            <a:endParaRPr lang="zh-CN" altLang="en-US"/>
          </a:p>
        </p:txBody>
      </p:sp>
      <p:sp>
        <p:nvSpPr>
          <p:cNvPr id="621610" name="Line 42"/>
          <p:cNvSpPr>
            <a:spLocks noChangeShapeType="1"/>
          </p:cNvSpPr>
          <p:nvPr/>
        </p:nvSpPr>
        <p:spPr bwMode="auto">
          <a:xfrm>
            <a:off x="1177925" y="4795838"/>
            <a:ext cx="7737475" cy="0"/>
          </a:xfrm>
          <a:prstGeom prst="line">
            <a:avLst/>
          </a:prstGeom>
          <a:noFill/>
          <a:ln w="12700">
            <a:solidFill>
              <a:schemeClr val="tx1"/>
            </a:solidFill>
            <a:round/>
            <a:headEnd/>
            <a:tailEnd/>
          </a:ln>
          <a:effectLst/>
        </p:spPr>
        <p:txBody>
          <a:bodyPr wrap="none" lIns="19050" rIns="19050" anchor="ctr" anchorCtr="1"/>
          <a:lstStyle/>
          <a:p>
            <a:endParaRPr lang="zh-CN" altLang="en-US"/>
          </a:p>
        </p:txBody>
      </p:sp>
      <p:sp>
        <p:nvSpPr>
          <p:cNvPr id="621611" name="Line 43"/>
          <p:cNvSpPr>
            <a:spLocks noChangeShapeType="1"/>
          </p:cNvSpPr>
          <p:nvPr/>
        </p:nvSpPr>
        <p:spPr bwMode="auto">
          <a:xfrm>
            <a:off x="1177925" y="3986213"/>
            <a:ext cx="7737475" cy="0"/>
          </a:xfrm>
          <a:prstGeom prst="line">
            <a:avLst/>
          </a:prstGeom>
          <a:noFill/>
          <a:ln w="12700">
            <a:solidFill>
              <a:schemeClr val="tx1"/>
            </a:solidFill>
            <a:round/>
            <a:headEnd/>
            <a:tailEnd/>
          </a:ln>
          <a:effectLst/>
        </p:spPr>
        <p:txBody>
          <a:bodyPr wrap="none" lIns="19050" rIns="19050" anchor="ctr" anchorCtr="1"/>
          <a:lstStyle/>
          <a:p>
            <a:endParaRPr lang="zh-CN" altLang="en-US"/>
          </a:p>
        </p:txBody>
      </p:sp>
      <p:grpSp>
        <p:nvGrpSpPr>
          <p:cNvPr id="8" name="Group 44"/>
          <p:cNvGrpSpPr>
            <a:grpSpLocks/>
          </p:cNvGrpSpPr>
          <p:nvPr/>
        </p:nvGrpSpPr>
        <p:grpSpPr bwMode="auto">
          <a:xfrm>
            <a:off x="2571750" y="2705100"/>
            <a:ext cx="2114550" cy="395288"/>
            <a:chOff x="1620" y="1833"/>
            <a:chExt cx="1332" cy="249"/>
          </a:xfrm>
        </p:grpSpPr>
        <p:sp>
          <p:nvSpPr>
            <p:cNvPr id="621613" name="Rectangle 45"/>
            <p:cNvSpPr>
              <a:spLocks noChangeArrowheads="1"/>
            </p:cNvSpPr>
            <p:nvPr/>
          </p:nvSpPr>
          <p:spPr bwMode="auto">
            <a:xfrm>
              <a:off x="1620" y="1833"/>
              <a:ext cx="1332" cy="249"/>
            </a:xfrm>
            <a:prstGeom prst="rect">
              <a:avLst/>
            </a:prstGeom>
            <a:noFill/>
            <a:ln w="9525">
              <a:noFill/>
              <a:miter lim="800000"/>
              <a:headEnd/>
              <a:tailEnd/>
            </a:ln>
            <a:effectLst/>
          </p:spPr>
          <p:txBody>
            <a:bodyPr lIns="19050" rIns="19050" anchor="ctr" anchorCtr="1"/>
            <a:lstStyle/>
            <a:p>
              <a:pPr>
                <a:buClr>
                  <a:schemeClr val="accent2"/>
                </a:buClr>
                <a:buSzPct val="80000"/>
                <a:buFont typeface="Wingdings" pitchFamily="2" charset="2"/>
                <a:buNone/>
              </a:pPr>
              <a:r>
                <a:rPr lang="en-US" altLang="zh-CN" sz="2000">
                  <a:latin typeface="Times New Roman" pitchFamily="18" charset="0"/>
                </a:rPr>
                <a:t>Ad (IR)      MAR</a:t>
              </a:r>
            </a:p>
          </p:txBody>
        </p:sp>
        <p:sp>
          <p:nvSpPr>
            <p:cNvPr id="621614" name="Line 46"/>
            <p:cNvSpPr>
              <a:spLocks noChangeShapeType="1"/>
            </p:cNvSpPr>
            <p:nvPr/>
          </p:nvSpPr>
          <p:spPr bwMode="auto">
            <a:xfrm>
              <a:off x="2258" y="1968"/>
              <a:ext cx="190" cy="0"/>
            </a:xfrm>
            <a:prstGeom prst="line">
              <a:avLst/>
            </a:prstGeom>
            <a:noFill/>
            <a:ln w="19050">
              <a:solidFill>
                <a:schemeClr val="tx1"/>
              </a:solidFill>
              <a:round/>
              <a:headEnd/>
              <a:tailEnd type="stealth" w="med" len="med"/>
            </a:ln>
            <a:effectLst/>
          </p:spPr>
          <p:txBody>
            <a:bodyPr wrap="none"/>
            <a:lstStyle/>
            <a:p>
              <a:endParaRPr lang="zh-CN" altLang="en-US"/>
            </a:p>
          </p:txBody>
        </p:sp>
      </p:grpSp>
      <p:grpSp>
        <p:nvGrpSpPr>
          <p:cNvPr id="9" name="Group 47"/>
          <p:cNvGrpSpPr>
            <a:grpSpLocks/>
          </p:cNvGrpSpPr>
          <p:nvPr/>
        </p:nvGrpSpPr>
        <p:grpSpPr bwMode="auto">
          <a:xfrm>
            <a:off x="2536825" y="3100388"/>
            <a:ext cx="2114550" cy="395287"/>
            <a:chOff x="1598" y="2082"/>
            <a:chExt cx="1332" cy="249"/>
          </a:xfrm>
        </p:grpSpPr>
        <p:sp>
          <p:nvSpPr>
            <p:cNvPr id="621616" name="Rectangle 48"/>
            <p:cNvSpPr>
              <a:spLocks noChangeArrowheads="1"/>
            </p:cNvSpPr>
            <p:nvPr/>
          </p:nvSpPr>
          <p:spPr bwMode="auto">
            <a:xfrm>
              <a:off x="1598" y="2082"/>
              <a:ext cx="1332" cy="249"/>
            </a:xfrm>
            <a:prstGeom prst="rect">
              <a:avLst/>
            </a:prstGeom>
            <a:noFill/>
            <a:ln w="9525">
              <a:noFill/>
              <a:miter lim="800000"/>
              <a:headEnd/>
              <a:tailEnd/>
            </a:ln>
            <a:effectLst/>
          </p:spPr>
          <p:txBody>
            <a:bodyPr lIns="19050" rIns="19050" anchor="ctr" anchorCtr="1"/>
            <a:lstStyle/>
            <a:p>
              <a:pPr>
                <a:buClr>
                  <a:schemeClr val="accent2"/>
                </a:buClr>
                <a:buSzPct val="80000"/>
                <a:buFont typeface="Wingdings" pitchFamily="2" charset="2"/>
                <a:buNone/>
              </a:pPr>
              <a:r>
                <a:rPr lang="zh-CN" altLang="en-US" sz="2000">
                  <a:latin typeface="Times New Roman" pitchFamily="18" charset="0"/>
                </a:rPr>
                <a:t>1       </a:t>
              </a:r>
              <a:r>
                <a:rPr lang="en-US" altLang="zh-CN" sz="2000">
                  <a:latin typeface="Times New Roman" pitchFamily="18" charset="0"/>
                </a:rPr>
                <a:t>R</a:t>
              </a:r>
            </a:p>
          </p:txBody>
        </p:sp>
        <p:sp>
          <p:nvSpPr>
            <p:cNvPr id="621617" name="Line 49"/>
            <p:cNvSpPr>
              <a:spLocks noChangeShapeType="1"/>
            </p:cNvSpPr>
            <p:nvPr/>
          </p:nvSpPr>
          <p:spPr bwMode="auto">
            <a:xfrm>
              <a:off x="2160" y="2208"/>
              <a:ext cx="190" cy="0"/>
            </a:xfrm>
            <a:prstGeom prst="line">
              <a:avLst/>
            </a:prstGeom>
            <a:noFill/>
            <a:ln w="19050">
              <a:solidFill>
                <a:schemeClr val="tx1"/>
              </a:solidFill>
              <a:round/>
              <a:headEnd/>
              <a:tailEnd type="stealth" w="med" len="med"/>
            </a:ln>
            <a:effectLst/>
          </p:spPr>
          <p:txBody>
            <a:bodyPr wrap="none"/>
            <a:lstStyle/>
            <a:p>
              <a:endParaRPr lang="zh-CN" altLang="en-US"/>
            </a:p>
          </p:txBody>
        </p:sp>
      </p:grpSp>
      <p:grpSp>
        <p:nvGrpSpPr>
          <p:cNvPr id="10" name="Group 50"/>
          <p:cNvGrpSpPr>
            <a:grpSpLocks/>
          </p:cNvGrpSpPr>
          <p:nvPr/>
        </p:nvGrpSpPr>
        <p:grpSpPr bwMode="auto">
          <a:xfrm>
            <a:off x="2571750" y="3986213"/>
            <a:ext cx="2114550" cy="414337"/>
            <a:chOff x="1620" y="2571"/>
            <a:chExt cx="1332" cy="261"/>
          </a:xfrm>
        </p:grpSpPr>
        <p:sp>
          <p:nvSpPr>
            <p:cNvPr id="621619" name="Rectangle 51"/>
            <p:cNvSpPr>
              <a:spLocks noChangeArrowheads="1"/>
            </p:cNvSpPr>
            <p:nvPr/>
          </p:nvSpPr>
          <p:spPr bwMode="auto">
            <a:xfrm>
              <a:off x="1620" y="2571"/>
              <a:ext cx="1332" cy="261"/>
            </a:xfrm>
            <a:prstGeom prst="rect">
              <a:avLst/>
            </a:prstGeom>
            <a:noFill/>
            <a:ln w="9525">
              <a:noFill/>
              <a:miter lim="800000"/>
              <a:headEnd/>
              <a:tailEnd/>
            </a:ln>
            <a:effectLst/>
          </p:spPr>
          <p:txBody>
            <a:bodyPr lIns="19050" rIns="19050" anchor="ctr" anchorCtr="1"/>
            <a:lstStyle/>
            <a:p>
              <a:pPr>
                <a:buClr>
                  <a:schemeClr val="accent2"/>
                </a:buClr>
                <a:buSzPct val="80000"/>
                <a:buFont typeface="Wingdings" pitchFamily="2" charset="2"/>
                <a:buNone/>
              </a:pPr>
              <a:r>
                <a:rPr lang="en-US" altLang="zh-CN" sz="2000">
                  <a:latin typeface="Times New Roman" pitchFamily="18" charset="0"/>
                </a:rPr>
                <a:t>M(MAR)      MDR    </a:t>
              </a:r>
            </a:p>
          </p:txBody>
        </p:sp>
        <p:sp>
          <p:nvSpPr>
            <p:cNvPr id="621620" name="Line 52"/>
            <p:cNvSpPr>
              <a:spLocks noChangeShapeType="1"/>
            </p:cNvSpPr>
            <p:nvPr/>
          </p:nvSpPr>
          <p:spPr bwMode="auto">
            <a:xfrm>
              <a:off x="2304" y="2713"/>
              <a:ext cx="190" cy="0"/>
            </a:xfrm>
            <a:prstGeom prst="line">
              <a:avLst/>
            </a:prstGeom>
            <a:noFill/>
            <a:ln w="19050">
              <a:solidFill>
                <a:schemeClr val="tx1"/>
              </a:solidFill>
              <a:round/>
              <a:headEnd/>
              <a:tailEnd type="stealth" w="med" len="med"/>
            </a:ln>
            <a:effectLst/>
          </p:spPr>
          <p:txBody>
            <a:bodyPr wrap="none"/>
            <a:lstStyle/>
            <a:p>
              <a:endParaRPr lang="zh-CN" altLang="en-US"/>
            </a:p>
          </p:txBody>
        </p:sp>
      </p:grpSp>
      <p:grpSp>
        <p:nvGrpSpPr>
          <p:cNvPr id="11" name="Group 53"/>
          <p:cNvGrpSpPr>
            <a:grpSpLocks/>
          </p:cNvGrpSpPr>
          <p:nvPr/>
        </p:nvGrpSpPr>
        <p:grpSpPr bwMode="auto">
          <a:xfrm>
            <a:off x="2571750" y="4400550"/>
            <a:ext cx="2114550" cy="395288"/>
            <a:chOff x="1620" y="2901"/>
            <a:chExt cx="1332" cy="249"/>
          </a:xfrm>
        </p:grpSpPr>
        <p:sp>
          <p:nvSpPr>
            <p:cNvPr id="621622" name="Rectangle 54"/>
            <p:cNvSpPr>
              <a:spLocks noChangeArrowheads="1"/>
            </p:cNvSpPr>
            <p:nvPr/>
          </p:nvSpPr>
          <p:spPr bwMode="auto">
            <a:xfrm>
              <a:off x="1620" y="2901"/>
              <a:ext cx="1332" cy="249"/>
            </a:xfrm>
            <a:prstGeom prst="rect">
              <a:avLst/>
            </a:prstGeom>
            <a:noFill/>
            <a:ln w="9525">
              <a:noFill/>
              <a:miter lim="800000"/>
              <a:headEnd/>
              <a:tailEnd/>
            </a:ln>
            <a:effectLst/>
          </p:spPr>
          <p:txBody>
            <a:bodyPr lIns="19050" rIns="19050" anchor="ctr" anchorCtr="1"/>
            <a:lstStyle/>
            <a:p>
              <a:pPr>
                <a:buClr>
                  <a:schemeClr val="accent2"/>
                </a:buClr>
                <a:buSzPct val="80000"/>
                <a:buFont typeface="Wingdings" pitchFamily="2" charset="2"/>
                <a:buNone/>
              </a:pPr>
              <a:r>
                <a:rPr lang="en-US" altLang="zh-CN" sz="2000">
                  <a:latin typeface="Times New Roman" pitchFamily="18" charset="0"/>
                </a:rPr>
                <a:t>AC      MDR</a:t>
              </a:r>
            </a:p>
          </p:txBody>
        </p:sp>
        <p:sp>
          <p:nvSpPr>
            <p:cNvPr id="621623" name="Line 55"/>
            <p:cNvSpPr>
              <a:spLocks noChangeShapeType="1"/>
            </p:cNvSpPr>
            <p:nvPr/>
          </p:nvSpPr>
          <p:spPr bwMode="auto">
            <a:xfrm>
              <a:off x="2112" y="3020"/>
              <a:ext cx="190" cy="0"/>
            </a:xfrm>
            <a:prstGeom prst="line">
              <a:avLst/>
            </a:prstGeom>
            <a:noFill/>
            <a:ln w="19050">
              <a:solidFill>
                <a:schemeClr val="tx1"/>
              </a:solidFill>
              <a:round/>
              <a:headEnd/>
              <a:tailEnd type="stealth" w="med" len="med"/>
            </a:ln>
            <a:effectLst/>
          </p:spPr>
          <p:txBody>
            <a:bodyPr wrap="none"/>
            <a:lstStyle/>
            <a:p>
              <a:endParaRPr lang="zh-CN" altLang="en-US"/>
            </a:p>
          </p:txBody>
        </p:sp>
      </p:grpSp>
      <p:grpSp>
        <p:nvGrpSpPr>
          <p:cNvPr id="12" name="Group 80"/>
          <p:cNvGrpSpPr>
            <a:grpSpLocks/>
          </p:cNvGrpSpPr>
          <p:nvPr/>
        </p:nvGrpSpPr>
        <p:grpSpPr bwMode="auto">
          <a:xfrm>
            <a:off x="2543175" y="4795838"/>
            <a:ext cx="2114550" cy="461962"/>
            <a:chOff x="1602" y="3021"/>
            <a:chExt cx="1332" cy="291"/>
          </a:xfrm>
        </p:grpSpPr>
        <p:sp>
          <p:nvSpPr>
            <p:cNvPr id="621625" name="Rectangle 57"/>
            <p:cNvSpPr>
              <a:spLocks noChangeArrowheads="1"/>
            </p:cNvSpPr>
            <p:nvPr/>
          </p:nvSpPr>
          <p:spPr bwMode="auto">
            <a:xfrm>
              <a:off x="1602" y="3021"/>
              <a:ext cx="1332" cy="291"/>
            </a:xfrm>
            <a:prstGeom prst="rect">
              <a:avLst/>
            </a:prstGeom>
            <a:noFill/>
            <a:ln w="9525">
              <a:noFill/>
              <a:miter lim="800000"/>
              <a:headEnd/>
              <a:tailEnd/>
            </a:ln>
            <a:effectLst/>
          </p:spPr>
          <p:txBody>
            <a:bodyPr lIns="19050" rIns="19050" anchor="ctr" anchorCtr="1"/>
            <a:lstStyle/>
            <a:p>
              <a:pPr>
                <a:buClr>
                  <a:schemeClr val="accent2"/>
                </a:buClr>
                <a:buSzPct val="80000"/>
                <a:buFont typeface="Wingdings" pitchFamily="2" charset="2"/>
                <a:buNone/>
              </a:pPr>
              <a:r>
                <a:rPr lang="en-US" altLang="zh-CN" sz="2000">
                  <a:latin typeface="Times New Roman" pitchFamily="18" charset="0"/>
                </a:rPr>
                <a:t>(AC)+(MDR)   </a:t>
              </a:r>
              <a:r>
                <a:rPr lang="en-US" altLang="zh-CN">
                  <a:latin typeface="Times New Roman" pitchFamily="18" charset="0"/>
                </a:rPr>
                <a:t> </a:t>
              </a:r>
              <a:r>
                <a:rPr lang="en-US" altLang="zh-CN" sz="2000">
                  <a:latin typeface="Times New Roman" pitchFamily="18" charset="0"/>
                </a:rPr>
                <a:t>AC</a:t>
              </a:r>
            </a:p>
          </p:txBody>
        </p:sp>
        <p:sp>
          <p:nvSpPr>
            <p:cNvPr id="621626" name="Line 58"/>
            <p:cNvSpPr>
              <a:spLocks noChangeShapeType="1"/>
            </p:cNvSpPr>
            <p:nvPr/>
          </p:nvSpPr>
          <p:spPr bwMode="auto">
            <a:xfrm>
              <a:off x="2557" y="3179"/>
              <a:ext cx="122" cy="0"/>
            </a:xfrm>
            <a:prstGeom prst="line">
              <a:avLst/>
            </a:prstGeom>
            <a:noFill/>
            <a:ln w="19050">
              <a:solidFill>
                <a:schemeClr val="tx1"/>
              </a:solidFill>
              <a:round/>
              <a:headEnd/>
              <a:tailEnd type="stealth" w="med" len="med"/>
            </a:ln>
            <a:effectLst/>
          </p:spPr>
          <p:txBody>
            <a:bodyPr wrap="none"/>
            <a:lstStyle/>
            <a:p>
              <a:endParaRPr lang="zh-CN" altLang="en-US"/>
            </a:p>
          </p:txBody>
        </p:sp>
      </p:grpSp>
      <p:grpSp>
        <p:nvGrpSpPr>
          <p:cNvPr id="13" name="Group 59"/>
          <p:cNvGrpSpPr>
            <a:grpSpLocks/>
          </p:cNvGrpSpPr>
          <p:nvPr/>
        </p:nvGrpSpPr>
        <p:grpSpPr bwMode="auto">
          <a:xfrm>
            <a:off x="2571750" y="5257800"/>
            <a:ext cx="2114550" cy="395288"/>
            <a:chOff x="1620" y="3441"/>
            <a:chExt cx="1332" cy="249"/>
          </a:xfrm>
        </p:grpSpPr>
        <p:sp>
          <p:nvSpPr>
            <p:cNvPr id="621628" name="Rectangle 60"/>
            <p:cNvSpPr>
              <a:spLocks noChangeArrowheads="1"/>
            </p:cNvSpPr>
            <p:nvPr/>
          </p:nvSpPr>
          <p:spPr bwMode="auto">
            <a:xfrm>
              <a:off x="1620" y="3441"/>
              <a:ext cx="1332" cy="249"/>
            </a:xfrm>
            <a:prstGeom prst="rect">
              <a:avLst/>
            </a:prstGeom>
            <a:noFill/>
            <a:ln w="9525">
              <a:noFill/>
              <a:miter lim="800000"/>
              <a:headEnd/>
              <a:tailEnd/>
            </a:ln>
            <a:effectLst/>
          </p:spPr>
          <p:txBody>
            <a:bodyPr lIns="19050" rIns="19050" anchor="ctr" anchorCtr="1"/>
            <a:lstStyle/>
            <a:p>
              <a:pPr>
                <a:buClr>
                  <a:schemeClr val="accent2"/>
                </a:buClr>
                <a:buSzPct val="80000"/>
                <a:buFont typeface="Wingdings" pitchFamily="2" charset="2"/>
                <a:buNone/>
              </a:pPr>
              <a:r>
                <a:rPr lang="en-US" altLang="zh-CN" sz="2000">
                  <a:latin typeface="Times New Roman" pitchFamily="18" charset="0"/>
                </a:rPr>
                <a:t>MDR       M(MAR) </a:t>
              </a:r>
            </a:p>
          </p:txBody>
        </p:sp>
        <p:sp>
          <p:nvSpPr>
            <p:cNvPr id="621629" name="Line 61"/>
            <p:cNvSpPr>
              <a:spLocks noChangeShapeType="1"/>
            </p:cNvSpPr>
            <p:nvPr/>
          </p:nvSpPr>
          <p:spPr bwMode="auto">
            <a:xfrm>
              <a:off x="2064" y="3573"/>
              <a:ext cx="190" cy="0"/>
            </a:xfrm>
            <a:prstGeom prst="line">
              <a:avLst/>
            </a:prstGeom>
            <a:noFill/>
            <a:ln w="19050">
              <a:solidFill>
                <a:schemeClr val="tx1"/>
              </a:solidFill>
              <a:round/>
              <a:headEnd/>
              <a:tailEnd type="stealth" w="med" len="med"/>
            </a:ln>
            <a:effectLst/>
          </p:spPr>
          <p:txBody>
            <a:bodyPr wrap="none"/>
            <a:lstStyle/>
            <a:p>
              <a:endParaRPr lang="zh-CN" altLang="en-US"/>
            </a:p>
          </p:txBody>
        </p:sp>
      </p:grpSp>
      <p:grpSp>
        <p:nvGrpSpPr>
          <p:cNvPr id="14" name="Group 62"/>
          <p:cNvGrpSpPr>
            <a:grpSpLocks/>
          </p:cNvGrpSpPr>
          <p:nvPr/>
        </p:nvGrpSpPr>
        <p:grpSpPr bwMode="auto">
          <a:xfrm>
            <a:off x="2571750" y="5653088"/>
            <a:ext cx="2114550" cy="395287"/>
            <a:chOff x="1620" y="3690"/>
            <a:chExt cx="1332" cy="249"/>
          </a:xfrm>
        </p:grpSpPr>
        <p:sp>
          <p:nvSpPr>
            <p:cNvPr id="621631" name="Rectangle 63"/>
            <p:cNvSpPr>
              <a:spLocks noChangeArrowheads="1"/>
            </p:cNvSpPr>
            <p:nvPr/>
          </p:nvSpPr>
          <p:spPr bwMode="auto">
            <a:xfrm>
              <a:off x="1620" y="3690"/>
              <a:ext cx="1332" cy="249"/>
            </a:xfrm>
            <a:prstGeom prst="rect">
              <a:avLst/>
            </a:prstGeom>
            <a:noFill/>
            <a:ln w="9525">
              <a:noFill/>
              <a:miter lim="800000"/>
              <a:headEnd/>
              <a:tailEnd/>
            </a:ln>
            <a:effectLst/>
          </p:spPr>
          <p:txBody>
            <a:bodyPr lIns="19050" rIns="19050" anchor="ctr" anchorCtr="1"/>
            <a:lstStyle/>
            <a:p>
              <a:pPr>
                <a:buClr>
                  <a:schemeClr val="accent2"/>
                </a:buClr>
                <a:buSzPct val="80000"/>
                <a:buFont typeface="Wingdings" pitchFamily="2" charset="2"/>
                <a:buNone/>
              </a:pPr>
              <a:r>
                <a:rPr lang="en-US" altLang="zh-CN" sz="2000">
                  <a:latin typeface="Times New Roman" pitchFamily="18" charset="0"/>
                </a:rPr>
                <a:t>MDR      AC</a:t>
              </a:r>
            </a:p>
          </p:txBody>
        </p:sp>
        <p:sp>
          <p:nvSpPr>
            <p:cNvPr id="621632" name="Line 64"/>
            <p:cNvSpPr>
              <a:spLocks noChangeShapeType="1"/>
            </p:cNvSpPr>
            <p:nvPr/>
          </p:nvSpPr>
          <p:spPr bwMode="auto">
            <a:xfrm>
              <a:off x="2258" y="3813"/>
              <a:ext cx="190" cy="0"/>
            </a:xfrm>
            <a:prstGeom prst="line">
              <a:avLst/>
            </a:prstGeom>
            <a:noFill/>
            <a:ln w="19050">
              <a:solidFill>
                <a:schemeClr val="tx1"/>
              </a:solidFill>
              <a:round/>
              <a:headEnd/>
              <a:tailEnd type="stealth" w="med" len="med"/>
            </a:ln>
            <a:effectLst/>
          </p:spPr>
          <p:txBody>
            <a:bodyPr wrap="none"/>
            <a:lstStyle/>
            <a:p>
              <a:endParaRPr lang="zh-CN" altLang="en-US"/>
            </a:p>
          </p:txBody>
        </p:sp>
      </p:grpSp>
      <p:grpSp>
        <p:nvGrpSpPr>
          <p:cNvPr id="15" name="Group 65"/>
          <p:cNvGrpSpPr>
            <a:grpSpLocks/>
          </p:cNvGrpSpPr>
          <p:nvPr/>
        </p:nvGrpSpPr>
        <p:grpSpPr bwMode="auto">
          <a:xfrm>
            <a:off x="2571750" y="6048375"/>
            <a:ext cx="2114550" cy="395288"/>
            <a:chOff x="1620" y="3939"/>
            <a:chExt cx="1332" cy="249"/>
          </a:xfrm>
        </p:grpSpPr>
        <p:sp>
          <p:nvSpPr>
            <p:cNvPr id="621634" name="Rectangle 66"/>
            <p:cNvSpPr>
              <a:spLocks noChangeArrowheads="1"/>
            </p:cNvSpPr>
            <p:nvPr/>
          </p:nvSpPr>
          <p:spPr bwMode="auto">
            <a:xfrm>
              <a:off x="1620" y="3939"/>
              <a:ext cx="1332" cy="249"/>
            </a:xfrm>
            <a:prstGeom prst="rect">
              <a:avLst/>
            </a:prstGeom>
            <a:noFill/>
            <a:ln w="9525">
              <a:noFill/>
              <a:miter lim="800000"/>
              <a:headEnd/>
              <a:tailEnd/>
            </a:ln>
            <a:effectLst/>
          </p:spPr>
          <p:txBody>
            <a:bodyPr lIns="19050" rIns="19050" anchor="ctr" anchorCtr="1"/>
            <a:lstStyle/>
            <a:p>
              <a:pPr>
                <a:buClr>
                  <a:schemeClr val="accent2"/>
                </a:buClr>
                <a:buSzPct val="80000"/>
                <a:buFont typeface="Wingdings" pitchFamily="2" charset="2"/>
                <a:buNone/>
              </a:pPr>
              <a:r>
                <a:rPr lang="zh-CN" altLang="en-US" sz="2000">
                  <a:latin typeface="Times New Roman" pitchFamily="18" charset="0"/>
                </a:rPr>
                <a:t>0      </a:t>
              </a:r>
              <a:r>
                <a:rPr lang="en-US" altLang="zh-CN" sz="2000">
                  <a:latin typeface="Times New Roman" pitchFamily="18" charset="0"/>
                </a:rPr>
                <a:t>AC</a:t>
              </a:r>
            </a:p>
          </p:txBody>
        </p:sp>
        <p:sp>
          <p:nvSpPr>
            <p:cNvPr id="621635" name="Line 67"/>
            <p:cNvSpPr>
              <a:spLocks noChangeShapeType="1"/>
            </p:cNvSpPr>
            <p:nvPr/>
          </p:nvSpPr>
          <p:spPr bwMode="auto">
            <a:xfrm>
              <a:off x="2112" y="4074"/>
              <a:ext cx="190" cy="0"/>
            </a:xfrm>
            <a:prstGeom prst="line">
              <a:avLst/>
            </a:prstGeom>
            <a:noFill/>
            <a:ln w="19050">
              <a:solidFill>
                <a:schemeClr val="tx1"/>
              </a:solidFill>
              <a:round/>
              <a:headEnd/>
              <a:tailEnd type="stealth" w="med" len="med"/>
            </a:ln>
            <a:effectLst/>
          </p:spPr>
          <p:txBody>
            <a:bodyPr wrap="none"/>
            <a:lstStyle/>
            <a:p>
              <a:endParaRPr lang="zh-CN" altLang="en-US"/>
            </a:p>
          </p:txBody>
        </p:sp>
      </p:grpSp>
      <p:sp>
        <p:nvSpPr>
          <p:cNvPr id="621636" name="Line 68"/>
          <p:cNvSpPr>
            <a:spLocks noChangeShapeType="1"/>
          </p:cNvSpPr>
          <p:nvPr/>
        </p:nvSpPr>
        <p:spPr bwMode="auto">
          <a:xfrm>
            <a:off x="2571750" y="6043613"/>
            <a:ext cx="6343650" cy="0"/>
          </a:xfrm>
          <a:prstGeom prst="line">
            <a:avLst/>
          </a:prstGeom>
          <a:noFill/>
          <a:ln w="12700">
            <a:solidFill>
              <a:schemeClr val="tx1"/>
            </a:solidFill>
            <a:round/>
            <a:headEnd/>
            <a:tailEnd/>
          </a:ln>
          <a:effectLst/>
        </p:spPr>
        <p:txBody>
          <a:bodyPr wrap="none" lIns="19050" rIns="19050" anchor="ctr" anchorCtr="1"/>
          <a:lstStyle/>
          <a:p>
            <a:endParaRPr lang="zh-CN" altLang="en-US"/>
          </a:p>
        </p:txBody>
      </p:sp>
      <p:grpSp>
        <p:nvGrpSpPr>
          <p:cNvPr id="16" name="Group 69"/>
          <p:cNvGrpSpPr>
            <a:grpSpLocks/>
          </p:cNvGrpSpPr>
          <p:nvPr/>
        </p:nvGrpSpPr>
        <p:grpSpPr bwMode="auto">
          <a:xfrm>
            <a:off x="381000" y="304800"/>
            <a:ext cx="4772025" cy="1281113"/>
            <a:chOff x="240" y="192"/>
            <a:chExt cx="3006" cy="807"/>
          </a:xfrm>
        </p:grpSpPr>
        <p:sp>
          <p:nvSpPr>
            <p:cNvPr id="621638" name="Text Box 70"/>
            <p:cNvSpPr txBox="1">
              <a:spLocks noChangeArrowheads="1"/>
            </p:cNvSpPr>
            <p:nvPr/>
          </p:nvSpPr>
          <p:spPr bwMode="auto">
            <a:xfrm>
              <a:off x="240" y="192"/>
              <a:ext cx="3006" cy="404"/>
            </a:xfrm>
            <a:prstGeom prst="rect">
              <a:avLst/>
            </a:prstGeom>
            <a:noFill/>
            <a:ln w="9525">
              <a:noFill/>
              <a:miter lim="800000"/>
              <a:headEnd/>
              <a:tailEnd/>
            </a:ln>
            <a:effectLst/>
          </p:spPr>
          <p:txBody>
            <a:bodyPr wrap="none">
              <a:spAutoFit/>
            </a:bodyPr>
            <a:lstStyle/>
            <a:p>
              <a:pPr>
                <a:spcBef>
                  <a:spcPct val="0"/>
                </a:spcBef>
              </a:pPr>
              <a:r>
                <a:rPr lang="zh-CN" altLang="en-US" sz="3600">
                  <a:latin typeface="Times New Roman" pitchFamily="18" charset="0"/>
                </a:rPr>
                <a:t>三、组合逻辑设计步骤</a:t>
              </a:r>
            </a:p>
          </p:txBody>
        </p:sp>
        <p:sp>
          <p:nvSpPr>
            <p:cNvPr id="621639" name="Text Box 71"/>
            <p:cNvSpPr txBox="1">
              <a:spLocks noChangeArrowheads="1"/>
            </p:cNvSpPr>
            <p:nvPr/>
          </p:nvSpPr>
          <p:spPr bwMode="auto">
            <a:xfrm>
              <a:off x="629" y="672"/>
              <a:ext cx="1915" cy="327"/>
            </a:xfrm>
            <a:prstGeom prst="rect">
              <a:avLst/>
            </a:prstGeom>
            <a:noFill/>
            <a:ln w="9525">
              <a:noFill/>
              <a:miter lim="800000"/>
              <a:headEnd/>
              <a:tailEnd/>
            </a:ln>
            <a:effectLst/>
          </p:spPr>
          <p:txBody>
            <a:bodyPr wrap="none">
              <a:spAutoFit/>
            </a:bodyPr>
            <a:lstStyle/>
            <a:p>
              <a:pPr>
                <a:spcBef>
                  <a:spcPct val="0"/>
                </a:spcBef>
              </a:pPr>
              <a:r>
                <a:rPr lang="zh-CN" altLang="en-US" sz="2800">
                  <a:latin typeface="Times New Roman" pitchFamily="18" charset="0"/>
                </a:rPr>
                <a:t>1. 列出操作时间表</a:t>
              </a:r>
            </a:p>
          </p:txBody>
        </p:sp>
      </p:grpSp>
      <p:sp>
        <p:nvSpPr>
          <p:cNvPr id="621640" name="Line 72"/>
          <p:cNvSpPr>
            <a:spLocks noChangeShapeType="1"/>
          </p:cNvSpPr>
          <p:nvPr/>
        </p:nvSpPr>
        <p:spPr bwMode="auto">
          <a:xfrm>
            <a:off x="2590800" y="3529013"/>
            <a:ext cx="6343650" cy="0"/>
          </a:xfrm>
          <a:prstGeom prst="line">
            <a:avLst/>
          </a:prstGeom>
          <a:noFill/>
          <a:ln w="12700">
            <a:solidFill>
              <a:schemeClr val="tx1"/>
            </a:solidFill>
            <a:round/>
            <a:headEnd/>
            <a:tailEnd/>
          </a:ln>
          <a:effectLst/>
        </p:spPr>
        <p:txBody>
          <a:bodyPr wrap="none" lIns="19050" rIns="19050" anchor="ctr" anchorCtr="1"/>
          <a:lstStyle/>
          <a:p>
            <a:endParaRPr lang="zh-CN" altLang="en-US"/>
          </a:p>
        </p:txBody>
      </p:sp>
      <p:grpSp>
        <p:nvGrpSpPr>
          <p:cNvPr id="17" name="Group 73"/>
          <p:cNvGrpSpPr>
            <a:grpSpLocks/>
          </p:cNvGrpSpPr>
          <p:nvPr/>
        </p:nvGrpSpPr>
        <p:grpSpPr bwMode="auto">
          <a:xfrm>
            <a:off x="2590800" y="3590925"/>
            <a:ext cx="2114550" cy="395288"/>
            <a:chOff x="1620" y="2322"/>
            <a:chExt cx="1332" cy="249"/>
          </a:xfrm>
        </p:grpSpPr>
        <p:sp>
          <p:nvSpPr>
            <p:cNvPr id="621642" name="Rectangle 74"/>
            <p:cNvSpPr>
              <a:spLocks noChangeArrowheads="1"/>
            </p:cNvSpPr>
            <p:nvPr/>
          </p:nvSpPr>
          <p:spPr bwMode="auto">
            <a:xfrm>
              <a:off x="1620" y="2322"/>
              <a:ext cx="1332" cy="249"/>
            </a:xfrm>
            <a:prstGeom prst="rect">
              <a:avLst/>
            </a:prstGeom>
            <a:noFill/>
            <a:ln w="9525">
              <a:noFill/>
              <a:miter lim="800000"/>
              <a:headEnd/>
              <a:tailEnd/>
            </a:ln>
            <a:effectLst/>
          </p:spPr>
          <p:txBody>
            <a:bodyPr lIns="19050" rIns="19050" anchor="ctr" anchorCtr="1"/>
            <a:lstStyle/>
            <a:p>
              <a:pPr>
                <a:buClr>
                  <a:schemeClr val="accent2"/>
                </a:buClr>
                <a:buSzPct val="80000"/>
                <a:buFont typeface="Wingdings" pitchFamily="2" charset="2"/>
                <a:buNone/>
              </a:pPr>
              <a:r>
                <a:rPr lang="zh-CN" altLang="en-US" sz="2000">
                  <a:latin typeface="Times New Roman" pitchFamily="18" charset="0"/>
                </a:rPr>
                <a:t>1       </a:t>
              </a:r>
              <a:r>
                <a:rPr lang="en-US" altLang="zh-CN" sz="2000">
                  <a:latin typeface="Times New Roman" pitchFamily="18" charset="0"/>
                </a:rPr>
                <a:t>W</a:t>
              </a:r>
            </a:p>
          </p:txBody>
        </p:sp>
        <p:sp>
          <p:nvSpPr>
            <p:cNvPr id="621643" name="Line 75"/>
            <p:cNvSpPr>
              <a:spLocks noChangeShapeType="1"/>
            </p:cNvSpPr>
            <p:nvPr/>
          </p:nvSpPr>
          <p:spPr bwMode="auto">
            <a:xfrm>
              <a:off x="2160" y="2448"/>
              <a:ext cx="190" cy="0"/>
            </a:xfrm>
            <a:prstGeom prst="line">
              <a:avLst/>
            </a:prstGeom>
            <a:noFill/>
            <a:ln w="19050">
              <a:solidFill>
                <a:schemeClr val="tx1"/>
              </a:solidFill>
              <a:round/>
              <a:headEnd/>
              <a:tailEnd type="stealth" w="med" len="med"/>
            </a:ln>
            <a:effectLst/>
          </p:spPr>
          <p:txBody>
            <a:bodyPr wrap="none"/>
            <a:lstStyle/>
            <a:p>
              <a:endParaRPr lang="zh-CN" altLang="en-US"/>
            </a:p>
          </p:txBody>
        </p:sp>
      </p:grpSp>
      <p:sp>
        <p:nvSpPr>
          <p:cNvPr id="621644" name="Rectangle 76"/>
          <p:cNvSpPr>
            <a:spLocks noChangeArrowheads="1"/>
          </p:cNvSpPr>
          <p:nvPr/>
        </p:nvSpPr>
        <p:spPr bwMode="auto">
          <a:xfrm>
            <a:off x="7696200" y="152400"/>
            <a:ext cx="1447800" cy="838200"/>
          </a:xfrm>
          <a:prstGeom prst="rect">
            <a:avLst/>
          </a:prstGeom>
          <a:noFill/>
          <a:ln w="9525">
            <a:noFill/>
            <a:miter lim="800000"/>
            <a:headEnd/>
            <a:tailEnd/>
          </a:ln>
          <a:effectLst/>
        </p:spPr>
        <p:txBody>
          <a:bodyPr lIns="92075" tIns="46038" rIns="92075" bIns="46038" anchor="ctr"/>
          <a:lstStyle/>
          <a:p>
            <a:pPr>
              <a:spcBef>
                <a:spcPct val="0"/>
              </a:spcBef>
            </a:pPr>
            <a:r>
              <a:rPr lang="zh-CN" altLang="en-US" sz="4400">
                <a:solidFill>
                  <a:schemeClr val="tx2"/>
                </a:solidFill>
                <a:effectLst>
                  <a:outerShdw blurRad="38100" dist="38100" dir="2700000" algn="tl">
                    <a:srgbClr val="000000"/>
                  </a:outerShdw>
                </a:effectLst>
                <a:latin typeface="Arial" charset="0"/>
              </a:rPr>
              <a:t>10.1</a:t>
            </a:r>
          </a:p>
        </p:txBody>
      </p:sp>
      <p:sp>
        <p:nvSpPr>
          <p:cNvPr id="621646" name="AutoShape 78">
            <a:hlinkClick r:id="" action="ppaction://noaction" highlightClick="1"/>
          </p:cNvPr>
          <p:cNvSpPr>
            <a:spLocks noChangeArrowheads="1"/>
          </p:cNvSpPr>
          <p:nvPr/>
        </p:nvSpPr>
        <p:spPr bwMode="auto">
          <a:xfrm>
            <a:off x="8589963" y="6516688"/>
            <a:ext cx="539750" cy="333375"/>
          </a:xfrm>
          <a:prstGeom prst="actionButtonEnd">
            <a:avLst/>
          </a:prstGeom>
          <a:solidFill>
            <a:srgbClr val="3366FF"/>
          </a:solidFill>
          <a:ln w="9525">
            <a:noFill/>
            <a:miter lim="800000"/>
            <a:headEnd/>
            <a:tailEnd/>
          </a:ln>
          <a:effectLst/>
        </p:spPr>
        <p:txBody>
          <a:bodyPr wrap="none" anchor="ctr">
            <a:spAutoFit/>
          </a:bodyPr>
          <a:lstStyle/>
          <a:p>
            <a:endParaRPr lang="zh-CN" altLang="en-US"/>
          </a:p>
        </p:txBody>
      </p:sp>
      <p:sp>
        <p:nvSpPr>
          <p:cNvPr id="78" name="日期占位符 77"/>
          <p:cNvSpPr>
            <a:spLocks noGrp="1"/>
          </p:cNvSpPr>
          <p:nvPr>
            <p:ph type="dt" sz="half" idx="10"/>
          </p:nvPr>
        </p:nvSpPr>
        <p:spPr/>
        <p:txBody>
          <a:bodyPr/>
          <a:lstStyle/>
          <a:p>
            <a:fld id="{ED5C556D-6634-4801-B5E6-8D1DD122BE26}" type="datetime1">
              <a:rPr lang="zh-CN" altLang="en-US" smtClean="0"/>
              <a:pPr/>
              <a:t>2019/11/28</a:t>
            </a:fld>
            <a:endParaRPr lang="zh-CN" altLang="en-US"/>
          </a:p>
        </p:txBody>
      </p:sp>
      <p:sp>
        <p:nvSpPr>
          <p:cNvPr id="79" name="灯片编号占位符 78"/>
          <p:cNvSpPr>
            <a:spLocks noGrp="1"/>
          </p:cNvSpPr>
          <p:nvPr>
            <p:ph type="sldNum" sz="quarter" idx="12"/>
          </p:nvPr>
        </p:nvSpPr>
        <p:spPr/>
        <p:txBody>
          <a:bodyPr/>
          <a:lstStyle/>
          <a:p>
            <a:fld id="{0C913308-F349-4B6D-A68A-DD1791B4A57B}" type="slidenum">
              <a:rPr lang="zh-CN" altLang="en-US" smtClean="0"/>
              <a:pPr/>
              <a:t>16</a:t>
            </a:fld>
            <a:endParaRPr lang="zh-CN" altLang="en-US"/>
          </a:p>
        </p:txBody>
      </p:sp>
      <p:sp>
        <p:nvSpPr>
          <p:cNvPr id="80" name="页脚占位符 79"/>
          <p:cNvSpPr>
            <a:spLocks noGrp="1"/>
          </p:cNvSpPr>
          <p:nvPr>
            <p:ph type="ftr" sz="quarter" idx="11"/>
          </p:nvPr>
        </p:nvSpPr>
        <p:spPr/>
        <p:txBody>
          <a:bodyPr/>
          <a:lstStyle/>
          <a:p>
            <a:r>
              <a:rPr lang="zh-CN" altLang="en-US" smtClean="0"/>
              <a:t>龙芯</a:t>
            </a:r>
            <a:r>
              <a:rPr lang="en-US" altLang="zh-CN" smtClean="0"/>
              <a:t>-</a:t>
            </a:r>
            <a:r>
              <a:rPr lang="zh-CN" altLang="en-US" smtClean="0"/>
              <a:t>东北大学（秦皇岛）联合实验室</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21573"/>
                                        </p:tgtEl>
                                        <p:attrNameLst>
                                          <p:attrName>style.visibility</p:attrName>
                                        </p:attrNameLst>
                                      </p:cBhvr>
                                      <p:to>
                                        <p:strVal val="visible"/>
                                      </p:to>
                                    </p:set>
                                    <p:animEffect transition="in" filter="blinds(horizontal)">
                                      <p:cBhvr>
                                        <p:cTn id="12" dur="500"/>
                                        <p:tgtEl>
                                          <p:spTgt spid="62157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21572"/>
                                        </p:tgtEl>
                                        <p:attrNameLst>
                                          <p:attrName>style.visibility</p:attrName>
                                        </p:attrNameLst>
                                      </p:cBhvr>
                                      <p:to>
                                        <p:strVal val="visible"/>
                                      </p:to>
                                    </p:set>
                                    <p:animEffect transition="in" filter="blinds(horizontal)">
                                      <p:cBhvr>
                                        <p:cTn id="17" dur="500"/>
                                        <p:tgtEl>
                                          <p:spTgt spid="621572"/>
                                        </p:tgtEl>
                                      </p:cBhvr>
                                    </p:animEffect>
                                  </p:childTnLst>
                                </p:cTn>
                              </p:par>
                            </p:childTnLst>
                          </p:cTn>
                        </p:par>
                        <p:par>
                          <p:cTn id="18" fill="hold">
                            <p:stCondLst>
                              <p:cond delay="500"/>
                            </p:stCondLst>
                            <p:childTnLst>
                              <p:par>
                                <p:cTn id="19" presetID="12" presetClass="entr" presetSubtype="8" fill="hold" grpId="0" nodeType="afterEffect">
                                  <p:stCondLst>
                                    <p:cond delay="0"/>
                                  </p:stCondLst>
                                  <p:childTnLst>
                                    <p:set>
                                      <p:cBhvr>
                                        <p:cTn id="20" dur="1" fill="hold">
                                          <p:stCondLst>
                                            <p:cond delay="0"/>
                                          </p:stCondLst>
                                        </p:cTn>
                                        <p:tgtEl>
                                          <p:spTgt spid="621611"/>
                                        </p:tgtEl>
                                        <p:attrNameLst>
                                          <p:attrName>style.visibility</p:attrName>
                                        </p:attrNameLst>
                                      </p:cBhvr>
                                      <p:to>
                                        <p:strVal val="visible"/>
                                      </p:to>
                                    </p:set>
                                    <p:animEffect transition="in" filter="slide(fromLeft)">
                                      <p:cBhvr>
                                        <p:cTn id="21" dur="500"/>
                                        <p:tgtEl>
                                          <p:spTgt spid="621611"/>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blinds(horizontal)">
                                      <p:cBhvr>
                                        <p:cTn id="26" dur="500"/>
                                        <p:tgtEl>
                                          <p:spTgt spid="8"/>
                                        </p:tgtEl>
                                      </p:cBhvr>
                                    </p:animEffect>
                                  </p:childTnLst>
                                </p:cTn>
                              </p:par>
                            </p:childTnLst>
                          </p:cTn>
                        </p:par>
                        <p:par>
                          <p:cTn id="27" fill="hold">
                            <p:stCondLst>
                              <p:cond delay="500"/>
                            </p:stCondLst>
                            <p:childTnLst>
                              <p:par>
                                <p:cTn id="28" presetID="12" presetClass="entr" presetSubtype="8" fill="hold" grpId="0" nodeType="afterEffect">
                                  <p:stCondLst>
                                    <p:cond delay="0"/>
                                  </p:stCondLst>
                                  <p:childTnLst>
                                    <p:set>
                                      <p:cBhvr>
                                        <p:cTn id="29" dur="1" fill="hold">
                                          <p:stCondLst>
                                            <p:cond delay="0"/>
                                          </p:stCondLst>
                                        </p:cTn>
                                        <p:tgtEl>
                                          <p:spTgt spid="621606"/>
                                        </p:tgtEl>
                                        <p:attrNameLst>
                                          <p:attrName>style.visibility</p:attrName>
                                        </p:attrNameLst>
                                      </p:cBhvr>
                                      <p:to>
                                        <p:strVal val="visible"/>
                                      </p:to>
                                    </p:set>
                                    <p:animEffect transition="in" filter="slide(fromLeft)">
                                      <p:cBhvr>
                                        <p:cTn id="30" dur="500"/>
                                        <p:tgtEl>
                                          <p:spTgt spid="621606"/>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blinds(horizontal)">
                                      <p:cBhvr>
                                        <p:cTn id="35" dur="500"/>
                                        <p:tgtEl>
                                          <p:spTgt spid="9"/>
                                        </p:tgtEl>
                                      </p:cBhvr>
                                    </p:animEffect>
                                  </p:childTnLst>
                                </p:cTn>
                              </p:par>
                            </p:childTnLst>
                          </p:cTn>
                        </p:par>
                        <p:par>
                          <p:cTn id="36" fill="hold">
                            <p:stCondLst>
                              <p:cond delay="500"/>
                            </p:stCondLst>
                            <p:childTnLst>
                              <p:par>
                                <p:cTn id="37" presetID="12" presetClass="entr" presetSubtype="8" fill="hold" grpId="0" nodeType="afterEffect">
                                  <p:stCondLst>
                                    <p:cond delay="0"/>
                                  </p:stCondLst>
                                  <p:childTnLst>
                                    <p:set>
                                      <p:cBhvr>
                                        <p:cTn id="38" dur="1" fill="hold">
                                          <p:stCondLst>
                                            <p:cond delay="0"/>
                                          </p:stCondLst>
                                        </p:cTn>
                                        <p:tgtEl>
                                          <p:spTgt spid="621640"/>
                                        </p:tgtEl>
                                        <p:attrNameLst>
                                          <p:attrName>style.visibility</p:attrName>
                                        </p:attrNameLst>
                                      </p:cBhvr>
                                      <p:to>
                                        <p:strVal val="visible"/>
                                      </p:to>
                                    </p:set>
                                    <p:animEffect transition="in" filter="slide(fromLeft)">
                                      <p:cBhvr>
                                        <p:cTn id="39" dur="500"/>
                                        <p:tgtEl>
                                          <p:spTgt spid="621640"/>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blinds(horizontal)">
                                      <p:cBhvr>
                                        <p:cTn id="44" dur="500"/>
                                        <p:tgtEl>
                                          <p:spTgt spid="17"/>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621571"/>
                                        </p:tgtEl>
                                        <p:attrNameLst>
                                          <p:attrName>style.visibility</p:attrName>
                                        </p:attrNameLst>
                                      </p:cBhvr>
                                      <p:to>
                                        <p:strVal val="visible"/>
                                      </p:to>
                                    </p:set>
                                    <p:animEffect transition="in" filter="blinds(horizontal)">
                                      <p:cBhvr>
                                        <p:cTn id="49" dur="500"/>
                                        <p:tgtEl>
                                          <p:spTgt spid="621571"/>
                                        </p:tgtEl>
                                      </p:cBhvr>
                                    </p:animEffect>
                                  </p:childTnLst>
                                </p:cTn>
                              </p:par>
                            </p:childTnLst>
                          </p:cTn>
                        </p:par>
                        <p:par>
                          <p:cTn id="50" fill="hold">
                            <p:stCondLst>
                              <p:cond delay="500"/>
                            </p:stCondLst>
                            <p:childTnLst>
                              <p:par>
                                <p:cTn id="51" presetID="12" presetClass="entr" presetSubtype="8" fill="hold" grpId="0" nodeType="afterEffect">
                                  <p:stCondLst>
                                    <p:cond delay="0"/>
                                  </p:stCondLst>
                                  <p:childTnLst>
                                    <p:set>
                                      <p:cBhvr>
                                        <p:cTn id="52" dur="1" fill="hold">
                                          <p:stCondLst>
                                            <p:cond delay="0"/>
                                          </p:stCondLst>
                                        </p:cTn>
                                        <p:tgtEl>
                                          <p:spTgt spid="621610"/>
                                        </p:tgtEl>
                                        <p:attrNameLst>
                                          <p:attrName>style.visibility</p:attrName>
                                        </p:attrNameLst>
                                      </p:cBhvr>
                                      <p:to>
                                        <p:strVal val="visible"/>
                                      </p:to>
                                    </p:set>
                                    <p:animEffect transition="in" filter="slide(fromLeft)">
                                      <p:cBhvr>
                                        <p:cTn id="53" dur="500"/>
                                        <p:tgtEl>
                                          <p:spTgt spid="621610"/>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10"/>
                                        </p:tgtEl>
                                        <p:attrNameLst>
                                          <p:attrName>style.visibility</p:attrName>
                                        </p:attrNameLst>
                                      </p:cBhvr>
                                      <p:to>
                                        <p:strVal val="visible"/>
                                      </p:to>
                                    </p:set>
                                    <p:animEffect transition="in" filter="blinds(horizontal)">
                                      <p:cBhvr>
                                        <p:cTn id="58" dur="500"/>
                                        <p:tgtEl>
                                          <p:spTgt spid="10"/>
                                        </p:tgtEl>
                                      </p:cBhvr>
                                    </p:animEffect>
                                  </p:childTnLst>
                                </p:cTn>
                              </p:par>
                            </p:childTnLst>
                          </p:cTn>
                        </p:par>
                        <p:par>
                          <p:cTn id="59" fill="hold">
                            <p:stCondLst>
                              <p:cond delay="500"/>
                            </p:stCondLst>
                            <p:childTnLst>
                              <p:par>
                                <p:cTn id="60" presetID="12" presetClass="entr" presetSubtype="8" fill="hold" grpId="0" nodeType="afterEffect">
                                  <p:stCondLst>
                                    <p:cond delay="0"/>
                                  </p:stCondLst>
                                  <p:childTnLst>
                                    <p:set>
                                      <p:cBhvr>
                                        <p:cTn id="61" dur="1" fill="hold">
                                          <p:stCondLst>
                                            <p:cond delay="0"/>
                                          </p:stCondLst>
                                        </p:cTn>
                                        <p:tgtEl>
                                          <p:spTgt spid="621607"/>
                                        </p:tgtEl>
                                        <p:attrNameLst>
                                          <p:attrName>style.visibility</p:attrName>
                                        </p:attrNameLst>
                                      </p:cBhvr>
                                      <p:to>
                                        <p:strVal val="visible"/>
                                      </p:to>
                                    </p:set>
                                    <p:animEffect transition="in" filter="slide(fromLeft)">
                                      <p:cBhvr>
                                        <p:cTn id="62" dur="500"/>
                                        <p:tgtEl>
                                          <p:spTgt spid="621607"/>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11"/>
                                        </p:tgtEl>
                                        <p:attrNameLst>
                                          <p:attrName>style.visibility</p:attrName>
                                        </p:attrNameLst>
                                      </p:cBhvr>
                                      <p:to>
                                        <p:strVal val="visible"/>
                                      </p:to>
                                    </p:set>
                                    <p:animEffect transition="in" filter="blinds(horizontal)">
                                      <p:cBhvr>
                                        <p:cTn id="67" dur="500"/>
                                        <p:tgtEl>
                                          <p:spTgt spid="11"/>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621570"/>
                                        </p:tgtEl>
                                        <p:attrNameLst>
                                          <p:attrName>style.visibility</p:attrName>
                                        </p:attrNameLst>
                                      </p:cBhvr>
                                      <p:to>
                                        <p:strVal val="visible"/>
                                      </p:to>
                                    </p:set>
                                    <p:animEffect transition="in" filter="blinds(horizontal)">
                                      <p:cBhvr>
                                        <p:cTn id="72" dur="500"/>
                                        <p:tgtEl>
                                          <p:spTgt spid="621570"/>
                                        </p:tgtEl>
                                      </p:cBhvr>
                                    </p:animEffect>
                                  </p:childTnLst>
                                </p:cTn>
                              </p:par>
                            </p:childTnLst>
                          </p:cTn>
                        </p:par>
                        <p:par>
                          <p:cTn id="73" fill="hold">
                            <p:stCondLst>
                              <p:cond delay="500"/>
                            </p:stCondLst>
                            <p:childTnLst>
                              <p:par>
                                <p:cTn id="74" presetID="12" presetClass="entr" presetSubtype="8" fill="hold" grpId="0" nodeType="afterEffect">
                                  <p:stCondLst>
                                    <p:cond delay="0"/>
                                  </p:stCondLst>
                                  <p:childTnLst>
                                    <p:set>
                                      <p:cBhvr>
                                        <p:cTn id="75" dur="1" fill="hold">
                                          <p:stCondLst>
                                            <p:cond delay="0"/>
                                          </p:stCondLst>
                                        </p:cTn>
                                        <p:tgtEl>
                                          <p:spTgt spid="621608"/>
                                        </p:tgtEl>
                                        <p:attrNameLst>
                                          <p:attrName>style.visibility</p:attrName>
                                        </p:attrNameLst>
                                      </p:cBhvr>
                                      <p:to>
                                        <p:strVal val="visible"/>
                                      </p:to>
                                    </p:set>
                                    <p:animEffect transition="in" filter="slide(fromLeft)">
                                      <p:cBhvr>
                                        <p:cTn id="76" dur="500"/>
                                        <p:tgtEl>
                                          <p:spTgt spid="621608"/>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nodeType="clickEffect">
                                  <p:stCondLst>
                                    <p:cond delay="0"/>
                                  </p:stCondLst>
                                  <p:childTnLst>
                                    <p:set>
                                      <p:cBhvr>
                                        <p:cTn id="80" dur="1" fill="hold">
                                          <p:stCondLst>
                                            <p:cond delay="0"/>
                                          </p:stCondLst>
                                        </p:cTn>
                                        <p:tgtEl>
                                          <p:spTgt spid="12"/>
                                        </p:tgtEl>
                                        <p:attrNameLst>
                                          <p:attrName>style.visibility</p:attrName>
                                        </p:attrNameLst>
                                      </p:cBhvr>
                                      <p:to>
                                        <p:strVal val="visible"/>
                                      </p:to>
                                    </p:set>
                                    <p:animEffect transition="in" filter="blinds(horizontal)">
                                      <p:cBhvr>
                                        <p:cTn id="81" dur="500"/>
                                        <p:tgtEl>
                                          <p:spTgt spid="12"/>
                                        </p:tgtEl>
                                      </p:cBhvr>
                                    </p:animEffect>
                                  </p:childTnLst>
                                </p:cTn>
                              </p:par>
                            </p:childTnLst>
                          </p:cTn>
                        </p:par>
                      </p:childTnLst>
                    </p:cTn>
                  </p:par>
                  <p:par>
                    <p:cTn id="82" fill="hold">
                      <p:stCondLst>
                        <p:cond delay="indefinite"/>
                      </p:stCondLst>
                      <p:childTnLst>
                        <p:par>
                          <p:cTn id="83" fill="hold">
                            <p:stCondLst>
                              <p:cond delay="0"/>
                            </p:stCondLst>
                            <p:childTnLst>
                              <p:par>
                                <p:cTn id="84" presetID="3" presetClass="entr" presetSubtype="10" fill="hold" nodeType="clickEffect">
                                  <p:stCondLst>
                                    <p:cond delay="0"/>
                                  </p:stCondLst>
                                  <p:childTnLst>
                                    <p:set>
                                      <p:cBhvr>
                                        <p:cTn id="85" dur="1" fill="hold">
                                          <p:stCondLst>
                                            <p:cond delay="0"/>
                                          </p:stCondLst>
                                        </p:cTn>
                                        <p:tgtEl>
                                          <p:spTgt spid="13"/>
                                        </p:tgtEl>
                                        <p:attrNameLst>
                                          <p:attrName>style.visibility</p:attrName>
                                        </p:attrNameLst>
                                      </p:cBhvr>
                                      <p:to>
                                        <p:strVal val="visible"/>
                                      </p:to>
                                    </p:set>
                                    <p:animEffect transition="in" filter="blinds(horizontal)">
                                      <p:cBhvr>
                                        <p:cTn id="86" dur="500"/>
                                        <p:tgtEl>
                                          <p:spTgt spid="13"/>
                                        </p:tgtEl>
                                      </p:cBhvr>
                                    </p:animEffect>
                                  </p:childTnLst>
                                </p:cTn>
                              </p:par>
                            </p:childTnLst>
                          </p:cTn>
                        </p:par>
                        <p:par>
                          <p:cTn id="87" fill="hold">
                            <p:stCondLst>
                              <p:cond delay="500"/>
                            </p:stCondLst>
                            <p:childTnLst>
                              <p:par>
                                <p:cTn id="88" presetID="12" presetClass="entr" presetSubtype="8" fill="hold" grpId="0" nodeType="afterEffect">
                                  <p:stCondLst>
                                    <p:cond delay="0"/>
                                  </p:stCondLst>
                                  <p:childTnLst>
                                    <p:set>
                                      <p:cBhvr>
                                        <p:cTn id="89" dur="1" fill="hold">
                                          <p:stCondLst>
                                            <p:cond delay="0"/>
                                          </p:stCondLst>
                                        </p:cTn>
                                        <p:tgtEl>
                                          <p:spTgt spid="621609"/>
                                        </p:tgtEl>
                                        <p:attrNameLst>
                                          <p:attrName>style.visibility</p:attrName>
                                        </p:attrNameLst>
                                      </p:cBhvr>
                                      <p:to>
                                        <p:strVal val="visible"/>
                                      </p:to>
                                    </p:set>
                                    <p:animEffect transition="in" filter="slide(fromLeft)">
                                      <p:cBhvr>
                                        <p:cTn id="90" dur="500"/>
                                        <p:tgtEl>
                                          <p:spTgt spid="621609"/>
                                        </p:tgtEl>
                                      </p:cBhvr>
                                    </p:animEffect>
                                  </p:childTnLst>
                                </p:cTn>
                              </p:par>
                            </p:childTnLst>
                          </p:cTn>
                        </p:par>
                      </p:childTnLst>
                    </p:cTn>
                  </p:par>
                  <p:par>
                    <p:cTn id="91" fill="hold">
                      <p:stCondLst>
                        <p:cond delay="indefinite"/>
                      </p:stCondLst>
                      <p:childTnLst>
                        <p:par>
                          <p:cTn id="92" fill="hold">
                            <p:stCondLst>
                              <p:cond delay="0"/>
                            </p:stCondLst>
                            <p:childTnLst>
                              <p:par>
                                <p:cTn id="93" presetID="3" presetClass="entr" presetSubtype="10" fill="hold" nodeType="clickEffect">
                                  <p:stCondLst>
                                    <p:cond delay="0"/>
                                  </p:stCondLst>
                                  <p:childTnLst>
                                    <p:set>
                                      <p:cBhvr>
                                        <p:cTn id="94" dur="1" fill="hold">
                                          <p:stCondLst>
                                            <p:cond delay="0"/>
                                          </p:stCondLst>
                                        </p:cTn>
                                        <p:tgtEl>
                                          <p:spTgt spid="14"/>
                                        </p:tgtEl>
                                        <p:attrNameLst>
                                          <p:attrName>style.visibility</p:attrName>
                                        </p:attrNameLst>
                                      </p:cBhvr>
                                      <p:to>
                                        <p:strVal val="visible"/>
                                      </p:to>
                                    </p:set>
                                    <p:animEffect transition="in" filter="blinds(horizontal)">
                                      <p:cBhvr>
                                        <p:cTn id="95" dur="500"/>
                                        <p:tgtEl>
                                          <p:spTgt spid="14"/>
                                        </p:tgtEl>
                                      </p:cBhvr>
                                    </p:animEffect>
                                  </p:childTnLst>
                                </p:cTn>
                              </p:par>
                            </p:childTnLst>
                          </p:cTn>
                        </p:par>
                        <p:par>
                          <p:cTn id="96" fill="hold">
                            <p:stCondLst>
                              <p:cond delay="500"/>
                            </p:stCondLst>
                            <p:childTnLst>
                              <p:par>
                                <p:cTn id="97" presetID="12" presetClass="entr" presetSubtype="8" fill="hold" grpId="0" nodeType="afterEffect">
                                  <p:stCondLst>
                                    <p:cond delay="0"/>
                                  </p:stCondLst>
                                  <p:childTnLst>
                                    <p:set>
                                      <p:cBhvr>
                                        <p:cTn id="98" dur="1" fill="hold">
                                          <p:stCondLst>
                                            <p:cond delay="0"/>
                                          </p:stCondLst>
                                        </p:cTn>
                                        <p:tgtEl>
                                          <p:spTgt spid="621636"/>
                                        </p:tgtEl>
                                        <p:attrNameLst>
                                          <p:attrName>style.visibility</p:attrName>
                                        </p:attrNameLst>
                                      </p:cBhvr>
                                      <p:to>
                                        <p:strVal val="visible"/>
                                      </p:to>
                                    </p:set>
                                    <p:animEffect transition="in" filter="slide(fromLeft)">
                                      <p:cBhvr>
                                        <p:cTn id="99" dur="500"/>
                                        <p:tgtEl>
                                          <p:spTgt spid="621636"/>
                                        </p:tgtEl>
                                      </p:cBhvr>
                                    </p:animEffect>
                                  </p:childTnLst>
                                </p:cTn>
                              </p:par>
                            </p:childTnLst>
                          </p:cTn>
                        </p:par>
                      </p:childTnLst>
                    </p:cTn>
                  </p:par>
                  <p:par>
                    <p:cTn id="100" fill="hold">
                      <p:stCondLst>
                        <p:cond delay="indefinite"/>
                      </p:stCondLst>
                      <p:childTnLst>
                        <p:par>
                          <p:cTn id="101" fill="hold">
                            <p:stCondLst>
                              <p:cond delay="0"/>
                            </p:stCondLst>
                            <p:childTnLst>
                              <p:par>
                                <p:cTn id="102" presetID="3" presetClass="entr" presetSubtype="10" fill="hold" nodeType="clickEffect">
                                  <p:stCondLst>
                                    <p:cond delay="0"/>
                                  </p:stCondLst>
                                  <p:childTnLst>
                                    <p:set>
                                      <p:cBhvr>
                                        <p:cTn id="103" dur="1" fill="hold">
                                          <p:stCondLst>
                                            <p:cond delay="0"/>
                                          </p:stCondLst>
                                        </p:cTn>
                                        <p:tgtEl>
                                          <p:spTgt spid="15"/>
                                        </p:tgtEl>
                                        <p:attrNameLst>
                                          <p:attrName>style.visibility</p:attrName>
                                        </p:attrNameLst>
                                      </p:cBhvr>
                                      <p:to>
                                        <p:strVal val="visible"/>
                                      </p:to>
                                    </p:set>
                                    <p:animEffect transition="in" filter="blinds(horizontal)">
                                      <p:cBhvr>
                                        <p:cTn id="10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1570" grpId="0" autoUpdateAnimBg="0"/>
      <p:bldP spid="621571" grpId="0" autoUpdateAnimBg="0"/>
      <p:bldP spid="621572" grpId="0" autoUpdateAnimBg="0"/>
      <p:bldP spid="621573" grpId="0" autoUpdateAnimBg="0"/>
      <p:bldP spid="621606" grpId="0" animBg="1"/>
      <p:bldP spid="621607" grpId="0" animBg="1"/>
      <p:bldP spid="621608" grpId="0" animBg="1"/>
      <p:bldP spid="621609" grpId="0" animBg="1"/>
      <p:bldP spid="621610" grpId="0" animBg="1"/>
      <p:bldP spid="621611" grpId="0" animBg="1"/>
      <p:bldP spid="621636" grpId="0" animBg="1"/>
      <p:bldP spid="62164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Text Box 2"/>
          <p:cNvSpPr txBox="1">
            <a:spLocks noChangeArrowheads="1"/>
          </p:cNvSpPr>
          <p:nvPr/>
        </p:nvSpPr>
        <p:spPr bwMode="auto">
          <a:xfrm>
            <a:off x="381000" y="304800"/>
            <a:ext cx="4772025" cy="641350"/>
          </a:xfrm>
          <a:prstGeom prst="rect">
            <a:avLst/>
          </a:prstGeom>
          <a:noFill/>
          <a:ln w="9525">
            <a:noFill/>
            <a:miter lim="800000"/>
            <a:headEnd/>
            <a:tailEnd/>
          </a:ln>
          <a:effectLst/>
        </p:spPr>
        <p:txBody>
          <a:bodyPr wrap="none">
            <a:spAutoFit/>
          </a:bodyPr>
          <a:lstStyle/>
          <a:p>
            <a:pPr>
              <a:spcBef>
                <a:spcPct val="0"/>
              </a:spcBef>
            </a:pPr>
            <a:r>
              <a:rPr lang="zh-CN" altLang="en-US" sz="3600">
                <a:latin typeface="Times New Roman" pitchFamily="18" charset="0"/>
              </a:rPr>
              <a:t>三、组合逻辑设计步骤</a:t>
            </a:r>
          </a:p>
        </p:txBody>
      </p:sp>
      <p:sp>
        <p:nvSpPr>
          <p:cNvPr id="622595" name="Text Box 3"/>
          <p:cNvSpPr txBox="1">
            <a:spLocks noChangeArrowheads="1"/>
          </p:cNvSpPr>
          <p:nvPr/>
        </p:nvSpPr>
        <p:spPr bwMode="auto">
          <a:xfrm>
            <a:off x="998538" y="1066800"/>
            <a:ext cx="3040062" cy="519113"/>
          </a:xfrm>
          <a:prstGeom prst="rect">
            <a:avLst/>
          </a:prstGeom>
          <a:noFill/>
          <a:ln w="9525">
            <a:noFill/>
            <a:miter lim="800000"/>
            <a:headEnd/>
            <a:tailEnd/>
          </a:ln>
          <a:effectLst/>
        </p:spPr>
        <p:txBody>
          <a:bodyPr wrap="none">
            <a:spAutoFit/>
          </a:bodyPr>
          <a:lstStyle/>
          <a:p>
            <a:pPr>
              <a:spcBef>
                <a:spcPct val="0"/>
              </a:spcBef>
            </a:pPr>
            <a:r>
              <a:rPr lang="zh-CN" altLang="en-US" sz="2800">
                <a:latin typeface="Times New Roman" pitchFamily="18" charset="0"/>
              </a:rPr>
              <a:t>1. 列出操作时间表</a:t>
            </a:r>
          </a:p>
        </p:txBody>
      </p:sp>
      <p:grpSp>
        <p:nvGrpSpPr>
          <p:cNvPr id="2" name="Group 4"/>
          <p:cNvGrpSpPr>
            <a:grpSpLocks/>
          </p:cNvGrpSpPr>
          <p:nvPr/>
        </p:nvGrpSpPr>
        <p:grpSpPr bwMode="auto">
          <a:xfrm>
            <a:off x="457200" y="1905000"/>
            <a:ext cx="8458200" cy="4283075"/>
            <a:chOff x="288" y="1200"/>
            <a:chExt cx="5328" cy="2698"/>
          </a:xfrm>
        </p:grpSpPr>
        <p:sp>
          <p:nvSpPr>
            <p:cNvPr id="622597" name="Rectangle 5"/>
            <p:cNvSpPr>
              <a:spLocks noChangeArrowheads="1"/>
            </p:cNvSpPr>
            <p:nvPr/>
          </p:nvSpPr>
          <p:spPr bwMode="auto">
            <a:xfrm>
              <a:off x="1176" y="2841"/>
              <a:ext cx="444" cy="540"/>
            </a:xfrm>
            <a:prstGeom prst="rect">
              <a:avLst/>
            </a:prstGeom>
            <a:noFill/>
            <a:ln w="9525">
              <a:noFill/>
              <a:miter lim="800000"/>
              <a:headEnd/>
              <a:tailEnd/>
            </a:ln>
            <a:effectLst/>
          </p:spPr>
          <p:txBody>
            <a:bodyPr lIns="19050" rIns="19050" anchor="ctr" anchorCtr="1"/>
            <a:lstStyle/>
            <a:p>
              <a:pPr>
                <a:buClr>
                  <a:schemeClr val="accent2"/>
                </a:buClr>
                <a:buSzPct val="80000"/>
                <a:buFont typeface="Wingdings" pitchFamily="2" charset="2"/>
                <a:buNone/>
              </a:pPr>
              <a:endParaRPr lang="zh-CN" altLang="en-US" sz="2000">
                <a:latin typeface="Times New Roman" pitchFamily="18" charset="0"/>
              </a:endParaRPr>
            </a:p>
          </p:txBody>
        </p:sp>
        <p:sp>
          <p:nvSpPr>
            <p:cNvPr id="622598" name="Rectangle 6"/>
            <p:cNvSpPr>
              <a:spLocks noChangeArrowheads="1"/>
            </p:cNvSpPr>
            <p:nvPr/>
          </p:nvSpPr>
          <p:spPr bwMode="auto">
            <a:xfrm>
              <a:off x="742" y="2841"/>
              <a:ext cx="434" cy="1038"/>
            </a:xfrm>
            <a:prstGeom prst="rect">
              <a:avLst/>
            </a:prstGeom>
            <a:noFill/>
            <a:ln w="9525">
              <a:noFill/>
              <a:miter lim="800000"/>
              <a:headEnd/>
              <a:tailEnd/>
            </a:ln>
            <a:effectLst/>
          </p:spPr>
          <p:txBody>
            <a:bodyPr lIns="19050" rIns="19050" anchor="ctr" anchorCtr="1"/>
            <a:lstStyle/>
            <a:p>
              <a:pPr>
                <a:buClr>
                  <a:schemeClr val="accent2"/>
                </a:buClr>
                <a:buSzPct val="80000"/>
                <a:buFont typeface="Wingdings" pitchFamily="2" charset="2"/>
                <a:buNone/>
              </a:pPr>
              <a:r>
                <a:rPr lang="en-US" altLang="zh-CN" sz="2000" i="1">
                  <a:solidFill>
                    <a:schemeClr val="folHlink"/>
                  </a:solidFill>
                  <a:latin typeface="Times New Roman" pitchFamily="18" charset="0"/>
                </a:rPr>
                <a:t>T</a:t>
              </a:r>
              <a:r>
                <a:rPr lang="en-US" altLang="zh-CN" sz="2000" baseline="-25000">
                  <a:solidFill>
                    <a:schemeClr val="folHlink"/>
                  </a:solidFill>
                  <a:latin typeface="Times New Roman" pitchFamily="18" charset="0"/>
                </a:rPr>
                <a:t>2</a:t>
              </a:r>
              <a:endParaRPr lang="zh-CN" altLang="en-US" sz="2000" baseline="-25000">
                <a:solidFill>
                  <a:schemeClr val="folHlink"/>
                </a:solidFill>
                <a:latin typeface="Times New Roman" pitchFamily="18" charset="0"/>
              </a:endParaRPr>
            </a:p>
          </p:txBody>
        </p:sp>
        <p:sp>
          <p:nvSpPr>
            <p:cNvPr id="622599" name="Rectangle 7"/>
            <p:cNvSpPr>
              <a:spLocks noChangeArrowheads="1"/>
            </p:cNvSpPr>
            <p:nvPr/>
          </p:nvSpPr>
          <p:spPr bwMode="auto">
            <a:xfrm>
              <a:off x="742" y="2331"/>
              <a:ext cx="434" cy="510"/>
            </a:xfrm>
            <a:prstGeom prst="rect">
              <a:avLst/>
            </a:prstGeom>
            <a:noFill/>
            <a:ln w="9525">
              <a:noFill/>
              <a:miter lim="800000"/>
              <a:headEnd/>
              <a:tailEnd/>
            </a:ln>
            <a:effectLst/>
          </p:spPr>
          <p:txBody>
            <a:bodyPr lIns="19050" rIns="19050" anchor="ctr" anchorCtr="1"/>
            <a:lstStyle/>
            <a:p>
              <a:pPr>
                <a:buClr>
                  <a:schemeClr val="accent2"/>
                </a:buClr>
                <a:buSzPct val="80000"/>
                <a:buFont typeface="Wingdings" pitchFamily="2" charset="2"/>
                <a:buNone/>
              </a:pPr>
              <a:r>
                <a:rPr lang="en-US" altLang="zh-CN" sz="2000" i="1">
                  <a:solidFill>
                    <a:schemeClr val="folHlink"/>
                  </a:solidFill>
                  <a:latin typeface="Times New Roman" pitchFamily="18" charset="0"/>
                </a:rPr>
                <a:t>T</a:t>
              </a:r>
              <a:r>
                <a:rPr lang="en-US" altLang="zh-CN" sz="2000" baseline="-25000">
                  <a:solidFill>
                    <a:schemeClr val="folHlink"/>
                  </a:solidFill>
                  <a:latin typeface="Times New Roman" pitchFamily="18" charset="0"/>
                </a:rPr>
                <a:t>1</a:t>
              </a:r>
              <a:endParaRPr lang="zh-CN" altLang="en-US" sz="2000" baseline="-25000">
                <a:solidFill>
                  <a:schemeClr val="folHlink"/>
                </a:solidFill>
                <a:latin typeface="Times New Roman" pitchFamily="18" charset="0"/>
              </a:endParaRPr>
            </a:p>
          </p:txBody>
        </p:sp>
        <p:sp>
          <p:nvSpPr>
            <p:cNvPr id="622600" name="Rectangle 8"/>
            <p:cNvSpPr>
              <a:spLocks noChangeArrowheads="1"/>
            </p:cNvSpPr>
            <p:nvPr/>
          </p:nvSpPr>
          <p:spPr bwMode="auto">
            <a:xfrm>
              <a:off x="742" y="1833"/>
              <a:ext cx="434" cy="498"/>
            </a:xfrm>
            <a:prstGeom prst="rect">
              <a:avLst/>
            </a:prstGeom>
            <a:noFill/>
            <a:ln w="9525">
              <a:noFill/>
              <a:miter lim="800000"/>
              <a:headEnd/>
              <a:tailEnd/>
            </a:ln>
            <a:effectLst/>
          </p:spPr>
          <p:txBody>
            <a:bodyPr lIns="19050" rIns="19050" anchor="ctr" anchorCtr="1"/>
            <a:lstStyle/>
            <a:p>
              <a:pPr>
                <a:buClr>
                  <a:schemeClr val="accent2"/>
                </a:buClr>
                <a:buSzPct val="80000"/>
                <a:buFont typeface="Wingdings" pitchFamily="2" charset="2"/>
                <a:buNone/>
              </a:pPr>
              <a:r>
                <a:rPr lang="en-US" altLang="zh-CN" sz="2000" i="1">
                  <a:solidFill>
                    <a:schemeClr val="folHlink"/>
                  </a:solidFill>
                  <a:latin typeface="Times New Roman" pitchFamily="18" charset="0"/>
                </a:rPr>
                <a:t>T</a:t>
              </a:r>
              <a:r>
                <a:rPr lang="en-US" altLang="zh-CN" sz="2000" baseline="-25000">
                  <a:solidFill>
                    <a:schemeClr val="folHlink"/>
                  </a:solidFill>
                  <a:latin typeface="Times New Roman" pitchFamily="18" charset="0"/>
                </a:rPr>
                <a:t>0</a:t>
              </a:r>
            </a:p>
          </p:txBody>
        </p:sp>
        <p:sp>
          <p:nvSpPr>
            <p:cNvPr id="622601" name="Rectangle 9"/>
            <p:cNvSpPr>
              <a:spLocks noChangeArrowheads="1"/>
            </p:cNvSpPr>
            <p:nvPr/>
          </p:nvSpPr>
          <p:spPr bwMode="auto">
            <a:xfrm>
              <a:off x="288" y="1833"/>
              <a:ext cx="454" cy="2046"/>
            </a:xfrm>
            <a:prstGeom prst="rect">
              <a:avLst/>
            </a:prstGeom>
            <a:noFill/>
            <a:ln w="9525">
              <a:noFill/>
              <a:miter lim="800000"/>
              <a:headEnd/>
              <a:tailEnd/>
            </a:ln>
            <a:effectLst/>
          </p:spPr>
          <p:txBody>
            <a:bodyPr lIns="19050" rIns="19050" anchor="ctr" anchorCtr="1"/>
            <a:lstStyle/>
            <a:p>
              <a:pPr>
                <a:buClr>
                  <a:schemeClr val="accent2"/>
                </a:buClr>
                <a:buSzPct val="80000"/>
                <a:buFont typeface="Wingdings" pitchFamily="2" charset="2"/>
                <a:buNone/>
              </a:pPr>
              <a:r>
                <a:rPr lang="en-US" altLang="zh-CN" sz="2000">
                  <a:latin typeface="Times New Roman" pitchFamily="18" charset="0"/>
                </a:rPr>
                <a:t>  FE</a:t>
              </a:r>
            </a:p>
            <a:p>
              <a:pPr>
                <a:buClr>
                  <a:schemeClr val="accent2"/>
                </a:buClr>
                <a:buSzPct val="80000"/>
                <a:buFont typeface="Wingdings" pitchFamily="2" charset="2"/>
                <a:buNone/>
              </a:pPr>
              <a:r>
                <a:rPr lang="zh-CN" altLang="en-US" sz="2000">
                  <a:latin typeface="Times New Roman" pitchFamily="18" charset="0"/>
                </a:rPr>
                <a:t>取指 </a:t>
              </a:r>
            </a:p>
          </p:txBody>
        </p:sp>
        <p:sp>
          <p:nvSpPr>
            <p:cNvPr id="622602" name="Rectangle 10"/>
            <p:cNvSpPr>
              <a:spLocks noChangeArrowheads="1"/>
            </p:cNvSpPr>
            <p:nvPr/>
          </p:nvSpPr>
          <p:spPr bwMode="auto">
            <a:xfrm>
              <a:off x="5172" y="1200"/>
              <a:ext cx="444" cy="633"/>
            </a:xfrm>
            <a:prstGeom prst="rect">
              <a:avLst/>
            </a:prstGeom>
            <a:noFill/>
            <a:ln w="9525">
              <a:noFill/>
              <a:miter lim="800000"/>
              <a:headEnd/>
              <a:tailEnd/>
            </a:ln>
            <a:effectLst/>
          </p:spPr>
          <p:txBody>
            <a:bodyPr lIns="19050" rIns="19050" anchor="ctr" anchorCtr="1"/>
            <a:lstStyle/>
            <a:p>
              <a:pPr>
                <a:buClr>
                  <a:schemeClr val="accent2"/>
                </a:buClr>
                <a:buSzPct val="80000"/>
                <a:buFont typeface="Wingdings" pitchFamily="2" charset="2"/>
                <a:buNone/>
              </a:pPr>
              <a:r>
                <a:rPr lang="en-US" altLang="zh-CN" sz="2000">
                  <a:latin typeface="Times New Roman" pitchFamily="18" charset="0"/>
                </a:rPr>
                <a:t>JMP</a:t>
              </a:r>
            </a:p>
          </p:txBody>
        </p:sp>
        <p:sp>
          <p:nvSpPr>
            <p:cNvPr id="622603" name="Rectangle 11"/>
            <p:cNvSpPr>
              <a:spLocks noChangeArrowheads="1"/>
            </p:cNvSpPr>
            <p:nvPr/>
          </p:nvSpPr>
          <p:spPr bwMode="auto">
            <a:xfrm>
              <a:off x="4728" y="1200"/>
              <a:ext cx="444" cy="633"/>
            </a:xfrm>
            <a:prstGeom prst="rect">
              <a:avLst/>
            </a:prstGeom>
            <a:noFill/>
            <a:ln w="9525">
              <a:noFill/>
              <a:miter lim="800000"/>
              <a:headEnd/>
              <a:tailEnd/>
            </a:ln>
            <a:effectLst/>
          </p:spPr>
          <p:txBody>
            <a:bodyPr lIns="19050" rIns="19050" anchor="ctr" anchorCtr="1"/>
            <a:lstStyle/>
            <a:p>
              <a:pPr>
                <a:buClr>
                  <a:schemeClr val="accent2"/>
                </a:buClr>
                <a:buSzPct val="80000"/>
                <a:buFont typeface="Wingdings" pitchFamily="2" charset="2"/>
                <a:buNone/>
              </a:pPr>
              <a:r>
                <a:rPr lang="en-US" altLang="zh-CN" sz="2000">
                  <a:latin typeface="Times New Roman" pitchFamily="18" charset="0"/>
                </a:rPr>
                <a:t>LDA</a:t>
              </a:r>
            </a:p>
          </p:txBody>
        </p:sp>
        <p:sp>
          <p:nvSpPr>
            <p:cNvPr id="622604" name="Rectangle 12"/>
            <p:cNvSpPr>
              <a:spLocks noChangeArrowheads="1"/>
            </p:cNvSpPr>
            <p:nvPr/>
          </p:nvSpPr>
          <p:spPr bwMode="auto">
            <a:xfrm>
              <a:off x="4284" y="1200"/>
              <a:ext cx="444" cy="633"/>
            </a:xfrm>
            <a:prstGeom prst="rect">
              <a:avLst/>
            </a:prstGeom>
            <a:noFill/>
            <a:ln w="9525">
              <a:noFill/>
              <a:miter lim="800000"/>
              <a:headEnd/>
              <a:tailEnd/>
            </a:ln>
            <a:effectLst/>
          </p:spPr>
          <p:txBody>
            <a:bodyPr lIns="19050" rIns="19050" anchor="ctr" anchorCtr="1"/>
            <a:lstStyle/>
            <a:p>
              <a:pPr>
                <a:buClr>
                  <a:schemeClr val="accent2"/>
                </a:buClr>
                <a:buSzPct val="80000"/>
                <a:buFont typeface="Wingdings" pitchFamily="2" charset="2"/>
                <a:buNone/>
              </a:pPr>
              <a:r>
                <a:rPr lang="en-US" altLang="zh-CN" sz="2000">
                  <a:latin typeface="Times New Roman" pitchFamily="18" charset="0"/>
                </a:rPr>
                <a:t>STA</a:t>
              </a:r>
            </a:p>
          </p:txBody>
        </p:sp>
        <p:sp>
          <p:nvSpPr>
            <p:cNvPr id="622605" name="Rectangle 13"/>
            <p:cNvSpPr>
              <a:spLocks noChangeArrowheads="1"/>
            </p:cNvSpPr>
            <p:nvPr/>
          </p:nvSpPr>
          <p:spPr bwMode="auto">
            <a:xfrm>
              <a:off x="3840" y="1200"/>
              <a:ext cx="444" cy="633"/>
            </a:xfrm>
            <a:prstGeom prst="rect">
              <a:avLst/>
            </a:prstGeom>
            <a:noFill/>
            <a:ln w="9525">
              <a:noFill/>
              <a:miter lim="800000"/>
              <a:headEnd/>
              <a:tailEnd/>
            </a:ln>
            <a:effectLst/>
          </p:spPr>
          <p:txBody>
            <a:bodyPr lIns="19050" rIns="19050" anchor="ctr" anchorCtr="1"/>
            <a:lstStyle/>
            <a:p>
              <a:pPr>
                <a:buClr>
                  <a:schemeClr val="accent2"/>
                </a:buClr>
                <a:buSzPct val="80000"/>
                <a:buFont typeface="Wingdings" pitchFamily="2" charset="2"/>
                <a:buNone/>
              </a:pPr>
              <a:r>
                <a:rPr lang="en-US" altLang="zh-CN" sz="2000">
                  <a:latin typeface="Times New Roman" pitchFamily="18" charset="0"/>
                </a:rPr>
                <a:t>ADD</a:t>
              </a:r>
            </a:p>
          </p:txBody>
        </p:sp>
        <p:sp>
          <p:nvSpPr>
            <p:cNvPr id="622606" name="Rectangle 14"/>
            <p:cNvSpPr>
              <a:spLocks noChangeArrowheads="1"/>
            </p:cNvSpPr>
            <p:nvPr/>
          </p:nvSpPr>
          <p:spPr bwMode="auto">
            <a:xfrm>
              <a:off x="3396" y="1200"/>
              <a:ext cx="444" cy="633"/>
            </a:xfrm>
            <a:prstGeom prst="rect">
              <a:avLst/>
            </a:prstGeom>
            <a:noFill/>
            <a:ln w="9525">
              <a:noFill/>
              <a:miter lim="800000"/>
              <a:headEnd/>
              <a:tailEnd/>
            </a:ln>
            <a:effectLst/>
          </p:spPr>
          <p:txBody>
            <a:bodyPr lIns="19050" rIns="19050" anchor="ctr" anchorCtr="1"/>
            <a:lstStyle/>
            <a:p>
              <a:pPr>
                <a:buClr>
                  <a:schemeClr val="accent2"/>
                </a:buClr>
                <a:buSzPct val="80000"/>
                <a:buFont typeface="Wingdings" pitchFamily="2" charset="2"/>
                <a:buNone/>
              </a:pPr>
              <a:r>
                <a:rPr lang="en-US" altLang="zh-CN" sz="2000">
                  <a:latin typeface="Times New Roman" pitchFamily="18" charset="0"/>
                </a:rPr>
                <a:t>COM</a:t>
              </a:r>
            </a:p>
          </p:txBody>
        </p:sp>
        <p:sp>
          <p:nvSpPr>
            <p:cNvPr id="622607" name="Rectangle 15"/>
            <p:cNvSpPr>
              <a:spLocks noChangeArrowheads="1"/>
            </p:cNvSpPr>
            <p:nvPr/>
          </p:nvSpPr>
          <p:spPr bwMode="auto">
            <a:xfrm>
              <a:off x="2952" y="1200"/>
              <a:ext cx="444" cy="633"/>
            </a:xfrm>
            <a:prstGeom prst="rect">
              <a:avLst/>
            </a:prstGeom>
            <a:noFill/>
            <a:ln w="9525">
              <a:noFill/>
              <a:miter lim="800000"/>
              <a:headEnd/>
              <a:tailEnd/>
            </a:ln>
            <a:effectLst/>
          </p:spPr>
          <p:txBody>
            <a:bodyPr lIns="19050" rIns="19050" anchor="ctr" anchorCtr="1"/>
            <a:lstStyle/>
            <a:p>
              <a:pPr>
                <a:buClr>
                  <a:schemeClr val="accent2"/>
                </a:buClr>
                <a:buSzPct val="80000"/>
                <a:buFont typeface="Wingdings" pitchFamily="2" charset="2"/>
                <a:buNone/>
              </a:pPr>
              <a:r>
                <a:rPr lang="en-US" altLang="zh-CN" sz="2000">
                  <a:latin typeface="Times New Roman" pitchFamily="18" charset="0"/>
                </a:rPr>
                <a:t>CLA</a:t>
              </a:r>
            </a:p>
          </p:txBody>
        </p:sp>
        <p:sp>
          <p:nvSpPr>
            <p:cNvPr id="622608" name="Rectangle 16"/>
            <p:cNvSpPr>
              <a:spLocks noChangeArrowheads="1"/>
            </p:cNvSpPr>
            <p:nvPr/>
          </p:nvSpPr>
          <p:spPr bwMode="auto">
            <a:xfrm>
              <a:off x="1620" y="1200"/>
              <a:ext cx="1332" cy="633"/>
            </a:xfrm>
            <a:prstGeom prst="rect">
              <a:avLst/>
            </a:prstGeom>
            <a:noFill/>
            <a:ln w="9525">
              <a:noFill/>
              <a:miter lim="800000"/>
              <a:headEnd/>
              <a:tailEnd/>
            </a:ln>
            <a:effectLst/>
          </p:spPr>
          <p:txBody>
            <a:bodyPr lIns="19050" rIns="19050" anchor="ctr" anchorCtr="1"/>
            <a:lstStyle/>
            <a:p>
              <a:pPr>
                <a:buClr>
                  <a:schemeClr val="accent2"/>
                </a:buClr>
                <a:buSzPct val="80000"/>
                <a:buFont typeface="Wingdings" pitchFamily="2" charset="2"/>
                <a:buNone/>
              </a:pPr>
              <a:r>
                <a:rPr lang="zh-CN" altLang="en-US" sz="2000">
                  <a:latin typeface="Times New Roman" pitchFamily="18" charset="0"/>
                </a:rPr>
                <a:t>微操作命令信号</a:t>
              </a:r>
            </a:p>
          </p:txBody>
        </p:sp>
        <p:sp>
          <p:nvSpPr>
            <p:cNvPr id="622609" name="Rectangle 17"/>
            <p:cNvSpPr>
              <a:spLocks noChangeArrowheads="1"/>
            </p:cNvSpPr>
            <p:nvPr/>
          </p:nvSpPr>
          <p:spPr bwMode="auto">
            <a:xfrm>
              <a:off x="1176" y="1200"/>
              <a:ext cx="444" cy="633"/>
            </a:xfrm>
            <a:prstGeom prst="rect">
              <a:avLst/>
            </a:prstGeom>
            <a:noFill/>
            <a:ln w="9525">
              <a:noFill/>
              <a:miter lim="800000"/>
              <a:headEnd/>
              <a:tailEnd/>
            </a:ln>
            <a:effectLst/>
          </p:spPr>
          <p:txBody>
            <a:bodyPr lIns="19050" rIns="19050" anchor="ctr" anchorCtr="1"/>
            <a:lstStyle/>
            <a:p>
              <a:pPr>
                <a:buClr>
                  <a:schemeClr val="accent2"/>
                </a:buClr>
                <a:buSzPct val="80000"/>
                <a:buFont typeface="Wingdings" pitchFamily="2" charset="2"/>
                <a:buNone/>
              </a:pPr>
              <a:r>
                <a:rPr lang="zh-CN" altLang="en-US" sz="2000">
                  <a:latin typeface="Times New Roman" pitchFamily="18" charset="0"/>
                </a:rPr>
                <a:t>状态条件</a:t>
              </a:r>
            </a:p>
          </p:txBody>
        </p:sp>
        <p:sp>
          <p:nvSpPr>
            <p:cNvPr id="622610" name="Rectangle 18"/>
            <p:cNvSpPr>
              <a:spLocks noChangeArrowheads="1"/>
            </p:cNvSpPr>
            <p:nvPr/>
          </p:nvSpPr>
          <p:spPr bwMode="auto">
            <a:xfrm>
              <a:off x="742" y="1200"/>
              <a:ext cx="434" cy="633"/>
            </a:xfrm>
            <a:prstGeom prst="rect">
              <a:avLst/>
            </a:prstGeom>
            <a:noFill/>
            <a:ln w="9525">
              <a:noFill/>
              <a:miter lim="800000"/>
              <a:headEnd/>
              <a:tailEnd/>
            </a:ln>
            <a:effectLst/>
          </p:spPr>
          <p:txBody>
            <a:bodyPr lIns="19050" rIns="19050" anchor="ctr" anchorCtr="1"/>
            <a:lstStyle/>
            <a:p>
              <a:pPr>
                <a:buClr>
                  <a:schemeClr val="accent2"/>
                </a:buClr>
                <a:buSzPct val="80000"/>
                <a:buFont typeface="Wingdings" pitchFamily="2" charset="2"/>
                <a:buNone/>
              </a:pPr>
              <a:r>
                <a:rPr lang="zh-CN" altLang="en-US" sz="2000">
                  <a:latin typeface="Times New Roman" pitchFamily="18" charset="0"/>
                </a:rPr>
                <a:t>节拍</a:t>
              </a:r>
            </a:p>
          </p:txBody>
        </p:sp>
        <p:sp>
          <p:nvSpPr>
            <p:cNvPr id="622611" name="Rectangle 19"/>
            <p:cNvSpPr>
              <a:spLocks noChangeArrowheads="1"/>
            </p:cNvSpPr>
            <p:nvPr/>
          </p:nvSpPr>
          <p:spPr bwMode="auto">
            <a:xfrm>
              <a:off x="288" y="1200"/>
              <a:ext cx="454" cy="633"/>
            </a:xfrm>
            <a:prstGeom prst="rect">
              <a:avLst/>
            </a:prstGeom>
            <a:noFill/>
            <a:ln w="9525">
              <a:noFill/>
              <a:miter lim="800000"/>
              <a:headEnd/>
              <a:tailEnd/>
            </a:ln>
            <a:effectLst/>
          </p:spPr>
          <p:txBody>
            <a:bodyPr lIns="19050" rIns="19050" anchor="ctr" anchorCtr="1"/>
            <a:lstStyle/>
            <a:p>
              <a:pPr>
                <a:buClr>
                  <a:schemeClr val="accent2"/>
                </a:buClr>
                <a:buSzPct val="80000"/>
                <a:buFont typeface="Wingdings" pitchFamily="2" charset="2"/>
                <a:buNone/>
              </a:pPr>
              <a:r>
                <a:rPr lang="zh-CN" altLang="en-US" sz="2000">
                  <a:latin typeface="Times New Roman" pitchFamily="18" charset="0"/>
                </a:rPr>
                <a:t>工作周期标记</a:t>
              </a:r>
            </a:p>
          </p:txBody>
        </p:sp>
        <p:grpSp>
          <p:nvGrpSpPr>
            <p:cNvPr id="3" name="Group 20"/>
            <p:cNvGrpSpPr>
              <a:grpSpLocks/>
            </p:cNvGrpSpPr>
            <p:nvPr/>
          </p:nvGrpSpPr>
          <p:grpSpPr bwMode="auto">
            <a:xfrm>
              <a:off x="288" y="1200"/>
              <a:ext cx="5328" cy="2679"/>
              <a:chOff x="288" y="1440"/>
              <a:chExt cx="5328" cy="2679"/>
            </a:xfrm>
          </p:grpSpPr>
          <p:sp>
            <p:nvSpPr>
              <p:cNvPr id="622613" name="Line 21"/>
              <p:cNvSpPr>
                <a:spLocks noChangeShapeType="1"/>
              </p:cNvSpPr>
              <p:nvPr/>
            </p:nvSpPr>
            <p:spPr bwMode="auto">
              <a:xfrm>
                <a:off x="3840" y="1440"/>
                <a:ext cx="444" cy="0"/>
              </a:xfrm>
              <a:prstGeom prst="line">
                <a:avLst/>
              </a:prstGeom>
              <a:noFill/>
              <a:ln w="28575">
                <a:solidFill>
                  <a:schemeClr val="tx1"/>
                </a:solidFill>
                <a:round/>
                <a:headEnd/>
                <a:tailEnd/>
              </a:ln>
              <a:effectLst/>
            </p:spPr>
            <p:txBody>
              <a:bodyPr wrap="none" lIns="19050" rIns="19050" anchor="ctr" anchorCtr="1"/>
              <a:lstStyle/>
              <a:p>
                <a:endParaRPr lang="zh-CN" altLang="en-US"/>
              </a:p>
            </p:txBody>
          </p:sp>
          <p:grpSp>
            <p:nvGrpSpPr>
              <p:cNvPr id="4" name="Group 22"/>
              <p:cNvGrpSpPr>
                <a:grpSpLocks/>
              </p:cNvGrpSpPr>
              <p:nvPr/>
            </p:nvGrpSpPr>
            <p:grpSpPr bwMode="auto">
              <a:xfrm>
                <a:off x="288" y="1440"/>
                <a:ext cx="5328" cy="2679"/>
                <a:chOff x="288" y="1440"/>
                <a:chExt cx="5328" cy="2679"/>
              </a:xfrm>
            </p:grpSpPr>
            <p:sp>
              <p:nvSpPr>
                <p:cNvPr id="622615" name="Line 23"/>
                <p:cNvSpPr>
                  <a:spLocks noChangeShapeType="1"/>
                </p:cNvSpPr>
                <p:nvPr/>
              </p:nvSpPr>
              <p:spPr bwMode="auto">
                <a:xfrm>
                  <a:off x="288" y="2073"/>
                  <a:ext cx="5328" cy="0"/>
                </a:xfrm>
                <a:prstGeom prst="line">
                  <a:avLst/>
                </a:prstGeom>
                <a:noFill/>
                <a:ln w="12700">
                  <a:solidFill>
                    <a:schemeClr val="tx1"/>
                  </a:solidFill>
                  <a:round/>
                  <a:headEnd/>
                  <a:tailEnd/>
                </a:ln>
                <a:effectLst/>
              </p:spPr>
              <p:txBody>
                <a:bodyPr wrap="none" lIns="19050" rIns="19050" anchor="ctr" anchorCtr="1"/>
                <a:lstStyle/>
                <a:p>
                  <a:endParaRPr lang="zh-CN" altLang="en-US"/>
                </a:p>
              </p:txBody>
            </p:sp>
            <p:sp>
              <p:nvSpPr>
                <p:cNvPr id="622616" name="Line 24"/>
                <p:cNvSpPr>
                  <a:spLocks noChangeShapeType="1"/>
                </p:cNvSpPr>
                <p:nvPr/>
              </p:nvSpPr>
              <p:spPr bwMode="auto">
                <a:xfrm>
                  <a:off x="288" y="4119"/>
                  <a:ext cx="5328" cy="0"/>
                </a:xfrm>
                <a:prstGeom prst="line">
                  <a:avLst/>
                </a:prstGeom>
                <a:noFill/>
                <a:ln w="28575" cap="sq">
                  <a:solidFill>
                    <a:schemeClr val="tx1"/>
                  </a:solidFill>
                  <a:round/>
                  <a:headEnd/>
                  <a:tailEnd/>
                </a:ln>
                <a:effectLst/>
              </p:spPr>
              <p:txBody>
                <a:bodyPr wrap="none" lIns="19050" rIns="19050" anchor="ctr" anchorCtr="1"/>
                <a:lstStyle/>
                <a:p>
                  <a:endParaRPr lang="zh-CN" altLang="en-US"/>
                </a:p>
              </p:txBody>
            </p:sp>
            <p:sp>
              <p:nvSpPr>
                <p:cNvPr id="622617" name="Line 25"/>
                <p:cNvSpPr>
                  <a:spLocks noChangeShapeType="1"/>
                </p:cNvSpPr>
                <p:nvPr/>
              </p:nvSpPr>
              <p:spPr bwMode="auto">
                <a:xfrm>
                  <a:off x="288" y="1440"/>
                  <a:ext cx="0" cy="2679"/>
                </a:xfrm>
                <a:prstGeom prst="line">
                  <a:avLst/>
                </a:prstGeom>
                <a:noFill/>
                <a:ln w="28575" cap="sq">
                  <a:solidFill>
                    <a:schemeClr val="tx1"/>
                  </a:solidFill>
                  <a:round/>
                  <a:headEnd/>
                  <a:tailEnd/>
                </a:ln>
                <a:effectLst/>
              </p:spPr>
              <p:txBody>
                <a:bodyPr wrap="none" lIns="19050" rIns="19050" anchor="ctr" anchorCtr="1"/>
                <a:lstStyle/>
                <a:p>
                  <a:endParaRPr lang="zh-CN" altLang="en-US"/>
                </a:p>
              </p:txBody>
            </p:sp>
            <p:sp>
              <p:nvSpPr>
                <p:cNvPr id="622618" name="Line 26"/>
                <p:cNvSpPr>
                  <a:spLocks noChangeShapeType="1"/>
                </p:cNvSpPr>
                <p:nvPr/>
              </p:nvSpPr>
              <p:spPr bwMode="auto">
                <a:xfrm>
                  <a:off x="742" y="1440"/>
                  <a:ext cx="0" cy="2679"/>
                </a:xfrm>
                <a:prstGeom prst="line">
                  <a:avLst/>
                </a:prstGeom>
                <a:noFill/>
                <a:ln w="12700">
                  <a:solidFill>
                    <a:schemeClr val="tx1"/>
                  </a:solidFill>
                  <a:round/>
                  <a:headEnd/>
                  <a:tailEnd/>
                </a:ln>
                <a:effectLst/>
              </p:spPr>
              <p:txBody>
                <a:bodyPr wrap="none" lIns="19050" rIns="19050" anchor="ctr" anchorCtr="1"/>
                <a:lstStyle/>
                <a:p>
                  <a:endParaRPr lang="zh-CN" altLang="en-US"/>
                </a:p>
              </p:txBody>
            </p:sp>
            <p:sp>
              <p:nvSpPr>
                <p:cNvPr id="622619" name="Line 27"/>
                <p:cNvSpPr>
                  <a:spLocks noChangeShapeType="1"/>
                </p:cNvSpPr>
                <p:nvPr/>
              </p:nvSpPr>
              <p:spPr bwMode="auto">
                <a:xfrm>
                  <a:off x="1176" y="1440"/>
                  <a:ext cx="0" cy="2679"/>
                </a:xfrm>
                <a:prstGeom prst="line">
                  <a:avLst/>
                </a:prstGeom>
                <a:noFill/>
                <a:ln w="12700">
                  <a:solidFill>
                    <a:schemeClr val="tx1"/>
                  </a:solidFill>
                  <a:round/>
                  <a:headEnd/>
                  <a:tailEnd/>
                </a:ln>
                <a:effectLst/>
              </p:spPr>
              <p:txBody>
                <a:bodyPr wrap="none" lIns="19050" rIns="19050" anchor="ctr" anchorCtr="1"/>
                <a:lstStyle/>
                <a:p>
                  <a:endParaRPr lang="zh-CN" altLang="en-US"/>
                </a:p>
              </p:txBody>
            </p:sp>
            <p:sp>
              <p:nvSpPr>
                <p:cNvPr id="622620" name="Line 28"/>
                <p:cNvSpPr>
                  <a:spLocks noChangeShapeType="1"/>
                </p:cNvSpPr>
                <p:nvPr/>
              </p:nvSpPr>
              <p:spPr bwMode="auto">
                <a:xfrm>
                  <a:off x="1620" y="1440"/>
                  <a:ext cx="0" cy="2679"/>
                </a:xfrm>
                <a:prstGeom prst="line">
                  <a:avLst/>
                </a:prstGeom>
                <a:noFill/>
                <a:ln w="12700">
                  <a:solidFill>
                    <a:schemeClr val="tx1"/>
                  </a:solidFill>
                  <a:round/>
                  <a:headEnd/>
                  <a:tailEnd/>
                </a:ln>
                <a:effectLst/>
              </p:spPr>
              <p:txBody>
                <a:bodyPr wrap="none" lIns="19050" rIns="19050" anchor="ctr" anchorCtr="1"/>
                <a:lstStyle/>
                <a:p>
                  <a:endParaRPr lang="zh-CN" altLang="en-US"/>
                </a:p>
              </p:txBody>
            </p:sp>
            <p:sp>
              <p:nvSpPr>
                <p:cNvPr id="622621" name="Line 29"/>
                <p:cNvSpPr>
                  <a:spLocks noChangeShapeType="1"/>
                </p:cNvSpPr>
                <p:nvPr/>
              </p:nvSpPr>
              <p:spPr bwMode="auto">
                <a:xfrm>
                  <a:off x="2952" y="1440"/>
                  <a:ext cx="0" cy="2679"/>
                </a:xfrm>
                <a:prstGeom prst="line">
                  <a:avLst/>
                </a:prstGeom>
                <a:noFill/>
                <a:ln w="12700">
                  <a:solidFill>
                    <a:schemeClr val="tx1"/>
                  </a:solidFill>
                  <a:round/>
                  <a:headEnd/>
                  <a:tailEnd/>
                </a:ln>
                <a:effectLst/>
              </p:spPr>
              <p:txBody>
                <a:bodyPr wrap="none" lIns="19050" rIns="19050" anchor="ctr" anchorCtr="1"/>
                <a:lstStyle/>
                <a:p>
                  <a:endParaRPr lang="zh-CN" altLang="en-US"/>
                </a:p>
              </p:txBody>
            </p:sp>
            <p:sp>
              <p:nvSpPr>
                <p:cNvPr id="622622" name="Line 30"/>
                <p:cNvSpPr>
                  <a:spLocks noChangeShapeType="1"/>
                </p:cNvSpPr>
                <p:nvPr/>
              </p:nvSpPr>
              <p:spPr bwMode="auto">
                <a:xfrm>
                  <a:off x="3396" y="1440"/>
                  <a:ext cx="0" cy="2679"/>
                </a:xfrm>
                <a:prstGeom prst="line">
                  <a:avLst/>
                </a:prstGeom>
                <a:noFill/>
                <a:ln w="12700">
                  <a:solidFill>
                    <a:schemeClr val="tx1"/>
                  </a:solidFill>
                  <a:round/>
                  <a:headEnd/>
                  <a:tailEnd/>
                </a:ln>
                <a:effectLst/>
              </p:spPr>
              <p:txBody>
                <a:bodyPr wrap="none" lIns="19050" rIns="19050" anchor="ctr" anchorCtr="1"/>
                <a:lstStyle/>
                <a:p>
                  <a:endParaRPr lang="zh-CN" altLang="en-US"/>
                </a:p>
              </p:txBody>
            </p:sp>
            <p:sp>
              <p:nvSpPr>
                <p:cNvPr id="622623" name="Line 31"/>
                <p:cNvSpPr>
                  <a:spLocks noChangeShapeType="1"/>
                </p:cNvSpPr>
                <p:nvPr/>
              </p:nvSpPr>
              <p:spPr bwMode="auto">
                <a:xfrm>
                  <a:off x="3840" y="1440"/>
                  <a:ext cx="0" cy="2679"/>
                </a:xfrm>
                <a:prstGeom prst="line">
                  <a:avLst/>
                </a:prstGeom>
                <a:noFill/>
                <a:ln w="12700">
                  <a:solidFill>
                    <a:schemeClr val="tx1"/>
                  </a:solidFill>
                  <a:round/>
                  <a:headEnd/>
                  <a:tailEnd/>
                </a:ln>
                <a:effectLst/>
              </p:spPr>
              <p:txBody>
                <a:bodyPr wrap="none" lIns="19050" rIns="19050" anchor="ctr" anchorCtr="1"/>
                <a:lstStyle/>
                <a:p>
                  <a:endParaRPr lang="zh-CN" altLang="en-US"/>
                </a:p>
              </p:txBody>
            </p:sp>
            <p:sp>
              <p:nvSpPr>
                <p:cNvPr id="622624" name="Line 32"/>
                <p:cNvSpPr>
                  <a:spLocks noChangeShapeType="1"/>
                </p:cNvSpPr>
                <p:nvPr/>
              </p:nvSpPr>
              <p:spPr bwMode="auto">
                <a:xfrm>
                  <a:off x="4284" y="1440"/>
                  <a:ext cx="0" cy="2679"/>
                </a:xfrm>
                <a:prstGeom prst="line">
                  <a:avLst/>
                </a:prstGeom>
                <a:noFill/>
                <a:ln w="12700">
                  <a:solidFill>
                    <a:schemeClr val="tx1"/>
                  </a:solidFill>
                  <a:round/>
                  <a:headEnd/>
                  <a:tailEnd/>
                </a:ln>
                <a:effectLst/>
              </p:spPr>
              <p:txBody>
                <a:bodyPr wrap="none" lIns="19050" rIns="19050" anchor="ctr" anchorCtr="1"/>
                <a:lstStyle/>
                <a:p>
                  <a:endParaRPr lang="zh-CN" altLang="en-US"/>
                </a:p>
              </p:txBody>
            </p:sp>
            <p:sp>
              <p:nvSpPr>
                <p:cNvPr id="622625" name="Line 33"/>
                <p:cNvSpPr>
                  <a:spLocks noChangeShapeType="1"/>
                </p:cNvSpPr>
                <p:nvPr/>
              </p:nvSpPr>
              <p:spPr bwMode="auto">
                <a:xfrm>
                  <a:off x="4728" y="1440"/>
                  <a:ext cx="0" cy="2679"/>
                </a:xfrm>
                <a:prstGeom prst="line">
                  <a:avLst/>
                </a:prstGeom>
                <a:noFill/>
                <a:ln w="12700">
                  <a:solidFill>
                    <a:schemeClr val="tx1"/>
                  </a:solidFill>
                  <a:round/>
                  <a:headEnd/>
                  <a:tailEnd/>
                </a:ln>
                <a:effectLst/>
              </p:spPr>
              <p:txBody>
                <a:bodyPr wrap="none" lIns="19050" rIns="19050" anchor="ctr" anchorCtr="1"/>
                <a:lstStyle/>
                <a:p>
                  <a:endParaRPr lang="zh-CN" altLang="en-US"/>
                </a:p>
              </p:txBody>
            </p:sp>
            <p:sp>
              <p:nvSpPr>
                <p:cNvPr id="622626" name="Line 34"/>
                <p:cNvSpPr>
                  <a:spLocks noChangeShapeType="1"/>
                </p:cNvSpPr>
                <p:nvPr/>
              </p:nvSpPr>
              <p:spPr bwMode="auto">
                <a:xfrm>
                  <a:off x="5172" y="1440"/>
                  <a:ext cx="0" cy="2679"/>
                </a:xfrm>
                <a:prstGeom prst="line">
                  <a:avLst/>
                </a:prstGeom>
                <a:noFill/>
                <a:ln w="12700">
                  <a:solidFill>
                    <a:schemeClr val="tx1"/>
                  </a:solidFill>
                  <a:round/>
                  <a:headEnd/>
                  <a:tailEnd/>
                </a:ln>
                <a:effectLst/>
              </p:spPr>
              <p:txBody>
                <a:bodyPr wrap="none" lIns="19050" rIns="19050" anchor="ctr" anchorCtr="1"/>
                <a:lstStyle/>
                <a:p>
                  <a:endParaRPr lang="zh-CN" altLang="en-US"/>
                </a:p>
              </p:txBody>
            </p:sp>
            <p:sp>
              <p:nvSpPr>
                <p:cNvPr id="622627" name="Line 35"/>
                <p:cNvSpPr>
                  <a:spLocks noChangeShapeType="1"/>
                </p:cNvSpPr>
                <p:nvPr/>
              </p:nvSpPr>
              <p:spPr bwMode="auto">
                <a:xfrm>
                  <a:off x="5616" y="1440"/>
                  <a:ext cx="0" cy="2679"/>
                </a:xfrm>
                <a:prstGeom prst="line">
                  <a:avLst/>
                </a:prstGeom>
                <a:noFill/>
                <a:ln w="28575" cap="sq">
                  <a:solidFill>
                    <a:schemeClr val="tx1"/>
                  </a:solidFill>
                  <a:round/>
                  <a:headEnd/>
                  <a:tailEnd/>
                </a:ln>
                <a:effectLst/>
              </p:spPr>
              <p:txBody>
                <a:bodyPr wrap="none" lIns="19050" rIns="19050" anchor="ctr" anchorCtr="1"/>
                <a:lstStyle/>
                <a:p>
                  <a:endParaRPr lang="zh-CN" altLang="en-US"/>
                </a:p>
              </p:txBody>
            </p:sp>
            <p:grpSp>
              <p:nvGrpSpPr>
                <p:cNvPr id="5" name="Group 36"/>
                <p:cNvGrpSpPr>
                  <a:grpSpLocks/>
                </p:cNvGrpSpPr>
                <p:nvPr/>
              </p:nvGrpSpPr>
              <p:grpSpPr bwMode="auto">
                <a:xfrm>
                  <a:off x="288" y="1440"/>
                  <a:ext cx="5328" cy="0"/>
                  <a:chOff x="288" y="1440"/>
                  <a:chExt cx="5328" cy="0"/>
                </a:xfrm>
              </p:grpSpPr>
              <p:sp>
                <p:nvSpPr>
                  <p:cNvPr id="622629" name="Line 37"/>
                  <p:cNvSpPr>
                    <a:spLocks noChangeShapeType="1"/>
                  </p:cNvSpPr>
                  <p:nvPr/>
                </p:nvSpPr>
                <p:spPr bwMode="auto">
                  <a:xfrm>
                    <a:off x="288" y="1440"/>
                    <a:ext cx="3552" cy="0"/>
                  </a:xfrm>
                  <a:prstGeom prst="line">
                    <a:avLst/>
                  </a:prstGeom>
                  <a:noFill/>
                  <a:ln w="28575" cap="sq">
                    <a:solidFill>
                      <a:schemeClr val="tx1"/>
                    </a:solidFill>
                    <a:round/>
                    <a:headEnd/>
                    <a:tailEnd/>
                  </a:ln>
                  <a:effectLst/>
                </p:spPr>
                <p:txBody>
                  <a:bodyPr wrap="none" lIns="19050" rIns="19050" anchor="ctr" anchorCtr="1"/>
                  <a:lstStyle/>
                  <a:p>
                    <a:endParaRPr lang="zh-CN" altLang="en-US"/>
                  </a:p>
                </p:txBody>
              </p:sp>
              <p:sp>
                <p:nvSpPr>
                  <p:cNvPr id="622630" name="Line 38"/>
                  <p:cNvSpPr>
                    <a:spLocks noChangeShapeType="1"/>
                  </p:cNvSpPr>
                  <p:nvPr/>
                </p:nvSpPr>
                <p:spPr bwMode="auto">
                  <a:xfrm>
                    <a:off x="4284" y="1440"/>
                    <a:ext cx="1332" cy="0"/>
                  </a:xfrm>
                  <a:prstGeom prst="line">
                    <a:avLst/>
                  </a:prstGeom>
                  <a:noFill/>
                  <a:ln w="28575" cap="sq">
                    <a:solidFill>
                      <a:schemeClr val="tx1"/>
                    </a:solidFill>
                    <a:round/>
                    <a:headEnd/>
                    <a:tailEnd/>
                  </a:ln>
                  <a:effectLst/>
                </p:spPr>
                <p:txBody>
                  <a:bodyPr wrap="none" lIns="19050" rIns="19050" anchor="ctr" anchorCtr="1"/>
                  <a:lstStyle/>
                  <a:p>
                    <a:endParaRPr lang="zh-CN" altLang="en-US"/>
                  </a:p>
                </p:txBody>
              </p:sp>
            </p:grpSp>
          </p:grpSp>
        </p:grpSp>
        <p:sp>
          <p:nvSpPr>
            <p:cNvPr id="622631" name="Line 39"/>
            <p:cNvSpPr>
              <a:spLocks noChangeShapeType="1"/>
            </p:cNvSpPr>
            <p:nvPr/>
          </p:nvSpPr>
          <p:spPr bwMode="auto">
            <a:xfrm>
              <a:off x="1620" y="2082"/>
              <a:ext cx="3996" cy="0"/>
            </a:xfrm>
            <a:prstGeom prst="line">
              <a:avLst/>
            </a:prstGeom>
            <a:noFill/>
            <a:ln w="12700">
              <a:solidFill>
                <a:schemeClr val="tx1"/>
              </a:solidFill>
              <a:round/>
              <a:headEnd/>
              <a:tailEnd/>
            </a:ln>
            <a:effectLst/>
          </p:spPr>
          <p:txBody>
            <a:bodyPr wrap="none" lIns="19050" rIns="19050" anchor="ctr" anchorCtr="1"/>
            <a:lstStyle/>
            <a:p>
              <a:endParaRPr lang="zh-CN" altLang="en-US"/>
            </a:p>
          </p:txBody>
        </p:sp>
        <p:sp>
          <p:nvSpPr>
            <p:cNvPr id="622632" name="Line 40"/>
            <p:cNvSpPr>
              <a:spLocks noChangeShapeType="1"/>
            </p:cNvSpPr>
            <p:nvPr/>
          </p:nvSpPr>
          <p:spPr bwMode="auto">
            <a:xfrm>
              <a:off x="1620" y="2592"/>
              <a:ext cx="3996" cy="0"/>
            </a:xfrm>
            <a:prstGeom prst="line">
              <a:avLst/>
            </a:prstGeom>
            <a:noFill/>
            <a:ln w="12700">
              <a:solidFill>
                <a:schemeClr val="tx1"/>
              </a:solidFill>
              <a:round/>
              <a:headEnd/>
              <a:tailEnd/>
            </a:ln>
            <a:effectLst/>
          </p:spPr>
          <p:txBody>
            <a:bodyPr wrap="none" lIns="19050" rIns="19050" anchor="ctr" anchorCtr="1"/>
            <a:lstStyle/>
            <a:p>
              <a:endParaRPr lang="zh-CN" altLang="en-US"/>
            </a:p>
          </p:txBody>
        </p:sp>
        <p:sp>
          <p:nvSpPr>
            <p:cNvPr id="622633" name="Line 41"/>
            <p:cNvSpPr>
              <a:spLocks noChangeShapeType="1"/>
            </p:cNvSpPr>
            <p:nvPr/>
          </p:nvSpPr>
          <p:spPr bwMode="auto">
            <a:xfrm>
              <a:off x="1620" y="3120"/>
              <a:ext cx="3996" cy="0"/>
            </a:xfrm>
            <a:prstGeom prst="line">
              <a:avLst/>
            </a:prstGeom>
            <a:noFill/>
            <a:ln w="12700">
              <a:solidFill>
                <a:schemeClr val="tx1"/>
              </a:solidFill>
              <a:round/>
              <a:headEnd/>
              <a:tailEnd/>
            </a:ln>
            <a:effectLst/>
          </p:spPr>
          <p:txBody>
            <a:bodyPr wrap="none" lIns="19050" rIns="19050" anchor="ctr" anchorCtr="1"/>
            <a:lstStyle/>
            <a:p>
              <a:endParaRPr lang="zh-CN" altLang="en-US"/>
            </a:p>
          </p:txBody>
        </p:sp>
        <p:sp>
          <p:nvSpPr>
            <p:cNvPr id="622634" name="Line 42"/>
            <p:cNvSpPr>
              <a:spLocks noChangeShapeType="1"/>
            </p:cNvSpPr>
            <p:nvPr/>
          </p:nvSpPr>
          <p:spPr bwMode="auto">
            <a:xfrm>
              <a:off x="1176" y="3381"/>
              <a:ext cx="4440" cy="0"/>
            </a:xfrm>
            <a:prstGeom prst="line">
              <a:avLst/>
            </a:prstGeom>
            <a:noFill/>
            <a:ln w="12700">
              <a:solidFill>
                <a:schemeClr val="tx1"/>
              </a:solidFill>
              <a:round/>
              <a:headEnd/>
              <a:tailEnd/>
            </a:ln>
            <a:effectLst/>
          </p:spPr>
          <p:txBody>
            <a:bodyPr wrap="none" lIns="19050" rIns="19050" anchor="ctr" anchorCtr="1"/>
            <a:lstStyle/>
            <a:p>
              <a:endParaRPr lang="zh-CN" altLang="en-US"/>
            </a:p>
          </p:txBody>
        </p:sp>
        <p:sp>
          <p:nvSpPr>
            <p:cNvPr id="622635" name="Line 43"/>
            <p:cNvSpPr>
              <a:spLocks noChangeShapeType="1"/>
            </p:cNvSpPr>
            <p:nvPr/>
          </p:nvSpPr>
          <p:spPr bwMode="auto">
            <a:xfrm>
              <a:off x="742" y="2841"/>
              <a:ext cx="4874" cy="0"/>
            </a:xfrm>
            <a:prstGeom prst="line">
              <a:avLst/>
            </a:prstGeom>
            <a:noFill/>
            <a:ln w="12700">
              <a:solidFill>
                <a:schemeClr val="tx1"/>
              </a:solidFill>
              <a:round/>
              <a:headEnd/>
              <a:tailEnd/>
            </a:ln>
            <a:effectLst/>
          </p:spPr>
          <p:txBody>
            <a:bodyPr wrap="none" lIns="19050" rIns="19050" anchor="ctr" anchorCtr="1"/>
            <a:lstStyle/>
            <a:p>
              <a:endParaRPr lang="zh-CN" altLang="en-US"/>
            </a:p>
          </p:txBody>
        </p:sp>
        <p:sp>
          <p:nvSpPr>
            <p:cNvPr id="622636" name="Line 44"/>
            <p:cNvSpPr>
              <a:spLocks noChangeShapeType="1"/>
            </p:cNvSpPr>
            <p:nvPr/>
          </p:nvSpPr>
          <p:spPr bwMode="auto">
            <a:xfrm>
              <a:off x="742" y="2331"/>
              <a:ext cx="4874" cy="0"/>
            </a:xfrm>
            <a:prstGeom prst="line">
              <a:avLst/>
            </a:prstGeom>
            <a:noFill/>
            <a:ln w="12700">
              <a:solidFill>
                <a:schemeClr val="tx1"/>
              </a:solidFill>
              <a:round/>
              <a:headEnd/>
              <a:tailEnd/>
            </a:ln>
            <a:effectLst/>
          </p:spPr>
          <p:txBody>
            <a:bodyPr wrap="none" lIns="19050" rIns="19050" anchor="ctr" anchorCtr="1"/>
            <a:lstStyle/>
            <a:p>
              <a:endParaRPr lang="zh-CN" altLang="en-US"/>
            </a:p>
          </p:txBody>
        </p:sp>
        <p:grpSp>
          <p:nvGrpSpPr>
            <p:cNvPr id="6" name="Group 45"/>
            <p:cNvGrpSpPr>
              <a:grpSpLocks/>
            </p:cNvGrpSpPr>
            <p:nvPr/>
          </p:nvGrpSpPr>
          <p:grpSpPr bwMode="auto">
            <a:xfrm>
              <a:off x="1620" y="1833"/>
              <a:ext cx="1332" cy="249"/>
              <a:chOff x="1620" y="2073"/>
              <a:chExt cx="1332" cy="249"/>
            </a:xfrm>
          </p:grpSpPr>
          <p:sp>
            <p:nvSpPr>
              <p:cNvPr id="622638" name="Rectangle 46"/>
              <p:cNvSpPr>
                <a:spLocks noChangeArrowheads="1"/>
              </p:cNvSpPr>
              <p:nvPr/>
            </p:nvSpPr>
            <p:spPr bwMode="auto">
              <a:xfrm>
                <a:off x="1620" y="2073"/>
                <a:ext cx="1332" cy="249"/>
              </a:xfrm>
              <a:prstGeom prst="rect">
                <a:avLst/>
              </a:prstGeom>
              <a:noFill/>
              <a:ln w="9525">
                <a:noFill/>
                <a:miter lim="800000"/>
                <a:headEnd/>
                <a:tailEnd/>
              </a:ln>
              <a:effectLst/>
            </p:spPr>
            <p:txBody>
              <a:bodyPr lIns="19050" rIns="19050" anchor="ctr" anchorCtr="1"/>
              <a:lstStyle/>
              <a:p>
                <a:pPr>
                  <a:buClr>
                    <a:schemeClr val="accent2"/>
                  </a:buClr>
                  <a:buSzPct val="80000"/>
                  <a:buFont typeface="Wingdings" pitchFamily="2" charset="2"/>
                  <a:buNone/>
                </a:pPr>
                <a:r>
                  <a:rPr lang="en-US" altLang="zh-CN" sz="2000">
                    <a:latin typeface="Times New Roman" pitchFamily="18" charset="0"/>
                  </a:rPr>
                  <a:t>PC      MAR</a:t>
                </a:r>
              </a:p>
            </p:txBody>
          </p:sp>
          <p:sp>
            <p:nvSpPr>
              <p:cNvPr id="622639" name="Line 47"/>
              <p:cNvSpPr>
                <a:spLocks noChangeShapeType="1"/>
              </p:cNvSpPr>
              <p:nvPr/>
            </p:nvSpPr>
            <p:spPr bwMode="auto">
              <a:xfrm>
                <a:off x="2112" y="2208"/>
                <a:ext cx="190" cy="0"/>
              </a:xfrm>
              <a:prstGeom prst="line">
                <a:avLst/>
              </a:prstGeom>
              <a:noFill/>
              <a:ln w="19050">
                <a:solidFill>
                  <a:schemeClr val="tx1"/>
                </a:solidFill>
                <a:round/>
                <a:headEnd/>
                <a:tailEnd type="stealth" w="med" len="med"/>
              </a:ln>
              <a:effectLst/>
            </p:spPr>
            <p:txBody>
              <a:bodyPr wrap="none"/>
              <a:lstStyle/>
              <a:p>
                <a:endParaRPr lang="zh-CN" altLang="en-US"/>
              </a:p>
            </p:txBody>
          </p:sp>
        </p:grpSp>
        <p:grpSp>
          <p:nvGrpSpPr>
            <p:cNvPr id="7" name="Group 48"/>
            <p:cNvGrpSpPr>
              <a:grpSpLocks/>
            </p:cNvGrpSpPr>
            <p:nvPr/>
          </p:nvGrpSpPr>
          <p:grpSpPr bwMode="auto">
            <a:xfrm>
              <a:off x="1620" y="2082"/>
              <a:ext cx="1332" cy="249"/>
              <a:chOff x="1620" y="2322"/>
              <a:chExt cx="1332" cy="249"/>
            </a:xfrm>
          </p:grpSpPr>
          <p:sp>
            <p:nvSpPr>
              <p:cNvPr id="622641" name="Rectangle 49"/>
              <p:cNvSpPr>
                <a:spLocks noChangeArrowheads="1"/>
              </p:cNvSpPr>
              <p:nvPr/>
            </p:nvSpPr>
            <p:spPr bwMode="auto">
              <a:xfrm>
                <a:off x="1620" y="2322"/>
                <a:ext cx="1332" cy="249"/>
              </a:xfrm>
              <a:prstGeom prst="rect">
                <a:avLst/>
              </a:prstGeom>
              <a:noFill/>
              <a:ln w="9525">
                <a:noFill/>
                <a:miter lim="800000"/>
                <a:headEnd/>
                <a:tailEnd/>
              </a:ln>
              <a:effectLst/>
            </p:spPr>
            <p:txBody>
              <a:bodyPr lIns="19050" rIns="19050" anchor="ctr" anchorCtr="1"/>
              <a:lstStyle/>
              <a:p>
                <a:pPr>
                  <a:buClr>
                    <a:schemeClr val="accent2"/>
                  </a:buClr>
                  <a:buSzPct val="80000"/>
                  <a:buFont typeface="Wingdings" pitchFamily="2" charset="2"/>
                  <a:buNone/>
                </a:pPr>
                <a:r>
                  <a:rPr lang="zh-CN" altLang="en-US" sz="2000">
                    <a:latin typeface="Times New Roman" pitchFamily="18" charset="0"/>
                  </a:rPr>
                  <a:t>1      </a:t>
                </a:r>
                <a:r>
                  <a:rPr lang="en-US" altLang="zh-CN" sz="2000">
                    <a:latin typeface="Times New Roman" pitchFamily="18" charset="0"/>
                  </a:rPr>
                  <a:t>R</a:t>
                </a:r>
              </a:p>
            </p:txBody>
          </p:sp>
          <p:sp>
            <p:nvSpPr>
              <p:cNvPr id="622642" name="Line 50"/>
              <p:cNvSpPr>
                <a:spLocks noChangeShapeType="1"/>
              </p:cNvSpPr>
              <p:nvPr/>
            </p:nvSpPr>
            <p:spPr bwMode="auto">
              <a:xfrm>
                <a:off x="2160" y="2448"/>
                <a:ext cx="190" cy="0"/>
              </a:xfrm>
              <a:prstGeom prst="line">
                <a:avLst/>
              </a:prstGeom>
              <a:noFill/>
              <a:ln w="19050">
                <a:solidFill>
                  <a:schemeClr val="tx1"/>
                </a:solidFill>
                <a:round/>
                <a:headEnd/>
                <a:tailEnd type="stealth" w="med" len="med"/>
              </a:ln>
              <a:effectLst/>
            </p:spPr>
            <p:txBody>
              <a:bodyPr wrap="none"/>
              <a:lstStyle/>
              <a:p>
                <a:endParaRPr lang="zh-CN" altLang="en-US"/>
              </a:p>
            </p:txBody>
          </p:sp>
        </p:grpSp>
        <p:grpSp>
          <p:nvGrpSpPr>
            <p:cNvPr id="8" name="Group 51"/>
            <p:cNvGrpSpPr>
              <a:grpSpLocks/>
            </p:cNvGrpSpPr>
            <p:nvPr/>
          </p:nvGrpSpPr>
          <p:grpSpPr bwMode="auto">
            <a:xfrm>
              <a:off x="1620" y="2331"/>
              <a:ext cx="1332" cy="261"/>
              <a:chOff x="1620" y="2571"/>
              <a:chExt cx="1332" cy="261"/>
            </a:xfrm>
          </p:grpSpPr>
          <p:sp>
            <p:nvSpPr>
              <p:cNvPr id="622644" name="Rectangle 52"/>
              <p:cNvSpPr>
                <a:spLocks noChangeArrowheads="1"/>
              </p:cNvSpPr>
              <p:nvPr/>
            </p:nvSpPr>
            <p:spPr bwMode="auto">
              <a:xfrm>
                <a:off x="1620" y="2571"/>
                <a:ext cx="1332" cy="261"/>
              </a:xfrm>
              <a:prstGeom prst="rect">
                <a:avLst/>
              </a:prstGeom>
              <a:noFill/>
              <a:ln w="9525">
                <a:noFill/>
                <a:miter lim="800000"/>
                <a:headEnd/>
                <a:tailEnd/>
              </a:ln>
              <a:effectLst/>
            </p:spPr>
            <p:txBody>
              <a:bodyPr lIns="19050" rIns="19050" anchor="ctr" anchorCtr="1"/>
              <a:lstStyle/>
              <a:p>
                <a:pPr>
                  <a:buClr>
                    <a:schemeClr val="accent2"/>
                  </a:buClr>
                  <a:buSzPct val="80000"/>
                  <a:buFont typeface="Wingdings" pitchFamily="2" charset="2"/>
                  <a:buNone/>
                </a:pPr>
                <a:r>
                  <a:rPr lang="en-US" altLang="zh-CN" sz="2000">
                    <a:latin typeface="Times New Roman" pitchFamily="18" charset="0"/>
                  </a:rPr>
                  <a:t>M(MAR)      MDR    </a:t>
                </a:r>
              </a:p>
            </p:txBody>
          </p:sp>
          <p:sp>
            <p:nvSpPr>
              <p:cNvPr id="622645" name="Line 53"/>
              <p:cNvSpPr>
                <a:spLocks noChangeShapeType="1"/>
              </p:cNvSpPr>
              <p:nvPr/>
            </p:nvSpPr>
            <p:spPr bwMode="auto">
              <a:xfrm>
                <a:off x="2304" y="2713"/>
                <a:ext cx="190" cy="0"/>
              </a:xfrm>
              <a:prstGeom prst="line">
                <a:avLst/>
              </a:prstGeom>
              <a:noFill/>
              <a:ln w="19050">
                <a:solidFill>
                  <a:schemeClr val="tx1"/>
                </a:solidFill>
                <a:round/>
                <a:headEnd/>
                <a:tailEnd type="stealth" w="med" len="med"/>
              </a:ln>
              <a:effectLst/>
            </p:spPr>
            <p:txBody>
              <a:bodyPr wrap="none"/>
              <a:lstStyle/>
              <a:p>
                <a:endParaRPr lang="zh-CN" altLang="en-US"/>
              </a:p>
            </p:txBody>
          </p:sp>
        </p:grpSp>
        <p:grpSp>
          <p:nvGrpSpPr>
            <p:cNvPr id="9" name="Group 54"/>
            <p:cNvGrpSpPr>
              <a:grpSpLocks/>
            </p:cNvGrpSpPr>
            <p:nvPr/>
          </p:nvGrpSpPr>
          <p:grpSpPr bwMode="auto">
            <a:xfrm>
              <a:off x="1620" y="2592"/>
              <a:ext cx="1332" cy="249"/>
              <a:chOff x="1620" y="2832"/>
              <a:chExt cx="1332" cy="249"/>
            </a:xfrm>
          </p:grpSpPr>
          <p:sp>
            <p:nvSpPr>
              <p:cNvPr id="622647" name="Rectangle 55"/>
              <p:cNvSpPr>
                <a:spLocks noChangeArrowheads="1"/>
              </p:cNvSpPr>
              <p:nvPr/>
            </p:nvSpPr>
            <p:spPr bwMode="auto">
              <a:xfrm>
                <a:off x="1620" y="2832"/>
                <a:ext cx="1332" cy="249"/>
              </a:xfrm>
              <a:prstGeom prst="rect">
                <a:avLst/>
              </a:prstGeom>
              <a:noFill/>
              <a:ln w="9525">
                <a:noFill/>
                <a:miter lim="800000"/>
                <a:headEnd/>
                <a:tailEnd/>
              </a:ln>
              <a:effectLst/>
            </p:spPr>
            <p:txBody>
              <a:bodyPr lIns="19050" rIns="19050" anchor="ctr" anchorCtr="1"/>
              <a:lstStyle/>
              <a:p>
                <a:pPr>
                  <a:buClr>
                    <a:schemeClr val="accent2"/>
                  </a:buClr>
                  <a:buSzPct val="80000"/>
                  <a:buFont typeface="Wingdings" pitchFamily="2" charset="2"/>
                  <a:buNone/>
                </a:pPr>
                <a:r>
                  <a:rPr lang="zh-CN" altLang="en-US" sz="2000">
                    <a:latin typeface="Times New Roman" pitchFamily="18" charset="0"/>
                  </a:rPr>
                  <a:t>( </a:t>
                </a:r>
                <a:r>
                  <a:rPr lang="en-US" altLang="zh-CN" sz="2000">
                    <a:latin typeface="Times New Roman" pitchFamily="18" charset="0"/>
                  </a:rPr>
                  <a:t>PC ) +1      PC</a:t>
                </a:r>
              </a:p>
            </p:txBody>
          </p:sp>
          <p:sp>
            <p:nvSpPr>
              <p:cNvPr id="622648" name="Line 56"/>
              <p:cNvSpPr>
                <a:spLocks noChangeShapeType="1"/>
              </p:cNvSpPr>
              <p:nvPr/>
            </p:nvSpPr>
            <p:spPr bwMode="auto">
              <a:xfrm>
                <a:off x="2354" y="2951"/>
                <a:ext cx="190" cy="0"/>
              </a:xfrm>
              <a:prstGeom prst="line">
                <a:avLst/>
              </a:prstGeom>
              <a:noFill/>
              <a:ln w="19050">
                <a:solidFill>
                  <a:schemeClr val="tx1"/>
                </a:solidFill>
                <a:round/>
                <a:headEnd/>
                <a:tailEnd type="stealth" w="med" len="med"/>
              </a:ln>
              <a:effectLst/>
            </p:spPr>
            <p:txBody>
              <a:bodyPr wrap="none"/>
              <a:lstStyle/>
              <a:p>
                <a:endParaRPr lang="zh-CN" altLang="en-US"/>
              </a:p>
            </p:txBody>
          </p:sp>
        </p:grpSp>
        <p:grpSp>
          <p:nvGrpSpPr>
            <p:cNvPr id="10" name="Group 57"/>
            <p:cNvGrpSpPr>
              <a:grpSpLocks/>
            </p:cNvGrpSpPr>
            <p:nvPr/>
          </p:nvGrpSpPr>
          <p:grpSpPr bwMode="auto">
            <a:xfrm>
              <a:off x="1620" y="2841"/>
              <a:ext cx="1332" cy="291"/>
              <a:chOff x="1620" y="3081"/>
              <a:chExt cx="1332" cy="291"/>
            </a:xfrm>
          </p:grpSpPr>
          <p:sp>
            <p:nvSpPr>
              <p:cNvPr id="622650" name="Rectangle 58"/>
              <p:cNvSpPr>
                <a:spLocks noChangeArrowheads="1"/>
              </p:cNvSpPr>
              <p:nvPr/>
            </p:nvSpPr>
            <p:spPr bwMode="auto">
              <a:xfrm>
                <a:off x="1620" y="3081"/>
                <a:ext cx="1332" cy="291"/>
              </a:xfrm>
              <a:prstGeom prst="rect">
                <a:avLst/>
              </a:prstGeom>
              <a:noFill/>
              <a:ln w="9525">
                <a:noFill/>
                <a:miter lim="800000"/>
                <a:headEnd/>
                <a:tailEnd/>
              </a:ln>
              <a:effectLst/>
            </p:spPr>
            <p:txBody>
              <a:bodyPr lIns="19050" rIns="19050" anchor="ctr" anchorCtr="1"/>
              <a:lstStyle/>
              <a:p>
                <a:pPr>
                  <a:buClr>
                    <a:schemeClr val="accent2"/>
                  </a:buClr>
                  <a:buSzPct val="80000"/>
                  <a:buFont typeface="Wingdings" pitchFamily="2" charset="2"/>
                  <a:buNone/>
                </a:pPr>
                <a:r>
                  <a:rPr lang="en-US" altLang="zh-CN" sz="2000">
                    <a:latin typeface="Times New Roman" pitchFamily="18" charset="0"/>
                  </a:rPr>
                  <a:t>MDR      IR</a:t>
                </a:r>
              </a:p>
            </p:txBody>
          </p:sp>
          <p:sp>
            <p:nvSpPr>
              <p:cNvPr id="622651" name="Line 59"/>
              <p:cNvSpPr>
                <a:spLocks noChangeShapeType="1"/>
              </p:cNvSpPr>
              <p:nvPr/>
            </p:nvSpPr>
            <p:spPr bwMode="auto">
              <a:xfrm>
                <a:off x="2278" y="3239"/>
                <a:ext cx="190" cy="0"/>
              </a:xfrm>
              <a:prstGeom prst="line">
                <a:avLst/>
              </a:prstGeom>
              <a:noFill/>
              <a:ln w="19050">
                <a:solidFill>
                  <a:schemeClr val="tx1"/>
                </a:solidFill>
                <a:round/>
                <a:headEnd/>
                <a:tailEnd type="stealth" w="med" len="med"/>
              </a:ln>
              <a:effectLst/>
            </p:spPr>
            <p:txBody>
              <a:bodyPr wrap="none"/>
              <a:lstStyle/>
              <a:p>
                <a:endParaRPr lang="zh-CN" altLang="en-US"/>
              </a:p>
            </p:txBody>
          </p:sp>
        </p:grpSp>
        <p:grpSp>
          <p:nvGrpSpPr>
            <p:cNvPr id="11" name="Group 60"/>
            <p:cNvGrpSpPr>
              <a:grpSpLocks/>
            </p:cNvGrpSpPr>
            <p:nvPr/>
          </p:nvGrpSpPr>
          <p:grpSpPr bwMode="auto">
            <a:xfrm>
              <a:off x="1620" y="3132"/>
              <a:ext cx="1332" cy="249"/>
              <a:chOff x="1620" y="3372"/>
              <a:chExt cx="1332" cy="249"/>
            </a:xfrm>
          </p:grpSpPr>
          <p:sp>
            <p:nvSpPr>
              <p:cNvPr id="622653" name="Rectangle 61"/>
              <p:cNvSpPr>
                <a:spLocks noChangeArrowheads="1"/>
              </p:cNvSpPr>
              <p:nvPr/>
            </p:nvSpPr>
            <p:spPr bwMode="auto">
              <a:xfrm>
                <a:off x="1620" y="3372"/>
                <a:ext cx="1332" cy="249"/>
              </a:xfrm>
              <a:prstGeom prst="rect">
                <a:avLst/>
              </a:prstGeom>
              <a:noFill/>
              <a:ln w="9525">
                <a:noFill/>
                <a:miter lim="800000"/>
                <a:headEnd/>
                <a:tailEnd/>
              </a:ln>
              <a:effectLst/>
            </p:spPr>
            <p:txBody>
              <a:bodyPr lIns="19050" rIns="19050" anchor="ctr" anchorCtr="1"/>
              <a:lstStyle/>
              <a:p>
                <a:pPr>
                  <a:buClr>
                    <a:schemeClr val="accent2"/>
                  </a:buClr>
                  <a:buSzPct val="80000"/>
                  <a:buFont typeface="Wingdings" pitchFamily="2" charset="2"/>
                  <a:buNone/>
                </a:pPr>
                <a:r>
                  <a:rPr lang="en-US" altLang="zh-CN" sz="2000">
                    <a:latin typeface="Times New Roman" pitchFamily="18" charset="0"/>
                  </a:rPr>
                  <a:t>OP( IR )      ID</a:t>
                </a:r>
              </a:p>
            </p:txBody>
          </p:sp>
          <p:sp>
            <p:nvSpPr>
              <p:cNvPr id="622654" name="Line 62"/>
              <p:cNvSpPr>
                <a:spLocks noChangeShapeType="1"/>
              </p:cNvSpPr>
              <p:nvPr/>
            </p:nvSpPr>
            <p:spPr bwMode="auto">
              <a:xfrm>
                <a:off x="2375" y="3504"/>
                <a:ext cx="190" cy="0"/>
              </a:xfrm>
              <a:prstGeom prst="line">
                <a:avLst/>
              </a:prstGeom>
              <a:noFill/>
              <a:ln w="19050">
                <a:solidFill>
                  <a:schemeClr val="tx1"/>
                </a:solidFill>
                <a:round/>
                <a:headEnd/>
                <a:tailEnd type="stealth" w="med" len="med"/>
              </a:ln>
              <a:effectLst/>
            </p:spPr>
            <p:txBody>
              <a:bodyPr wrap="none"/>
              <a:lstStyle/>
              <a:p>
                <a:endParaRPr lang="zh-CN" altLang="en-US"/>
              </a:p>
            </p:txBody>
          </p:sp>
        </p:grpSp>
        <p:grpSp>
          <p:nvGrpSpPr>
            <p:cNvPr id="12" name="Group 63"/>
            <p:cNvGrpSpPr>
              <a:grpSpLocks/>
            </p:cNvGrpSpPr>
            <p:nvPr/>
          </p:nvGrpSpPr>
          <p:grpSpPr bwMode="auto">
            <a:xfrm>
              <a:off x="1620" y="3381"/>
              <a:ext cx="1332" cy="249"/>
              <a:chOff x="1620" y="3621"/>
              <a:chExt cx="1332" cy="249"/>
            </a:xfrm>
          </p:grpSpPr>
          <p:sp>
            <p:nvSpPr>
              <p:cNvPr id="622656" name="Rectangle 64"/>
              <p:cNvSpPr>
                <a:spLocks noChangeArrowheads="1"/>
              </p:cNvSpPr>
              <p:nvPr/>
            </p:nvSpPr>
            <p:spPr bwMode="auto">
              <a:xfrm>
                <a:off x="1620" y="3621"/>
                <a:ext cx="1332" cy="249"/>
              </a:xfrm>
              <a:prstGeom prst="rect">
                <a:avLst/>
              </a:prstGeom>
              <a:noFill/>
              <a:ln w="9525">
                <a:noFill/>
                <a:miter lim="800000"/>
                <a:headEnd/>
                <a:tailEnd/>
              </a:ln>
              <a:effectLst/>
            </p:spPr>
            <p:txBody>
              <a:bodyPr lIns="19050" rIns="19050" anchor="ctr" anchorCtr="1"/>
              <a:lstStyle/>
              <a:p>
                <a:pPr>
                  <a:buClr>
                    <a:schemeClr val="accent2"/>
                  </a:buClr>
                  <a:buSzPct val="80000"/>
                  <a:buFont typeface="Wingdings" pitchFamily="2" charset="2"/>
                  <a:buNone/>
                </a:pPr>
                <a:r>
                  <a:rPr lang="zh-CN" altLang="en-US" sz="2000">
                    <a:latin typeface="Times New Roman" pitchFamily="18" charset="0"/>
                  </a:rPr>
                  <a:t>1      </a:t>
                </a:r>
                <a:r>
                  <a:rPr lang="en-US" altLang="zh-CN" sz="2000">
                    <a:latin typeface="Times New Roman" pitchFamily="18" charset="0"/>
                  </a:rPr>
                  <a:t>IND</a:t>
                </a:r>
              </a:p>
            </p:txBody>
          </p:sp>
          <p:sp>
            <p:nvSpPr>
              <p:cNvPr id="622657" name="Line 65"/>
              <p:cNvSpPr>
                <a:spLocks noChangeShapeType="1"/>
              </p:cNvSpPr>
              <p:nvPr/>
            </p:nvSpPr>
            <p:spPr bwMode="auto">
              <a:xfrm>
                <a:off x="2064" y="3744"/>
                <a:ext cx="190" cy="0"/>
              </a:xfrm>
              <a:prstGeom prst="line">
                <a:avLst/>
              </a:prstGeom>
              <a:noFill/>
              <a:ln w="19050">
                <a:solidFill>
                  <a:schemeClr val="tx1"/>
                </a:solidFill>
                <a:round/>
                <a:headEnd/>
                <a:tailEnd type="stealth" w="med" len="med"/>
              </a:ln>
              <a:effectLst/>
            </p:spPr>
            <p:txBody>
              <a:bodyPr wrap="none"/>
              <a:lstStyle/>
              <a:p>
                <a:endParaRPr lang="zh-CN" altLang="en-US"/>
              </a:p>
            </p:txBody>
          </p:sp>
        </p:grpSp>
        <p:grpSp>
          <p:nvGrpSpPr>
            <p:cNvPr id="13" name="Group 66"/>
            <p:cNvGrpSpPr>
              <a:grpSpLocks/>
            </p:cNvGrpSpPr>
            <p:nvPr/>
          </p:nvGrpSpPr>
          <p:grpSpPr bwMode="auto">
            <a:xfrm>
              <a:off x="1620" y="3630"/>
              <a:ext cx="1332" cy="249"/>
              <a:chOff x="1620" y="3870"/>
              <a:chExt cx="1332" cy="249"/>
            </a:xfrm>
          </p:grpSpPr>
          <p:sp>
            <p:nvSpPr>
              <p:cNvPr id="622659" name="Rectangle 67"/>
              <p:cNvSpPr>
                <a:spLocks noChangeArrowheads="1"/>
              </p:cNvSpPr>
              <p:nvPr/>
            </p:nvSpPr>
            <p:spPr bwMode="auto">
              <a:xfrm>
                <a:off x="1620" y="3870"/>
                <a:ext cx="1332" cy="249"/>
              </a:xfrm>
              <a:prstGeom prst="rect">
                <a:avLst/>
              </a:prstGeom>
              <a:noFill/>
              <a:ln w="9525">
                <a:noFill/>
                <a:miter lim="800000"/>
                <a:headEnd/>
                <a:tailEnd/>
              </a:ln>
              <a:effectLst/>
            </p:spPr>
            <p:txBody>
              <a:bodyPr lIns="19050" rIns="19050" anchor="ctr" anchorCtr="1"/>
              <a:lstStyle/>
              <a:p>
                <a:pPr>
                  <a:buClr>
                    <a:schemeClr val="accent2"/>
                  </a:buClr>
                  <a:buSzPct val="80000"/>
                  <a:buFont typeface="Wingdings" pitchFamily="2" charset="2"/>
                  <a:buNone/>
                </a:pPr>
                <a:r>
                  <a:rPr lang="zh-CN" altLang="en-US" sz="2000">
                    <a:latin typeface="Times New Roman" pitchFamily="18" charset="0"/>
                  </a:rPr>
                  <a:t>1      </a:t>
                </a:r>
                <a:r>
                  <a:rPr lang="en-US" altLang="zh-CN" sz="2000">
                    <a:latin typeface="Times New Roman" pitchFamily="18" charset="0"/>
                  </a:rPr>
                  <a:t>EX</a:t>
                </a:r>
              </a:p>
            </p:txBody>
          </p:sp>
          <p:sp>
            <p:nvSpPr>
              <p:cNvPr id="622660" name="Line 68"/>
              <p:cNvSpPr>
                <a:spLocks noChangeShapeType="1"/>
              </p:cNvSpPr>
              <p:nvPr/>
            </p:nvSpPr>
            <p:spPr bwMode="auto">
              <a:xfrm>
                <a:off x="2112" y="4005"/>
                <a:ext cx="190" cy="0"/>
              </a:xfrm>
              <a:prstGeom prst="line">
                <a:avLst/>
              </a:prstGeom>
              <a:noFill/>
              <a:ln w="19050">
                <a:solidFill>
                  <a:schemeClr val="tx1"/>
                </a:solidFill>
                <a:round/>
                <a:headEnd/>
                <a:tailEnd type="stealth" w="med" len="med"/>
              </a:ln>
              <a:effectLst/>
            </p:spPr>
            <p:txBody>
              <a:bodyPr wrap="none"/>
              <a:lstStyle/>
              <a:p>
                <a:endParaRPr lang="zh-CN" altLang="en-US"/>
              </a:p>
            </p:txBody>
          </p:sp>
        </p:grpSp>
        <p:grpSp>
          <p:nvGrpSpPr>
            <p:cNvPr id="14" name="Group 69"/>
            <p:cNvGrpSpPr>
              <a:grpSpLocks/>
            </p:cNvGrpSpPr>
            <p:nvPr/>
          </p:nvGrpSpPr>
          <p:grpSpPr bwMode="auto">
            <a:xfrm>
              <a:off x="1176" y="3630"/>
              <a:ext cx="4440" cy="0"/>
              <a:chOff x="1176" y="3870"/>
              <a:chExt cx="4440" cy="0"/>
            </a:xfrm>
          </p:grpSpPr>
          <p:sp>
            <p:nvSpPr>
              <p:cNvPr id="622662" name="Line 70"/>
              <p:cNvSpPr>
                <a:spLocks noChangeShapeType="1"/>
              </p:cNvSpPr>
              <p:nvPr/>
            </p:nvSpPr>
            <p:spPr bwMode="auto">
              <a:xfrm>
                <a:off x="1620" y="3870"/>
                <a:ext cx="3996" cy="0"/>
              </a:xfrm>
              <a:prstGeom prst="line">
                <a:avLst/>
              </a:prstGeom>
              <a:noFill/>
              <a:ln w="12700">
                <a:solidFill>
                  <a:schemeClr val="tx1"/>
                </a:solidFill>
                <a:round/>
                <a:headEnd/>
                <a:tailEnd/>
              </a:ln>
              <a:effectLst/>
            </p:spPr>
            <p:txBody>
              <a:bodyPr wrap="none" lIns="19050" rIns="19050" anchor="ctr" anchorCtr="1"/>
              <a:lstStyle/>
              <a:p>
                <a:endParaRPr lang="zh-CN" altLang="en-US"/>
              </a:p>
            </p:txBody>
          </p:sp>
          <p:sp>
            <p:nvSpPr>
              <p:cNvPr id="622663" name="Line 71"/>
              <p:cNvSpPr>
                <a:spLocks noChangeShapeType="1"/>
              </p:cNvSpPr>
              <p:nvPr/>
            </p:nvSpPr>
            <p:spPr bwMode="auto">
              <a:xfrm flipH="1">
                <a:off x="1176" y="3870"/>
                <a:ext cx="456" cy="0"/>
              </a:xfrm>
              <a:prstGeom prst="line">
                <a:avLst/>
              </a:prstGeom>
              <a:noFill/>
              <a:ln w="9525">
                <a:solidFill>
                  <a:schemeClr val="tx1"/>
                </a:solidFill>
                <a:round/>
                <a:headEnd/>
                <a:tailEnd/>
              </a:ln>
              <a:effectLst/>
            </p:spPr>
            <p:txBody>
              <a:bodyPr wrap="none"/>
              <a:lstStyle/>
              <a:p>
                <a:endParaRPr lang="zh-CN" altLang="en-US"/>
              </a:p>
            </p:txBody>
          </p:sp>
        </p:grpSp>
        <p:sp>
          <p:nvSpPr>
            <p:cNvPr id="622664" name="Text Box 72"/>
            <p:cNvSpPr txBox="1">
              <a:spLocks noChangeArrowheads="1"/>
            </p:cNvSpPr>
            <p:nvPr/>
          </p:nvSpPr>
          <p:spPr bwMode="auto">
            <a:xfrm>
              <a:off x="1310" y="3398"/>
              <a:ext cx="178" cy="250"/>
            </a:xfrm>
            <a:prstGeom prst="rect">
              <a:avLst/>
            </a:prstGeom>
            <a:noFill/>
            <a:ln w="9525">
              <a:noFill/>
              <a:miter lim="800000"/>
              <a:headEnd/>
              <a:tailEnd/>
            </a:ln>
            <a:effectLst/>
          </p:spPr>
          <p:txBody>
            <a:bodyPr wrap="none">
              <a:spAutoFit/>
            </a:bodyPr>
            <a:lstStyle/>
            <a:p>
              <a:pPr>
                <a:spcBef>
                  <a:spcPct val="0"/>
                </a:spcBef>
              </a:pPr>
              <a:r>
                <a:rPr lang="en-US" altLang="zh-CN" sz="2000">
                  <a:latin typeface="Times New Roman" pitchFamily="18" charset="0"/>
                </a:rPr>
                <a:t>I</a:t>
              </a:r>
            </a:p>
          </p:txBody>
        </p:sp>
        <p:grpSp>
          <p:nvGrpSpPr>
            <p:cNvPr id="15" name="Group 73"/>
            <p:cNvGrpSpPr>
              <a:grpSpLocks/>
            </p:cNvGrpSpPr>
            <p:nvPr/>
          </p:nvGrpSpPr>
          <p:grpSpPr bwMode="auto">
            <a:xfrm>
              <a:off x="1310" y="3648"/>
              <a:ext cx="178" cy="250"/>
              <a:chOff x="1310" y="3888"/>
              <a:chExt cx="178" cy="250"/>
            </a:xfrm>
          </p:grpSpPr>
          <p:sp>
            <p:nvSpPr>
              <p:cNvPr id="622666" name="Text Box 74"/>
              <p:cNvSpPr txBox="1">
                <a:spLocks noChangeArrowheads="1"/>
              </p:cNvSpPr>
              <p:nvPr/>
            </p:nvSpPr>
            <p:spPr bwMode="auto">
              <a:xfrm>
                <a:off x="1310" y="3888"/>
                <a:ext cx="178" cy="250"/>
              </a:xfrm>
              <a:prstGeom prst="rect">
                <a:avLst/>
              </a:prstGeom>
              <a:noFill/>
              <a:ln w="9525">
                <a:noFill/>
                <a:miter lim="800000"/>
                <a:headEnd/>
                <a:tailEnd/>
              </a:ln>
              <a:effectLst/>
            </p:spPr>
            <p:txBody>
              <a:bodyPr wrap="none">
                <a:spAutoFit/>
              </a:bodyPr>
              <a:lstStyle/>
              <a:p>
                <a:pPr>
                  <a:spcBef>
                    <a:spcPct val="0"/>
                  </a:spcBef>
                </a:pPr>
                <a:r>
                  <a:rPr lang="en-US" altLang="zh-CN" sz="2000">
                    <a:latin typeface="Times New Roman" pitchFamily="18" charset="0"/>
                  </a:rPr>
                  <a:t>I</a:t>
                </a:r>
              </a:p>
            </p:txBody>
          </p:sp>
          <p:sp>
            <p:nvSpPr>
              <p:cNvPr id="622667" name="Freeform 75"/>
              <p:cNvSpPr>
                <a:spLocks/>
              </p:cNvSpPr>
              <p:nvPr/>
            </p:nvSpPr>
            <p:spPr bwMode="auto">
              <a:xfrm>
                <a:off x="1362" y="3933"/>
                <a:ext cx="78" cy="4"/>
              </a:xfrm>
              <a:custGeom>
                <a:avLst/>
                <a:gdLst/>
                <a:ahLst/>
                <a:cxnLst>
                  <a:cxn ang="0">
                    <a:pos x="0" y="0"/>
                  </a:cxn>
                  <a:cxn ang="0">
                    <a:pos x="78" y="4"/>
                  </a:cxn>
                </a:cxnLst>
                <a:rect l="0" t="0" r="r" b="b"/>
                <a:pathLst>
                  <a:path w="78" h="4">
                    <a:moveTo>
                      <a:pt x="0" y="0"/>
                    </a:moveTo>
                    <a:lnTo>
                      <a:pt x="78" y="4"/>
                    </a:lnTo>
                  </a:path>
                </a:pathLst>
              </a:custGeom>
              <a:noFill/>
              <a:ln w="28575" cmpd="sng">
                <a:solidFill>
                  <a:schemeClr val="tx1"/>
                </a:solidFill>
                <a:round/>
                <a:headEnd type="none" w="med" len="med"/>
                <a:tailEnd type="none" w="med" len="med"/>
              </a:ln>
              <a:effectLst/>
            </p:spPr>
            <p:txBody>
              <a:bodyPr wrap="none"/>
              <a:lstStyle/>
              <a:p>
                <a:endParaRPr lang="zh-CN" altLang="en-US"/>
              </a:p>
            </p:txBody>
          </p:sp>
        </p:grpSp>
      </p:grpSp>
      <p:sp>
        <p:nvSpPr>
          <p:cNvPr id="622668" name="Text Box 76"/>
          <p:cNvSpPr txBox="1">
            <a:spLocks noChangeArrowheads="1"/>
          </p:cNvSpPr>
          <p:nvPr/>
        </p:nvSpPr>
        <p:spPr bwMode="auto">
          <a:xfrm>
            <a:off x="4860925" y="2955925"/>
            <a:ext cx="311150" cy="396875"/>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1</a:t>
            </a:r>
          </a:p>
        </p:txBody>
      </p:sp>
      <p:sp>
        <p:nvSpPr>
          <p:cNvPr id="622669" name="Text Box 77"/>
          <p:cNvSpPr txBox="1">
            <a:spLocks noChangeArrowheads="1"/>
          </p:cNvSpPr>
          <p:nvPr/>
        </p:nvSpPr>
        <p:spPr bwMode="auto">
          <a:xfrm>
            <a:off x="5546725" y="2955925"/>
            <a:ext cx="311150" cy="396875"/>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1</a:t>
            </a:r>
          </a:p>
        </p:txBody>
      </p:sp>
      <p:sp>
        <p:nvSpPr>
          <p:cNvPr id="622670" name="Text Box 78"/>
          <p:cNvSpPr txBox="1">
            <a:spLocks noChangeArrowheads="1"/>
          </p:cNvSpPr>
          <p:nvPr/>
        </p:nvSpPr>
        <p:spPr bwMode="auto">
          <a:xfrm>
            <a:off x="6318250" y="2955925"/>
            <a:ext cx="311150" cy="396875"/>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1</a:t>
            </a:r>
          </a:p>
        </p:txBody>
      </p:sp>
      <p:sp>
        <p:nvSpPr>
          <p:cNvPr id="622671" name="Text Box 79"/>
          <p:cNvSpPr txBox="1">
            <a:spLocks noChangeArrowheads="1"/>
          </p:cNvSpPr>
          <p:nvPr/>
        </p:nvSpPr>
        <p:spPr bwMode="auto">
          <a:xfrm>
            <a:off x="7004050" y="2955925"/>
            <a:ext cx="311150" cy="396875"/>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1</a:t>
            </a:r>
          </a:p>
        </p:txBody>
      </p:sp>
      <p:sp>
        <p:nvSpPr>
          <p:cNvPr id="622672" name="Text Box 80"/>
          <p:cNvSpPr txBox="1">
            <a:spLocks noChangeArrowheads="1"/>
          </p:cNvSpPr>
          <p:nvPr/>
        </p:nvSpPr>
        <p:spPr bwMode="auto">
          <a:xfrm>
            <a:off x="7680325" y="2955925"/>
            <a:ext cx="311150" cy="396875"/>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1</a:t>
            </a:r>
          </a:p>
        </p:txBody>
      </p:sp>
      <p:sp>
        <p:nvSpPr>
          <p:cNvPr id="622673" name="Text Box 81"/>
          <p:cNvSpPr txBox="1">
            <a:spLocks noChangeArrowheads="1"/>
          </p:cNvSpPr>
          <p:nvPr/>
        </p:nvSpPr>
        <p:spPr bwMode="auto">
          <a:xfrm>
            <a:off x="8382000" y="2955925"/>
            <a:ext cx="311150" cy="396875"/>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1</a:t>
            </a:r>
          </a:p>
        </p:txBody>
      </p:sp>
      <p:grpSp>
        <p:nvGrpSpPr>
          <p:cNvPr id="16" name="Group 82"/>
          <p:cNvGrpSpPr>
            <a:grpSpLocks/>
          </p:cNvGrpSpPr>
          <p:nvPr/>
        </p:nvGrpSpPr>
        <p:grpSpPr bwMode="auto">
          <a:xfrm>
            <a:off x="4876800" y="3336925"/>
            <a:ext cx="3832225" cy="396875"/>
            <a:chOff x="3072" y="2102"/>
            <a:chExt cx="2414" cy="250"/>
          </a:xfrm>
        </p:grpSpPr>
        <p:sp>
          <p:nvSpPr>
            <p:cNvPr id="622675" name="Text Box 83"/>
            <p:cNvSpPr txBox="1">
              <a:spLocks noChangeArrowheads="1"/>
            </p:cNvSpPr>
            <p:nvPr/>
          </p:nvSpPr>
          <p:spPr bwMode="auto">
            <a:xfrm>
              <a:off x="3072" y="2102"/>
              <a:ext cx="196" cy="250"/>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1</a:t>
              </a:r>
            </a:p>
          </p:txBody>
        </p:sp>
        <p:sp>
          <p:nvSpPr>
            <p:cNvPr id="622676" name="Text Box 84"/>
            <p:cNvSpPr txBox="1">
              <a:spLocks noChangeArrowheads="1"/>
            </p:cNvSpPr>
            <p:nvPr/>
          </p:nvSpPr>
          <p:spPr bwMode="auto">
            <a:xfrm>
              <a:off x="3504" y="2102"/>
              <a:ext cx="196" cy="250"/>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1</a:t>
              </a:r>
            </a:p>
          </p:txBody>
        </p:sp>
        <p:sp>
          <p:nvSpPr>
            <p:cNvPr id="622677" name="Text Box 85"/>
            <p:cNvSpPr txBox="1">
              <a:spLocks noChangeArrowheads="1"/>
            </p:cNvSpPr>
            <p:nvPr/>
          </p:nvSpPr>
          <p:spPr bwMode="auto">
            <a:xfrm>
              <a:off x="3990" y="2102"/>
              <a:ext cx="196" cy="250"/>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1</a:t>
              </a:r>
            </a:p>
          </p:txBody>
        </p:sp>
        <p:sp>
          <p:nvSpPr>
            <p:cNvPr id="622678" name="Text Box 86"/>
            <p:cNvSpPr txBox="1">
              <a:spLocks noChangeArrowheads="1"/>
            </p:cNvSpPr>
            <p:nvPr/>
          </p:nvSpPr>
          <p:spPr bwMode="auto">
            <a:xfrm>
              <a:off x="4422" y="2102"/>
              <a:ext cx="196" cy="250"/>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1</a:t>
              </a:r>
            </a:p>
          </p:txBody>
        </p:sp>
        <p:sp>
          <p:nvSpPr>
            <p:cNvPr id="622679" name="Text Box 87"/>
            <p:cNvSpPr txBox="1">
              <a:spLocks noChangeArrowheads="1"/>
            </p:cNvSpPr>
            <p:nvPr/>
          </p:nvSpPr>
          <p:spPr bwMode="auto">
            <a:xfrm>
              <a:off x="4848" y="2102"/>
              <a:ext cx="196" cy="250"/>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1</a:t>
              </a:r>
            </a:p>
          </p:txBody>
        </p:sp>
        <p:sp>
          <p:nvSpPr>
            <p:cNvPr id="622680" name="Text Box 88"/>
            <p:cNvSpPr txBox="1">
              <a:spLocks noChangeArrowheads="1"/>
            </p:cNvSpPr>
            <p:nvPr/>
          </p:nvSpPr>
          <p:spPr bwMode="auto">
            <a:xfrm>
              <a:off x="5290" y="2102"/>
              <a:ext cx="196" cy="250"/>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1</a:t>
              </a:r>
            </a:p>
          </p:txBody>
        </p:sp>
      </p:grpSp>
      <p:grpSp>
        <p:nvGrpSpPr>
          <p:cNvPr id="17" name="Group 89"/>
          <p:cNvGrpSpPr>
            <a:grpSpLocks/>
          </p:cNvGrpSpPr>
          <p:nvPr/>
        </p:nvGrpSpPr>
        <p:grpSpPr bwMode="auto">
          <a:xfrm>
            <a:off x="4876800" y="3733800"/>
            <a:ext cx="3832225" cy="396875"/>
            <a:chOff x="3072" y="2102"/>
            <a:chExt cx="2414" cy="250"/>
          </a:xfrm>
        </p:grpSpPr>
        <p:sp>
          <p:nvSpPr>
            <p:cNvPr id="622682" name="Text Box 90"/>
            <p:cNvSpPr txBox="1">
              <a:spLocks noChangeArrowheads="1"/>
            </p:cNvSpPr>
            <p:nvPr/>
          </p:nvSpPr>
          <p:spPr bwMode="auto">
            <a:xfrm>
              <a:off x="3072" y="2102"/>
              <a:ext cx="196" cy="250"/>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1</a:t>
              </a:r>
            </a:p>
          </p:txBody>
        </p:sp>
        <p:sp>
          <p:nvSpPr>
            <p:cNvPr id="622683" name="Text Box 91"/>
            <p:cNvSpPr txBox="1">
              <a:spLocks noChangeArrowheads="1"/>
            </p:cNvSpPr>
            <p:nvPr/>
          </p:nvSpPr>
          <p:spPr bwMode="auto">
            <a:xfrm>
              <a:off x="3504" y="2102"/>
              <a:ext cx="196" cy="250"/>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1</a:t>
              </a:r>
            </a:p>
          </p:txBody>
        </p:sp>
        <p:sp>
          <p:nvSpPr>
            <p:cNvPr id="622684" name="Text Box 92"/>
            <p:cNvSpPr txBox="1">
              <a:spLocks noChangeArrowheads="1"/>
            </p:cNvSpPr>
            <p:nvPr/>
          </p:nvSpPr>
          <p:spPr bwMode="auto">
            <a:xfrm>
              <a:off x="3990" y="2102"/>
              <a:ext cx="196" cy="250"/>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1</a:t>
              </a:r>
            </a:p>
          </p:txBody>
        </p:sp>
        <p:sp>
          <p:nvSpPr>
            <p:cNvPr id="622685" name="Text Box 93"/>
            <p:cNvSpPr txBox="1">
              <a:spLocks noChangeArrowheads="1"/>
            </p:cNvSpPr>
            <p:nvPr/>
          </p:nvSpPr>
          <p:spPr bwMode="auto">
            <a:xfrm>
              <a:off x="4422" y="2102"/>
              <a:ext cx="196" cy="250"/>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1</a:t>
              </a:r>
            </a:p>
          </p:txBody>
        </p:sp>
        <p:sp>
          <p:nvSpPr>
            <p:cNvPr id="622686" name="Text Box 94"/>
            <p:cNvSpPr txBox="1">
              <a:spLocks noChangeArrowheads="1"/>
            </p:cNvSpPr>
            <p:nvPr/>
          </p:nvSpPr>
          <p:spPr bwMode="auto">
            <a:xfrm>
              <a:off x="4848" y="2102"/>
              <a:ext cx="196" cy="250"/>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1</a:t>
              </a:r>
            </a:p>
          </p:txBody>
        </p:sp>
        <p:sp>
          <p:nvSpPr>
            <p:cNvPr id="622687" name="Text Box 95"/>
            <p:cNvSpPr txBox="1">
              <a:spLocks noChangeArrowheads="1"/>
            </p:cNvSpPr>
            <p:nvPr/>
          </p:nvSpPr>
          <p:spPr bwMode="auto">
            <a:xfrm>
              <a:off x="5290" y="2102"/>
              <a:ext cx="196" cy="250"/>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1</a:t>
              </a:r>
            </a:p>
          </p:txBody>
        </p:sp>
      </p:grpSp>
      <p:grpSp>
        <p:nvGrpSpPr>
          <p:cNvPr id="18" name="Group 96"/>
          <p:cNvGrpSpPr>
            <a:grpSpLocks/>
          </p:cNvGrpSpPr>
          <p:nvPr/>
        </p:nvGrpSpPr>
        <p:grpSpPr bwMode="auto">
          <a:xfrm>
            <a:off x="4876800" y="4114800"/>
            <a:ext cx="3832225" cy="396875"/>
            <a:chOff x="3072" y="2102"/>
            <a:chExt cx="2414" cy="250"/>
          </a:xfrm>
        </p:grpSpPr>
        <p:sp>
          <p:nvSpPr>
            <p:cNvPr id="622689" name="Text Box 97"/>
            <p:cNvSpPr txBox="1">
              <a:spLocks noChangeArrowheads="1"/>
            </p:cNvSpPr>
            <p:nvPr/>
          </p:nvSpPr>
          <p:spPr bwMode="auto">
            <a:xfrm>
              <a:off x="3072" y="2102"/>
              <a:ext cx="196" cy="250"/>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1</a:t>
              </a:r>
            </a:p>
          </p:txBody>
        </p:sp>
        <p:sp>
          <p:nvSpPr>
            <p:cNvPr id="622690" name="Text Box 98"/>
            <p:cNvSpPr txBox="1">
              <a:spLocks noChangeArrowheads="1"/>
            </p:cNvSpPr>
            <p:nvPr/>
          </p:nvSpPr>
          <p:spPr bwMode="auto">
            <a:xfrm>
              <a:off x="3504" y="2102"/>
              <a:ext cx="196" cy="250"/>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1</a:t>
              </a:r>
            </a:p>
          </p:txBody>
        </p:sp>
        <p:sp>
          <p:nvSpPr>
            <p:cNvPr id="622691" name="Text Box 99"/>
            <p:cNvSpPr txBox="1">
              <a:spLocks noChangeArrowheads="1"/>
            </p:cNvSpPr>
            <p:nvPr/>
          </p:nvSpPr>
          <p:spPr bwMode="auto">
            <a:xfrm>
              <a:off x="3990" y="2102"/>
              <a:ext cx="196" cy="250"/>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1</a:t>
              </a:r>
            </a:p>
          </p:txBody>
        </p:sp>
        <p:sp>
          <p:nvSpPr>
            <p:cNvPr id="622692" name="Text Box 100"/>
            <p:cNvSpPr txBox="1">
              <a:spLocks noChangeArrowheads="1"/>
            </p:cNvSpPr>
            <p:nvPr/>
          </p:nvSpPr>
          <p:spPr bwMode="auto">
            <a:xfrm>
              <a:off x="4422" y="2102"/>
              <a:ext cx="196" cy="250"/>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1</a:t>
              </a:r>
            </a:p>
          </p:txBody>
        </p:sp>
        <p:sp>
          <p:nvSpPr>
            <p:cNvPr id="622693" name="Text Box 101"/>
            <p:cNvSpPr txBox="1">
              <a:spLocks noChangeArrowheads="1"/>
            </p:cNvSpPr>
            <p:nvPr/>
          </p:nvSpPr>
          <p:spPr bwMode="auto">
            <a:xfrm>
              <a:off x="4848" y="2102"/>
              <a:ext cx="196" cy="250"/>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1</a:t>
              </a:r>
            </a:p>
          </p:txBody>
        </p:sp>
        <p:sp>
          <p:nvSpPr>
            <p:cNvPr id="622694" name="Text Box 102"/>
            <p:cNvSpPr txBox="1">
              <a:spLocks noChangeArrowheads="1"/>
            </p:cNvSpPr>
            <p:nvPr/>
          </p:nvSpPr>
          <p:spPr bwMode="auto">
            <a:xfrm>
              <a:off x="5290" y="2102"/>
              <a:ext cx="196" cy="250"/>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1</a:t>
              </a:r>
            </a:p>
          </p:txBody>
        </p:sp>
      </p:grpSp>
      <p:grpSp>
        <p:nvGrpSpPr>
          <p:cNvPr id="19" name="Group 103"/>
          <p:cNvGrpSpPr>
            <a:grpSpLocks/>
          </p:cNvGrpSpPr>
          <p:nvPr/>
        </p:nvGrpSpPr>
        <p:grpSpPr bwMode="auto">
          <a:xfrm>
            <a:off x="4876800" y="4572000"/>
            <a:ext cx="3832225" cy="396875"/>
            <a:chOff x="3072" y="2102"/>
            <a:chExt cx="2414" cy="250"/>
          </a:xfrm>
        </p:grpSpPr>
        <p:sp>
          <p:nvSpPr>
            <p:cNvPr id="622696" name="Text Box 104"/>
            <p:cNvSpPr txBox="1">
              <a:spLocks noChangeArrowheads="1"/>
            </p:cNvSpPr>
            <p:nvPr/>
          </p:nvSpPr>
          <p:spPr bwMode="auto">
            <a:xfrm>
              <a:off x="3072" y="2102"/>
              <a:ext cx="196" cy="250"/>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1</a:t>
              </a:r>
            </a:p>
          </p:txBody>
        </p:sp>
        <p:sp>
          <p:nvSpPr>
            <p:cNvPr id="622697" name="Text Box 105"/>
            <p:cNvSpPr txBox="1">
              <a:spLocks noChangeArrowheads="1"/>
            </p:cNvSpPr>
            <p:nvPr/>
          </p:nvSpPr>
          <p:spPr bwMode="auto">
            <a:xfrm>
              <a:off x="3504" y="2102"/>
              <a:ext cx="196" cy="250"/>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1</a:t>
              </a:r>
            </a:p>
          </p:txBody>
        </p:sp>
        <p:sp>
          <p:nvSpPr>
            <p:cNvPr id="622698" name="Text Box 106"/>
            <p:cNvSpPr txBox="1">
              <a:spLocks noChangeArrowheads="1"/>
            </p:cNvSpPr>
            <p:nvPr/>
          </p:nvSpPr>
          <p:spPr bwMode="auto">
            <a:xfrm>
              <a:off x="3990" y="2102"/>
              <a:ext cx="196" cy="250"/>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1</a:t>
              </a:r>
            </a:p>
          </p:txBody>
        </p:sp>
        <p:sp>
          <p:nvSpPr>
            <p:cNvPr id="622699" name="Text Box 107"/>
            <p:cNvSpPr txBox="1">
              <a:spLocks noChangeArrowheads="1"/>
            </p:cNvSpPr>
            <p:nvPr/>
          </p:nvSpPr>
          <p:spPr bwMode="auto">
            <a:xfrm>
              <a:off x="4422" y="2102"/>
              <a:ext cx="196" cy="250"/>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1</a:t>
              </a:r>
            </a:p>
          </p:txBody>
        </p:sp>
        <p:sp>
          <p:nvSpPr>
            <p:cNvPr id="622700" name="Text Box 108"/>
            <p:cNvSpPr txBox="1">
              <a:spLocks noChangeArrowheads="1"/>
            </p:cNvSpPr>
            <p:nvPr/>
          </p:nvSpPr>
          <p:spPr bwMode="auto">
            <a:xfrm>
              <a:off x="4848" y="2102"/>
              <a:ext cx="196" cy="250"/>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1</a:t>
              </a:r>
            </a:p>
          </p:txBody>
        </p:sp>
        <p:sp>
          <p:nvSpPr>
            <p:cNvPr id="622701" name="Text Box 109"/>
            <p:cNvSpPr txBox="1">
              <a:spLocks noChangeArrowheads="1"/>
            </p:cNvSpPr>
            <p:nvPr/>
          </p:nvSpPr>
          <p:spPr bwMode="auto">
            <a:xfrm>
              <a:off x="5290" y="2102"/>
              <a:ext cx="196" cy="250"/>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1</a:t>
              </a:r>
            </a:p>
          </p:txBody>
        </p:sp>
      </p:grpSp>
      <p:sp>
        <p:nvSpPr>
          <p:cNvPr id="622702" name="Text Box 110"/>
          <p:cNvSpPr txBox="1">
            <a:spLocks noChangeArrowheads="1"/>
          </p:cNvSpPr>
          <p:nvPr/>
        </p:nvSpPr>
        <p:spPr bwMode="auto">
          <a:xfrm>
            <a:off x="6324600" y="5394325"/>
            <a:ext cx="311150" cy="396875"/>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1</a:t>
            </a:r>
          </a:p>
        </p:txBody>
      </p:sp>
      <p:sp>
        <p:nvSpPr>
          <p:cNvPr id="622703" name="Text Box 111"/>
          <p:cNvSpPr txBox="1">
            <a:spLocks noChangeArrowheads="1"/>
          </p:cNvSpPr>
          <p:nvPr/>
        </p:nvSpPr>
        <p:spPr bwMode="auto">
          <a:xfrm>
            <a:off x="7010400" y="5394325"/>
            <a:ext cx="311150" cy="396875"/>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1</a:t>
            </a:r>
          </a:p>
        </p:txBody>
      </p:sp>
      <p:sp>
        <p:nvSpPr>
          <p:cNvPr id="622704" name="Text Box 112"/>
          <p:cNvSpPr txBox="1">
            <a:spLocks noChangeArrowheads="1"/>
          </p:cNvSpPr>
          <p:nvPr/>
        </p:nvSpPr>
        <p:spPr bwMode="auto">
          <a:xfrm>
            <a:off x="7686675" y="5394325"/>
            <a:ext cx="311150" cy="396875"/>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1</a:t>
            </a:r>
          </a:p>
        </p:txBody>
      </p:sp>
      <p:sp>
        <p:nvSpPr>
          <p:cNvPr id="622705" name="Text Box 113"/>
          <p:cNvSpPr txBox="1">
            <a:spLocks noChangeArrowheads="1"/>
          </p:cNvSpPr>
          <p:nvPr/>
        </p:nvSpPr>
        <p:spPr bwMode="auto">
          <a:xfrm>
            <a:off x="8388350" y="5394325"/>
            <a:ext cx="311150" cy="396875"/>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1</a:t>
            </a:r>
          </a:p>
        </p:txBody>
      </p:sp>
      <p:grpSp>
        <p:nvGrpSpPr>
          <p:cNvPr id="20" name="Group 114"/>
          <p:cNvGrpSpPr>
            <a:grpSpLocks/>
          </p:cNvGrpSpPr>
          <p:nvPr/>
        </p:nvGrpSpPr>
        <p:grpSpPr bwMode="auto">
          <a:xfrm>
            <a:off x="4876800" y="4953000"/>
            <a:ext cx="3832225" cy="396875"/>
            <a:chOff x="3072" y="2102"/>
            <a:chExt cx="2414" cy="250"/>
          </a:xfrm>
        </p:grpSpPr>
        <p:sp>
          <p:nvSpPr>
            <p:cNvPr id="622707" name="Text Box 115"/>
            <p:cNvSpPr txBox="1">
              <a:spLocks noChangeArrowheads="1"/>
            </p:cNvSpPr>
            <p:nvPr/>
          </p:nvSpPr>
          <p:spPr bwMode="auto">
            <a:xfrm>
              <a:off x="3072" y="2102"/>
              <a:ext cx="196" cy="250"/>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1</a:t>
              </a:r>
            </a:p>
          </p:txBody>
        </p:sp>
        <p:sp>
          <p:nvSpPr>
            <p:cNvPr id="622708" name="Text Box 116"/>
            <p:cNvSpPr txBox="1">
              <a:spLocks noChangeArrowheads="1"/>
            </p:cNvSpPr>
            <p:nvPr/>
          </p:nvSpPr>
          <p:spPr bwMode="auto">
            <a:xfrm>
              <a:off x="3504" y="2102"/>
              <a:ext cx="196" cy="250"/>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1</a:t>
              </a:r>
            </a:p>
          </p:txBody>
        </p:sp>
        <p:sp>
          <p:nvSpPr>
            <p:cNvPr id="622709" name="Text Box 117"/>
            <p:cNvSpPr txBox="1">
              <a:spLocks noChangeArrowheads="1"/>
            </p:cNvSpPr>
            <p:nvPr/>
          </p:nvSpPr>
          <p:spPr bwMode="auto">
            <a:xfrm>
              <a:off x="3990" y="2102"/>
              <a:ext cx="196" cy="250"/>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1</a:t>
              </a:r>
            </a:p>
          </p:txBody>
        </p:sp>
        <p:sp>
          <p:nvSpPr>
            <p:cNvPr id="622710" name="Text Box 118"/>
            <p:cNvSpPr txBox="1">
              <a:spLocks noChangeArrowheads="1"/>
            </p:cNvSpPr>
            <p:nvPr/>
          </p:nvSpPr>
          <p:spPr bwMode="auto">
            <a:xfrm>
              <a:off x="4422" y="2102"/>
              <a:ext cx="196" cy="250"/>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1</a:t>
              </a:r>
            </a:p>
          </p:txBody>
        </p:sp>
        <p:sp>
          <p:nvSpPr>
            <p:cNvPr id="622711" name="Text Box 119"/>
            <p:cNvSpPr txBox="1">
              <a:spLocks noChangeArrowheads="1"/>
            </p:cNvSpPr>
            <p:nvPr/>
          </p:nvSpPr>
          <p:spPr bwMode="auto">
            <a:xfrm>
              <a:off x="4848" y="2102"/>
              <a:ext cx="196" cy="250"/>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1</a:t>
              </a:r>
            </a:p>
          </p:txBody>
        </p:sp>
        <p:sp>
          <p:nvSpPr>
            <p:cNvPr id="622712" name="Text Box 120"/>
            <p:cNvSpPr txBox="1">
              <a:spLocks noChangeArrowheads="1"/>
            </p:cNvSpPr>
            <p:nvPr/>
          </p:nvSpPr>
          <p:spPr bwMode="auto">
            <a:xfrm>
              <a:off x="5290" y="2102"/>
              <a:ext cx="196" cy="250"/>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1</a:t>
              </a:r>
            </a:p>
          </p:txBody>
        </p:sp>
      </p:grpSp>
      <p:grpSp>
        <p:nvGrpSpPr>
          <p:cNvPr id="21" name="Group 121"/>
          <p:cNvGrpSpPr>
            <a:grpSpLocks/>
          </p:cNvGrpSpPr>
          <p:nvPr/>
        </p:nvGrpSpPr>
        <p:grpSpPr bwMode="auto">
          <a:xfrm>
            <a:off x="4876800" y="5775325"/>
            <a:ext cx="3832225" cy="396875"/>
            <a:chOff x="3072" y="2102"/>
            <a:chExt cx="2414" cy="250"/>
          </a:xfrm>
        </p:grpSpPr>
        <p:sp>
          <p:nvSpPr>
            <p:cNvPr id="622714" name="Text Box 122"/>
            <p:cNvSpPr txBox="1">
              <a:spLocks noChangeArrowheads="1"/>
            </p:cNvSpPr>
            <p:nvPr/>
          </p:nvSpPr>
          <p:spPr bwMode="auto">
            <a:xfrm>
              <a:off x="3072" y="2102"/>
              <a:ext cx="196" cy="250"/>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1</a:t>
              </a:r>
            </a:p>
          </p:txBody>
        </p:sp>
        <p:sp>
          <p:nvSpPr>
            <p:cNvPr id="622715" name="Text Box 123"/>
            <p:cNvSpPr txBox="1">
              <a:spLocks noChangeArrowheads="1"/>
            </p:cNvSpPr>
            <p:nvPr/>
          </p:nvSpPr>
          <p:spPr bwMode="auto">
            <a:xfrm>
              <a:off x="3504" y="2102"/>
              <a:ext cx="196" cy="250"/>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1</a:t>
              </a:r>
            </a:p>
          </p:txBody>
        </p:sp>
        <p:sp>
          <p:nvSpPr>
            <p:cNvPr id="622716" name="Text Box 124"/>
            <p:cNvSpPr txBox="1">
              <a:spLocks noChangeArrowheads="1"/>
            </p:cNvSpPr>
            <p:nvPr/>
          </p:nvSpPr>
          <p:spPr bwMode="auto">
            <a:xfrm>
              <a:off x="3990" y="2102"/>
              <a:ext cx="196" cy="250"/>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1</a:t>
              </a:r>
            </a:p>
          </p:txBody>
        </p:sp>
        <p:sp>
          <p:nvSpPr>
            <p:cNvPr id="622717" name="Text Box 125"/>
            <p:cNvSpPr txBox="1">
              <a:spLocks noChangeArrowheads="1"/>
            </p:cNvSpPr>
            <p:nvPr/>
          </p:nvSpPr>
          <p:spPr bwMode="auto">
            <a:xfrm>
              <a:off x="4422" y="2102"/>
              <a:ext cx="196" cy="250"/>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1</a:t>
              </a:r>
            </a:p>
          </p:txBody>
        </p:sp>
        <p:sp>
          <p:nvSpPr>
            <p:cNvPr id="622718" name="Text Box 126"/>
            <p:cNvSpPr txBox="1">
              <a:spLocks noChangeArrowheads="1"/>
            </p:cNvSpPr>
            <p:nvPr/>
          </p:nvSpPr>
          <p:spPr bwMode="auto">
            <a:xfrm>
              <a:off x="4848" y="2102"/>
              <a:ext cx="196" cy="250"/>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1</a:t>
              </a:r>
            </a:p>
          </p:txBody>
        </p:sp>
        <p:sp>
          <p:nvSpPr>
            <p:cNvPr id="622719" name="Text Box 127"/>
            <p:cNvSpPr txBox="1">
              <a:spLocks noChangeArrowheads="1"/>
            </p:cNvSpPr>
            <p:nvPr/>
          </p:nvSpPr>
          <p:spPr bwMode="auto">
            <a:xfrm>
              <a:off x="5290" y="2102"/>
              <a:ext cx="196" cy="250"/>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1</a:t>
              </a:r>
            </a:p>
          </p:txBody>
        </p:sp>
      </p:grpSp>
      <p:sp>
        <p:nvSpPr>
          <p:cNvPr id="622720" name="Rectangle 128"/>
          <p:cNvSpPr>
            <a:spLocks noChangeArrowheads="1"/>
          </p:cNvSpPr>
          <p:nvPr/>
        </p:nvSpPr>
        <p:spPr bwMode="auto">
          <a:xfrm>
            <a:off x="7696200" y="152400"/>
            <a:ext cx="1447800" cy="838200"/>
          </a:xfrm>
          <a:prstGeom prst="rect">
            <a:avLst/>
          </a:prstGeom>
          <a:noFill/>
          <a:ln w="9525">
            <a:noFill/>
            <a:miter lim="800000"/>
            <a:headEnd/>
            <a:tailEnd/>
          </a:ln>
          <a:effectLst/>
        </p:spPr>
        <p:txBody>
          <a:bodyPr lIns="92075" tIns="46038" rIns="92075" bIns="46038" anchor="ctr"/>
          <a:lstStyle/>
          <a:p>
            <a:pPr>
              <a:spcBef>
                <a:spcPct val="0"/>
              </a:spcBef>
            </a:pPr>
            <a:r>
              <a:rPr lang="zh-CN" altLang="en-US" sz="4400">
                <a:solidFill>
                  <a:schemeClr val="tx2"/>
                </a:solidFill>
                <a:effectLst>
                  <a:outerShdw blurRad="38100" dist="38100" dir="2700000" algn="tl">
                    <a:srgbClr val="000000"/>
                  </a:outerShdw>
                </a:effectLst>
                <a:latin typeface="Arial" charset="0"/>
              </a:rPr>
              <a:t>10.1</a:t>
            </a:r>
          </a:p>
        </p:txBody>
      </p:sp>
      <p:sp>
        <p:nvSpPr>
          <p:cNvPr id="622721" name="AutoShape 129">
            <a:hlinkClick r:id="" action="ppaction://noaction" highlightClick="1"/>
          </p:cNvPr>
          <p:cNvSpPr>
            <a:spLocks noChangeArrowheads="1"/>
          </p:cNvSpPr>
          <p:nvPr/>
        </p:nvSpPr>
        <p:spPr bwMode="auto">
          <a:xfrm>
            <a:off x="8589963" y="6516688"/>
            <a:ext cx="539750" cy="333375"/>
          </a:xfrm>
          <a:prstGeom prst="actionButtonEnd">
            <a:avLst/>
          </a:prstGeom>
          <a:solidFill>
            <a:srgbClr val="3366FF"/>
          </a:solidFill>
          <a:ln w="9525">
            <a:noFill/>
            <a:miter lim="800000"/>
            <a:headEnd/>
            <a:tailEnd/>
          </a:ln>
          <a:effectLst/>
        </p:spPr>
        <p:txBody>
          <a:bodyPr wrap="none" anchor="ctr">
            <a:spAutoFit/>
          </a:bodyPr>
          <a:lstStyle/>
          <a:p>
            <a:endParaRPr lang="zh-CN" altLang="en-US"/>
          </a:p>
        </p:txBody>
      </p:sp>
      <p:sp>
        <p:nvSpPr>
          <p:cNvPr id="130" name="日期占位符 129"/>
          <p:cNvSpPr>
            <a:spLocks noGrp="1"/>
          </p:cNvSpPr>
          <p:nvPr>
            <p:ph type="dt" sz="half" idx="10"/>
          </p:nvPr>
        </p:nvSpPr>
        <p:spPr/>
        <p:txBody>
          <a:bodyPr/>
          <a:lstStyle/>
          <a:p>
            <a:fld id="{04390CF7-4DCC-4514-B660-BC3B7EE86C4A}" type="datetime1">
              <a:rPr lang="zh-CN" altLang="en-US" smtClean="0"/>
              <a:pPr/>
              <a:t>2019/11/28</a:t>
            </a:fld>
            <a:endParaRPr lang="zh-CN" altLang="en-US"/>
          </a:p>
        </p:txBody>
      </p:sp>
      <p:sp>
        <p:nvSpPr>
          <p:cNvPr id="131" name="灯片编号占位符 130"/>
          <p:cNvSpPr>
            <a:spLocks noGrp="1"/>
          </p:cNvSpPr>
          <p:nvPr>
            <p:ph type="sldNum" sz="quarter" idx="12"/>
          </p:nvPr>
        </p:nvSpPr>
        <p:spPr/>
        <p:txBody>
          <a:bodyPr/>
          <a:lstStyle/>
          <a:p>
            <a:fld id="{0C913308-F349-4B6D-A68A-DD1791B4A57B}" type="slidenum">
              <a:rPr lang="zh-CN" altLang="en-US" smtClean="0"/>
              <a:pPr/>
              <a:t>17</a:t>
            </a:fld>
            <a:endParaRPr lang="zh-CN" altLang="en-US"/>
          </a:p>
        </p:txBody>
      </p:sp>
      <p:sp>
        <p:nvSpPr>
          <p:cNvPr id="132" name="页脚占位符 131"/>
          <p:cNvSpPr>
            <a:spLocks noGrp="1"/>
          </p:cNvSpPr>
          <p:nvPr>
            <p:ph type="ftr" sz="quarter" idx="11"/>
          </p:nvPr>
        </p:nvSpPr>
        <p:spPr/>
        <p:txBody>
          <a:bodyPr/>
          <a:lstStyle/>
          <a:p>
            <a:r>
              <a:rPr lang="zh-CN" altLang="en-US" smtClean="0"/>
              <a:t>龙芯</a:t>
            </a:r>
            <a:r>
              <a:rPr lang="en-US" altLang="zh-CN" smtClean="0"/>
              <a:t>-</a:t>
            </a:r>
            <a:r>
              <a:rPr lang="zh-CN" altLang="en-US" smtClean="0"/>
              <a:t>东北大学（秦皇岛）联合实验室</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22668"/>
                                        </p:tgtEl>
                                        <p:attrNameLst>
                                          <p:attrName>style.visibility</p:attrName>
                                        </p:attrNameLst>
                                      </p:cBhvr>
                                      <p:to>
                                        <p:strVal val="visible"/>
                                      </p:to>
                                    </p:set>
                                    <p:animEffect transition="in" filter="blinds(horizontal)">
                                      <p:cBhvr>
                                        <p:cTn id="7" dur="500"/>
                                        <p:tgtEl>
                                          <p:spTgt spid="62266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22669"/>
                                        </p:tgtEl>
                                        <p:attrNameLst>
                                          <p:attrName>style.visibility</p:attrName>
                                        </p:attrNameLst>
                                      </p:cBhvr>
                                      <p:to>
                                        <p:strVal val="visible"/>
                                      </p:to>
                                    </p:set>
                                    <p:animEffect transition="in" filter="blinds(horizontal)">
                                      <p:cBhvr>
                                        <p:cTn id="12" dur="500"/>
                                        <p:tgtEl>
                                          <p:spTgt spid="62266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22670"/>
                                        </p:tgtEl>
                                        <p:attrNameLst>
                                          <p:attrName>style.visibility</p:attrName>
                                        </p:attrNameLst>
                                      </p:cBhvr>
                                      <p:to>
                                        <p:strVal val="visible"/>
                                      </p:to>
                                    </p:set>
                                    <p:animEffect transition="in" filter="blinds(horizontal)">
                                      <p:cBhvr>
                                        <p:cTn id="17" dur="500"/>
                                        <p:tgtEl>
                                          <p:spTgt spid="62267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22671"/>
                                        </p:tgtEl>
                                        <p:attrNameLst>
                                          <p:attrName>style.visibility</p:attrName>
                                        </p:attrNameLst>
                                      </p:cBhvr>
                                      <p:to>
                                        <p:strVal val="visible"/>
                                      </p:to>
                                    </p:set>
                                    <p:animEffect transition="in" filter="blinds(horizontal)">
                                      <p:cBhvr>
                                        <p:cTn id="22" dur="500"/>
                                        <p:tgtEl>
                                          <p:spTgt spid="62267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22672"/>
                                        </p:tgtEl>
                                        <p:attrNameLst>
                                          <p:attrName>style.visibility</p:attrName>
                                        </p:attrNameLst>
                                      </p:cBhvr>
                                      <p:to>
                                        <p:strVal val="visible"/>
                                      </p:to>
                                    </p:set>
                                    <p:animEffect transition="in" filter="blinds(horizontal)">
                                      <p:cBhvr>
                                        <p:cTn id="27" dur="500"/>
                                        <p:tgtEl>
                                          <p:spTgt spid="62267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22673"/>
                                        </p:tgtEl>
                                        <p:attrNameLst>
                                          <p:attrName>style.visibility</p:attrName>
                                        </p:attrNameLst>
                                      </p:cBhvr>
                                      <p:to>
                                        <p:strVal val="visible"/>
                                      </p:to>
                                    </p:set>
                                    <p:animEffect transition="in" filter="blinds(horizontal)">
                                      <p:cBhvr>
                                        <p:cTn id="32" dur="500"/>
                                        <p:tgtEl>
                                          <p:spTgt spid="62267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blinds(horizontal)">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blinds(horizontal)">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blinds(horizontal)">
                                      <p:cBhvr>
                                        <p:cTn id="47" dur="500"/>
                                        <p:tgtEl>
                                          <p:spTgt spid="18"/>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blinds(horizontal)">
                                      <p:cBhvr>
                                        <p:cTn id="52" dur="500"/>
                                        <p:tgtEl>
                                          <p:spTgt spid="19"/>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blinds(horizontal)">
                                      <p:cBhvr>
                                        <p:cTn id="57" dur="500"/>
                                        <p:tgtEl>
                                          <p:spTgt spid="20"/>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622702"/>
                                        </p:tgtEl>
                                        <p:attrNameLst>
                                          <p:attrName>style.visibility</p:attrName>
                                        </p:attrNameLst>
                                      </p:cBhvr>
                                      <p:to>
                                        <p:strVal val="visible"/>
                                      </p:to>
                                    </p:set>
                                    <p:animEffect transition="in" filter="blinds(horizontal)">
                                      <p:cBhvr>
                                        <p:cTn id="62" dur="500"/>
                                        <p:tgtEl>
                                          <p:spTgt spid="622702"/>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622703"/>
                                        </p:tgtEl>
                                        <p:attrNameLst>
                                          <p:attrName>style.visibility</p:attrName>
                                        </p:attrNameLst>
                                      </p:cBhvr>
                                      <p:to>
                                        <p:strVal val="visible"/>
                                      </p:to>
                                    </p:set>
                                    <p:animEffect transition="in" filter="blinds(horizontal)">
                                      <p:cBhvr>
                                        <p:cTn id="67" dur="500"/>
                                        <p:tgtEl>
                                          <p:spTgt spid="622703"/>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622704"/>
                                        </p:tgtEl>
                                        <p:attrNameLst>
                                          <p:attrName>style.visibility</p:attrName>
                                        </p:attrNameLst>
                                      </p:cBhvr>
                                      <p:to>
                                        <p:strVal val="visible"/>
                                      </p:to>
                                    </p:set>
                                    <p:animEffect transition="in" filter="blinds(horizontal)">
                                      <p:cBhvr>
                                        <p:cTn id="72" dur="500"/>
                                        <p:tgtEl>
                                          <p:spTgt spid="622704"/>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622705"/>
                                        </p:tgtEl>
                                        <p:attrNameLst>
                                          <p:attrName>style.visibility</p:attrName>
                                        </p:attrNameLst>
                                      </p:cBhvr>
                                      <p:to>
                                        <p:strVal val="visible"/>
                                      </p:to>
                                    </p:set>
                                    <p:animEffect transition="in" filter="blinds(horizontal)">
                                      <p:cBhvr>
                                        <p:cTn id="77" dur="500"/>
                                        <p:tgtEl>
                                          <p:spTgt spid="622705"/>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21"/>
                                        </p:tgtEl>
                                        <p:attrNameLst>
                                          <p:attrName>style.visibility</p:attrName>
                                        </p:attrNameLst>
                                      </p:cBhvr>
                                      <p:to>
                                        <p:strVal val="visible"/>
                                      </p:to>
                                    </p:set>
                                    <p:animEffect transition="in" filter="blinds(horizontal)">
                                      <p:cBhvr>
                                        <p:cTn id="8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2668" grpId="0" autoUpdateAnimBg="0"/>
      <p:bldP spid="622669" grpId="0" autoUpdateAnimBg="0"/>
      <p:bldP spid="622670" grpId="0" autoUpdateAnimBg="0"/>
      <p:bldP spid="622671" grpId="0" autoUpdateAnimBg="0"/>
      <p:bldP spid="622672" grpId="0" autoUpdateAnimBg="0"/>
      <p:bldP spid="622673" grpId="0" autoUpdateAnimBg="0"/>
      <p:bldP spid="622702" grpId="0" autoUpdateAnimBg="0"/>
      <p:bldP spid="622703" grpId="0" autoUpdateAnimBg="0"/>
      <p:bldP spid="622704" grpId="0" autoUpdateAnimBg="0"/>
      <p:bldP spid="622705"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18" name="Text Box 2"/>
          <p:cNvSpPr txBox="1">
            <a:spLocks noChangeArrowheads="1"/>
          </p:cNvSpPr>
          <p:nvPr/>
        </p:nvSpPr>
        <p:spPr bwMode="auto">
          <a:xfrm>
            <a:off x="381000" y="304800"/>
            <a:ext cx="4772025" cy="641350"/>
          </a:xfrm>
          <a:prstGeom prst="rect">
            <a:avLst/>
          </a:prstGeom>
          <a:noFill/>
          <a:ln w="9525">
            <a:noFill/>
            <a:miter lim="800000"/>
            <a:headEnd/>
            <a:tailEnd/>
          </a:ln>
          <a:effectLst/>
        </p:spPr>
        <p:txBody>
          <a:bodyPr wrap="none">
            <a:spAutoFit/>
          </a:bodyPr>
          <a:lstStyle/>
          <a:p>
            <a:pPr>
              <a:spcBef>
                <a:spcPct val="0"/>
              </a:spcBef>
            </a:pPr>
            <a:r>
              <a:rPr lang="zh-CN" altLang="en-US" sz="3600">
                <a:latin typeface="Times New Roman" pitchFamily="18" charset="0"/>
              </a:rPr>
              <a:t>三、组合逻辑设计步骤</a:t>
            </a:r>
          </a:p>
        </p:txBody>
      </p:sp>
      <p:sp>
        <p:nvSpPr>
          <p:cNvPr id="623619" name="Text Box 3"/>
          <p:cNvSpPr txBox="1">
            <a:spLocks noChangeArrowheads="1"/>
          </p:cNvSpPr>
          <p:nvPr/>
        </p:nvSpPr>
        <p:spPr bwMode="auto">
          <a:xfrm>
            <a:off x="998538" y="1066800"/>
            <a:ext cx="3040062" cy="519113"/>
          </a:xfrm>
          <a:prstGeom prst="rect">
            <a:avLst/>
          </a:prstGeom>
          <a:noFill/>
          <a:ln w="9525">
            <a:noFill/>
            <a:miter lim="800000"/>
            <a:headEnd/>
            <a:tailEnd/>
          </a:ln>
          <a:effectLst/>
        </p:spPr>
        <p:txBody>
          <a:bodyPr wrap="none">
            <a:spAutoFit/>
          </a:bodyPr>
          <a:lstStyle/>
          <a:p>
            <a:pPr>
              <a:spcBef>
                <a:spcPct val="0"/>
              </a:spcBef>
            </a:pPr>
            <a:r>
              <a:rPr lang="zh-CN" altLang="en-US" sz="2800">
                <a:latin typeface="Times New Roman" pitchFamily="18" charset="0"/>
              </a:rPr>
              <a:t>1. 列出操作时间表</a:t>
            </a:r>
          </a:p>
        </p:txBody>
      </p:sp>
      <p:grpSp>
        <p:nvGrpSpPr>
          <p:cNvPr id="2" name="Group 4"/>
          <p:cNvGrpSpPr>
            <a:grpSpLocks/>
          </p:cNvGrpSpPr>
          <p:nvPr/>
        </p:nvGrpSpPr>
        <p:grpSpPr bwMode="auto">
          <a:xfrm>
            <a:off x="457200" y="2286000"/>
            <a:ext cx="8458200" cy="3657600"/>
            <a:chOff x="288" y="1440"/>
            <a:chExt cx="5328" cy="2304"/>
          </a:xfrm>
        </p:grpSpPr>
        <p:sp>
          <p:nvSpPr>
            <p:cNvPr id="623621" name="Rectangle 5"/>
            <p:cNvSpPr>
              <a:spLocks noChangeArrowheads="1"/>
            </p:cNvSpPr>
            <p:nvPr/>
          </p:nvSpPr>
          <p:spPr bwMode="auto">
            <a:xfrm>
              <a:off x="1176" y="2841"/>
              <a:ext cx="444" cy="540"/>
            </a:xfrm>
            <a:prstGeom prst="rect">
              <a:avLst/>
            </a:prstGeom>
            <a:noFill/>
            <a:ln w="9525">
              <a:noFill/>
              <a:miter lim="800000"/>
              <a:headEnd/>
              <a:tailEnd/>
            </a:ln>
            <a:effectLst/>
          </p:spPr>
          <p:txBody>
            <a:bodyPr lIns="19050" rIns="19050" anchor="ctr" anchorCtr="1"/>
            <a:lstStyle/>
            <a:p>
              <a:pPr>
                <a:buClr>
                  <a:schemeClr val="accent2"/>
                </a:buClr>
                <a:buSzPct val="80000"/>
                <a:buFont typeface="Wingdings" pitchFamily="2" charset="2"/>
                <a:buNone/>
              </a:pPr>
              <a:endParaRPr lang="zh-CN" altLang="en-US" sz="2000">
                <a:latin typeface="Times New Roman" pitchFamily="18" charset="0"/>
              </a:endParaRPr>
            </a:p>
          </p:txBody>
        </p:sp>
        <p:sp>
          <p:nvSpPr>
            <p:cNvPr id="623622" name="Rectangle 6"/>
            <p:cNvSpPr>
              <a:spLocks noChangeArrowheads="1"/>
            </p:cNvSpPr>
            <p:nvPr/>
          </p:nvSpPr>
          <p:spPr bwMode="auto">
            <a:xfrm>
              <a:off x="742" y="2562"/>
              <a:ext cx="434" cy="1038"/>
            </a:xfrm>
            <a:prstGeom prst="rect">
              <a:avLst/>
            </a:prstGeom>
            <a:noFill/>
            <a:ln w="9525">
              <a:noFill/>
              <a:miter lim="800000"/>
              <a:headEnd/>
              <a:tailEnd/>
            </a:ln>
            <a:effectLst/>
          </p:spPr>
          <p:txBody>
            <a:bodyPr lIns="19050" rIns="19050" anchor="ctr" anchorCtr="1"/>
            <a:lstStyle/>
            <a:p>
              <a:pPr>
                <a:buClr>
                  <a:schemeClr val="accent2"/>
                </a:buClr>
                <a:buSzPct val="80000"/>
                <a:buFont typeface="Wingdings" pitchFamily="2" charset="2"/>
                <a:buNone/>
              </a:pPr>
              <a:r>
                <a:rPr lang="en-US" altLang="zh-CN" sz="2000" i="1">
                  <a:solidFill>
                    <a:schemeClr val="folHlink"/>
                  </a:solidFill>
                  <a:latin typeface="Times New Roman" pitchFamily="18" charset="0"/>
                </a:rPr>
                <a:t>T</a:t>
              </a:r>
              <a:r>
                <a:rPr lang="en-US" altLang="zh-CN" sz="2000" baseline="-25000">
                  <a:solidFill>
                    <a:schemeClr val="folHlink"/>
                  </a:solidFill>
                  <a:latin typeface="Times New Roman" pitchFamily="18" charset="0"/>
                </a:rPr>
                <a:t>2</a:t>
              </a:r>
              <a:endParaRPr lang="zh-CN" altLang="en-US" sz="2000" baseline="-25000">
                <a:solidFill>
                  <a:schemeClr val="folHlink"/>
                </a:solidFill>
                <a:latin typeface="Times New Roman" pitchFamily="18" charset="0"/>
              </a:endParaRPr>
            </a:p>
          </p:txBody>
        </p:sp>
        <p:sp>
          <p:nvSpPr>
            <p:cNvPr id="623623" name="Rectangle 7"/>
            <p:cNvSpPr>
              <a:spLocks noChangeArrowheads="1"/>
            </p:cNvSpPr>
            <p:nvPr/>
          </p:nvSpPr>
          <p:spPr bwMode="auto">
            <a:xfrm>
              <a:off x="742" y="2448"/>
              <a:ext cx="434" cy="510"/>
            </a:xfrm>
            <a:prstGeom prst="rect">
              <a:avLst/>
            </a:prstGeom>
            <a:noFill/>
            <a:ln w="9525">
              <a:noFill/>
              <a:miter lim="800000"/>
              <a:headEnd/>
              <a:tailEnd/>
            </a:ln>
            <a:effectLst/>
          </p:spPr>
          <p:txBody>
            <a:bodyPr lIns="19050" rIns="19050" anchor="ctr" anchorCtr="1"/>
            <a:lstStyle/>
            <a:p>
              <a:pPr>
                <a:buClr>
                  <a:schemeClr val="accent2"/>
                </a:buClr>
                <a:buSzPct val="80000"/>
                <a:buFont typeface="Wingdings" pitchFamily="2" charset="2"/>
                <a:buNone/>
              </a:pPr>
              <a:r>
                <a:rPr lang="en-US" altLang="zh-CN" sz="2000" i="1">
                  <a:solidFill>
                    <a:schemeClr val="folHlink"/>
                  </a:solidFill>
                  <a:latin typeface="Times New Roman" pitchFamily="18" charset="0"/>
                </a:rPr>
                <a:t>T</a:t>
              </a:r>
              <a:r>
                <a:rPr lang="en-US" altLang="zh-CN" sz="2000" baseline="-25000">
                  <a:solidFill>
                    <a:schemeClr val="folHlink"/>
                  </a:solidFill>
                  <a:latin typeface="Times New Roman" pitchFamily="18" charset="0"/>
                </a:rPr>
                <a:t>1</a:t>
              </a:r>
              <a:endParaRPr lang="zh-CN" altLang="en-US" sz="2000" baseline="-25000">
                <a:solidFill>
                  <a:schemeClr val="folHlink"/>
                </a:solidFill>
                <a:latin typeface="Times New Roman" pitchFamily="18" charset="0"/>
              </a:endParaRPr>
            </a:p>
          </p:txBody>
        </p:sp>
        <p:sp>
          <p:nvSpPr>
            <p:cNvPr id="623624" name="Rectangle 8"/>
            <p:cNvSpPr>
              <a:spLocks noChangeArrowheads="1"/>
            </p:cNvSpPr>
            <p:nvPr/>
          </p:nvSpPr>
          <p:spPr bwMode="auto">
            <a:xfrm>
              <a:off x="742" y="2073"/>
              <a:ext cx="434" cy="498"/>
            </a:xfrm>
            <a:prstGeom prst="rect">
              <a:avLst/>
            </a:prstGeom>
            <a:noFill/>
            <a:ln w="9525">
              <a:noFill/>
              <a:miter lim="800000"/>
              <a:headEnd/>
              <a:tailEnd/>
            </a:ln>
            <a:effectLst/>
          </p:spPr>
          <p:txBody>
            <a:bodyPr lIns="19050" rIns="19050" anchor="ctr" anchorCtr="1"/>
            <a:lstStyle/>
            <a:p>
              <a:pPr>
                <a:buClr>
                  <a:schemeClr val="accent2"/>
                </a:buClr>
                <a:buSzPct val="80000"/>
                <a:buFont typeface="Wingdings" pitchFamily="2" charset="2"/>
                <a:buNone/>
              </a:pPr>
              <a:r>
                <a:rPr lang="en-US" altLang="zh-CN" sz="2000" i="1">
                  <a:solidFill>
                    <a:schemeClr val="folHlink"/>
                  </a:solidFill>
                  <a:latin typeface="Times New Roman" pitchFamily="18" charset="0"/>
                </a:rPr>
                <a:t>T</a:t>
              </a:r>
              <a:r>
                <a:rPr lang="en-US" altLang="zh-CN" sz="2000" baseline="-25000">
                  <a:solidFill>
                    <a:schemeClr val="folHlink"/>
                  </a:solidFill>
                  <a:latin typeface="Times New Roman" pitchFamily="18" charset="0"/>
                </a:rPr>
                <a:t>0</a:t>
              </a:r>
            </a:p>
          </p:txBody>
        </p:sp>
        <p:sp>
          <p:nvSpPr>
            <p:cNvPr id="623625" name="Rectangle 9"/>
            <p:cNvSpPr>
              <a:spLocks noChangeArrowheads="1"/>
            </p:cNvSpPr>
            <p:nvPr/>
          </p:nvSpPr>
          <p:spPr bwMode="auto">
            <a:xfrm>
              <a:off x="288" y="1698"/>
              <a:ext cx="454" cy="2046"/>
            </a:xfrm>
            <a:prstGeom prst="rect">
              <a:avLst/>
            </a:prstGeom>
            <a:noFill/>
            <a:ln w="9525">
              <a:noFill/>
              <a:miter lim="800000"/>
              <a:headEnd/>
              <a:tailEnd/>
            </a:ln>
            <a:effectLst/>
          </p:spPr>
          <p:txBody>
            <a:bodyPr lIns="19050" rIns="19050" anchor="ctr" anchorCtr="1"/>
            <a:lstStyle/>
            <a:p>
              <a:pPr>
                <a:buClr>
                  <a:schemeClr val="accent2"/>
                </a:buClr>
                <a:buSzPct val="80000"/>
                <a:buFont typeface="Wingdings" pitchFamily="2" charset="2"/>
                <a:buNone/>
              </a:pPr>
              <a:r>
                <a:rPr lang="en-US" altLang="zh-CN">
                  <a:latin typeface="Times New Roman" pitchFamily="18" charset="0"/>
                </a:rPr>
                <a:t> </a:t>
              </a:r>
              <a:r>
                <a:rPr lang="en-US" altLang="zh-CN" sz="2000">
                  <a:latin typeface="Times New Roman" pitchFamily="18" charset="0"/>
                </a:rPr>
                <a:t> IND</a:t>
              </a:r>
            </a:p>
            <a:p>
              <a:pPr>
                <a:buClr>
                  <a:schemeClr val="accent2"/>
                </a:buClr>
                <a:buSzPct val="80000"/>
                <a:buFont typeface="Wingdings" pitchFamily="2" charset="2"/>
                <a:buNone/>
              </a:pPr>
              <a:r>
                <a:rPr lang="zh-CN" altLang="en-US" sz="2000">
                  <a:latin typeface="Times New Roman" pitchFamily="18" charset="0"/>
                </a:rPr>
                <a:t> 间址</a:t>
              </a:r>
            </a:p>
          </p:txBody>
        </p:sp>
        <p:grpSp>
          <p:nvGrpSpPr>
            <p:cNvPr id="3" name="Group 10"/>
            <p:cNvGrpSpPr>
              <a:grpSpLocks/>
            </p:cNvGrpSpPr>
            <p:nvPr/>
          </p:nvGrpSpPr>
          <p:grpSpPr bwMode="auto">
            <a:xfrm>
              <a:off x="288" y="1440"/>
              <a:ext cx="5328" cy="1931"/>
              <a:chOff x="288" y="1440"/>
              <a:chExt cx="5328" cy="1931"/>
            </a:xfrm>
          </p:grpSpPr>
          <p:sp>
            <p:nvSpPr>
              <p:cNvPr id="623627" name="Rectangle 11"/>
              <p:cNvSpPr>
                <a:spLocks noChangeArrowheads="1"/>
              </p:cNvSpPr>
              <p:nvPr/>
            </p:nvSpPr>
            <p:spPr bwMode="auto">
              <a:xfrm>
                <a:off x="5172" y="1440"/>
                <a:ext cx="444" cy="633"/>
              </a:xfrm>
              <a:prstGeom prst="rect">
                <a:avLst/>
              </a:prstGeom>
              <a:noFill/>
              <a:ln w="9525">
                <a:noFill/>
                <a:miter lim="800000"/>
                <a:headEnd/>
                <a:tailEnd/>
              </a:ln>
              <a:effectLst/>
            </p:spPr>
            <p:txBody>
              <a:bodyPr lIns="19050" rIns="19050" anchor="ctr" anchorCtr="1"/>
              <a:lstStyle/>
              <a:p>
                <a:pPr>
                  <a:buClr>
                    <a:schemeClr val="accent2"/>
                  </a:buClr>
                  <a:buSzPct val="80000"/>
                  <a:buFont typeface="Wingdings" pitchFamily="2" charset="2"/>
                  <a:buNone/>
                </a:pPr>
                <a:r>
                  <a:rPr lang="en-US" altLang="zh-CN" sz="2000">
                    <a:latin typeface="Times New Roman" pitchFamily="18" charset="0"/>
                  </a:rPr>
                  <a:t>JMP</a:t>
                </a:r>
              </a:p>
            </p:txBody>
          </p:sp>
          <p:sp>
            <p:nvSpPr>
              <p:cNvPr id="623628" name="Rectangle 12"/>
              <p:cNvSpPr>
                <a:spLocks noChangeArrowheads="1"/>
              </p:cNvSpPr>
              <p:nvPr/>
            </p:nvSpPr>
            <p:spPr bwMode="auto">
              <a:xfrm>
                <a:off x="4728" y="1440"/>
                <a:ext cx="444" cy="633"/>
              </a:xfrm>
              <a:prstGeom prst="rect">
                <a:avLst/>
              </a:prstGeom>
              <a:noFill/>
              <a:ln w="9525">
                <a:noFill/>
                <a:miter lim="800000"/>
                <a:headEnd/>
                <a:tailEnd/>
              </a:ln>
              <a:effectLst/>
            </p:spPr>
            <p:txBody>
              <a:bodyPr lIns="19050" rIns="19050" anchor="ctr" anchorCtr="1"/>
              <a:lstStyle/>
              <a:p>
                <a:pPr>
                  <a:buClr>
                    <a:schemeClr val="accent2"/>
                  </a:buClr>
                  <a:buSzPct val="80000"/>
                  <a:buFont typeface="Wingdings" pitchFamily="2" charset="2"/>
                  <a:buNone/>
                </a:pPr>
                <a:r>
                  <a:rPr lang="en-US" altLang="zh-CN" sz="2000">
                    <a:latin typeface="Times New Roman" pitchFamily="18" charset="0"/>
                  </a:rPr>
                  <a:t>LDA</a:t>
                </a:r>
              </a:p>
            </p:txBody>
          </p:sp>
          <p:sp>
            <p:nvSpPr>
              <p:cNvPr id="623629" name="Rectangle 13"/>
              <p:cNvSpPr>
                <a:spLocks noChangeArrowheads="1"/>
              </p:cNvSpPr>
              <p:nvPr/>
            </p:nvSpPr>
            <p:spPr bwMode="auto">
              <a:xfrm>
                <a:off x="4284" y="1440"/>
                <a:ext cx="444" cy="633"/>
              </a:xfrm>
              <a:prstGeom prst="rect">
                <a:avLst/>
              </a:prstGeom>
              <a:noFill/>
              <a:ln w="9525">
                <a:noFill/>
                <a:miter lim="800000"/>
                <a:headEnd/>
                <a:tailEnd/>
              </a:ln>
              <a:effectLst/>
            </p:spPr>
            <p:txBody>
              <a:bodyPr lIns="19050" rIns="19050" anchor="ctr" anchorCtr="1"/>
              <a:lstStyle/>
              <a:p>
                <a:pPr>
                  <a:buClr>
                    <a:schemeClr val="accent2"/>
                  </a:buClr>
                  <a:buSzPct val="80000"/>
                  <a:buFont typeface="Wingdings" pitchFamily="2" charset="2"/>
                  <a:buNone/>
                </a:pPr>
                <a:r>
                  <a:rPr lang="en-US" altLang="zh-CN" sz="2000">
                    <a:latin typeface="Times New Roman" pitchFamily="18" charset="0"/>
                  </a:rPr>
                  <a:t>STA</a:t>
                </a:r>
              </a:p>
            </p:txBody>
          </p:sp>
          <p:sp>
            <p:nvSpPr>
              <p:cNvPr id="623630" name="Rectangle 14"/>
              <p:cNvSpPr>
                <a:spLocks noChangeArrowheads="1"/>
              </p:cNvSpPr>
              <p:nvPr/>
            </p:nvSpPr>
            <p:spPr bwMode="auto">
              <a:xfrm>
                <a:off x="3840" y="1440"/>
                <a:ext cx="444" cy="633"/>
              </a:xfrm>
              <a:prstGeom prst="rect">
                <a:avLst/>
              </a:prstGeom>
              <a:noFill/>
              <a:ln w="9525">
                <a:noFill/>
                <a:miter lim="800000"/>
                <a:headEnd/>
                <a:tailEnd/>
              </a:ln>
              <a:effectLst/>
            </p:spPr>
            <p:txBody>
              <a:bodyPr lIns="19050" rIns="19050" anchor="ctr" anchorCtr="1"/>
              <a:lstStyle/>
              <a:p>
                <a:pPr>
                  <a:buClr>
                    <a:schemeClr val="accent2"/>
                  </a:buClr>
                  <a:buSzPct val="80000"/>
                  <a:buFont typeface="Wingdings" pitchFamily="2" charset="2"/>
                  <a:buNone/>
                </a:pPr>
                <a:r>
                  <a:rPr lang="en-US" altLang="zh-CN" sz="2000">
                    <a:latin typeface="Times New Roman" pitchFamily="18" charset="0"/>
                  </a:rPr>
                  <a:t>ADD</a:t>
                </a:r>
              </a:p>
            </p:txBody>
          </p:sp>
          <p:sp>
            <p:nvSpPr>
              <p:cNvPr id="623631" name="Rectangle 15"/>
              <p:cNvSpPr>
                <a:spLocks noChangeArrowheads="1"/>
              </p:cNvSpPr>
              <p:nvPr/>
            </p:nvSpPr>
            <p:spPr bwMode="auto">
              <a:xfrm>
                <a:off x="3396" y="1440"/>
                <a:ext cx="444" cy="633"/>
              </a:xfrm>
              <a:prstGeom prst="rect">
                <a:avLst/>
              </a:prstGeom>
              <a:noFill/>
              <a:ln w="9525">
                <a:noFill/>
                <a:miter lim="800000"/>
                <a:headEnd/>
                <a:tailEnd/>
              </a:ln>
              <a:effectLst/>
            </p:spPr>
            <p:txBody>
              <a:bodyPr lIns="19050" rIns="19050" anchor="ctr" anchorCtr="1"/>
              <a:lstStyle/>
              <a:p>
                <a:pPr>
                  <a:buClr>
                    <a:schemeClr val="accent2"/>
                  </a:buClr>
                  <a:buSzPct val="80000"/>
                  <a:buFont typeface="Wingdings" pitchFamily="2" charset="2"/>
                  <a:buNone/>
                </a:pPr>
                <a:r>
                  <a:rPr lang="en-US" altLang="zh-CN" sz="2000">
                    <a:latin typeface="Times New Roman" pitchFamily="18" charset="0"/>
                  </a:rPr>
                  <a:t>COM</a:t>
                </a:r>
              </a:p>
            </p:txBody>
          </p:sp>
          <p:sp>
            <p:nvSpPr>
              <p:cNvPr id="623632" name="Rectangle 16"/>
              <p:cNvSpPr>
                <a:spLocks noChangeArrowheads="1"/>
              </p:cNvSpPr>
              <p:nvPr/>
            </p:nvSpPr>
            <p:spPr bwMode="auto">
              <a:xfrm>
                <a:off x="2952" y="1440"/>
                <a:ext cx="444" cy="633"/>
              </a:xfrm>
              <a:prstGeom prst="rect">
                <a:avLst/>
              </a:prstGeom>
              <a:noFill/>
              <a:ln w="9525">
                <a:noFill/>
                <a:miter lim="800000"/>
                <a:headEnd/>
                <a:tailEnd/>
              </a:ln>
              <a:effectLst/>
            </p:spPr>
            <p:txBody>
              <a:bodyPr lIns="19050" rIns="19050" anchor="ctr" anchorCtr="1"/>
              <a:lstStyle/>
              <a:p>
                <a:pPr>
                  <a:buClr>
                    <a:schemeClr val="accent2"/>
                  </a:buClr>
                  <a:buSzPct val="80000"/>
                  <a:buFont typeface="Wingdings" pitchFamily="2" charset="2"/>
                  <a:buNone/>
                </a:pPr>
                <a:r>
                  <a:rPr lang="en-US" altLang="zh-CN" sz="2000">
                    <a:latin typeface="Times New Roman" pitchFamily="18" charset="0"/>
                  </a:rPr>
                  <a:t>CLA</a:t>
                </a:r>
              </a:p>
            </p:txBody>
          </p:sp>
          <p:sp>
            <p:nvSpPr>
              <p:cNvPr id="623633" name="Rectangle 17"/>
              <p:cNvSpPr>
                <a:spLocks noChangeArrowheads="1"/>
              </p:cNvSpPr>
              <p:nvPr/>
            </p:nvSpPr>
            <p:spPr bwMode="auto">
              <a:xfrm>
                <a:off x="1620" y="1440"/>
                <a:ext cx="1332" cy="633"/>
              </a:xfrm>
              <a:prstGeom prst="rect">
                <a:avLst/>
              </a:prstGeom>
              <a:noFill/>
              <a:ln w="9525">
                <a:noFill/>
                <a:miter lim="800000"/>
                <a:headEnd/>
                <a:tailEnd/>
              </a:ln>
              <a:effectLst/>
            </p:spPr>
            <p:txBody>
              <a:bodyPr lIns="19050" rIns="19050" anchor="ctr" anchorCtr="1"/>
              <a:lstStyle/>
              <a:p>
                <a:pPr>
                  <a:buClr>
                    <a:schemeClr val="accent2"/>
                  </a:buClr>
                  <a:buSzPct val="80000"/>
                  <a:buFont typeface="Wingdings" pitchFamily="2" charset="2"/>
                  <a:buNone/>
                </a:pPr>
                <a:r>
                  <a:rPr lang="zh-CN" altLang="en-US" sz="2000">
                    <a:latin typeface="Times New Roman" pitchFamily="18" charset="0"/>
                  </a:rPr>
                  <a:t>微操作命令信号</a:t>
                </a:r>
              </a:p>
            </p:txBody>
          </p:sp>
          <p:sp>
            <p:nvSpPr>
              <p:cNvPr id="623634" name="Rectangle 18"/>
              <p:cNvSpPr>
                <a:spLocks noChangeArrowheads="1"/>
              </p:cNvSpPr>
              <p:nvPr/>
            </p:nvSpPr>
            <p:spPr bwMode="auto">
              <a:xfrm>
                <a:off x="1176" y="1440"/>
                <a:ext cx="444" cy="633"/>
              </a:xfrm>
              <a:prstGeom prst="rect">
                <a:avLst/>
              </a:prstGeom>
              <a:noFill/>
              <a:ln w="9525">
                <a:noFill/>
                <a:miter lim="800000"/>
                <a:headEnd/>
                <a:tailEnd/>
              </a:ln>
              <a:effectLst/>
            </p:spPr>
            <p:txBody>
              <a:bodyPr lIns="19050" rIns="19050" anchor="ctr" anchorCtr="1"/>
              <a:lstStyle/>
              <a:p>
                <a:pPr>
                  <a:buClr>
                    <a:schemeClr val="accent2"/>
                  </a:buClr>
                  <a:buSzPct val="80000"/>
                  <a:buFont typeface="Wingdings" pitchFamily="2" charset="2"/>
                  <a:buNone/>
                </a:pPr>
                <a:r>
                  <a:rPr lang="zh-CN" altLang="en-US" sz="2000">
                    <a:latin typeface="Times New Roman" pitchFamily="18" charset="0"/>
                  </a:rPr>
                  <a:t>状态条件</a:t>
                </a:r>
              </a:p>
            </p:txBody>
          </p:sp>
          <p:sp>
            <p:nvSpPr>
              <p:cNvPr id="623635" name="Rectangle 19"/>
              <p:cNvSpPr>
                <a:spLocks noChangeArrowheads="1"/>
              </p:cNvSpPr>
              <p:nvPr/>
            </p:nvSpPr>
            <p:spPr bwMode="auto">
              <a:xfrm>
                <a:off x="742" y="1440"/>
                <a:ext cx="434" cy="633"/>
              </a:xfrm>
              <a:prstGeom prst="rect">
                <a:avLst/>
              </a:prstGeom>
              <a:noFill/>
              <a:ln w="9525">
                <a:noFill/>
                <a:miter lim="800000"/>
                <a:headEnd/>
                <a:tailEnd/>
              </a:ln>
              <a:effectLst/>
            </p:spPr>
            <p:txBody>
              <a:bodyPr lIns="19050" rIns="19050" anchor="ctr" anchorCtr="1"/>
              <a:lstStyle/>
              <a:p>
                <a:pPr>
                  <a:buClr>
                    <a:schemeClr val="accent2"/>
                  </a:buClr>
                  <a:buSzPct val="80000"/>
                  <a:buFont typeface="Wingdings" pitchFamily="2" charset="2"/>
                  <a:buNone/>
                </a:pPr>
                <a:r>
                  <a:rPr lang="zh-CN" altLang="en-US" sz="2000">
                    <a:latin typeface="Times New Roman" pitchFamily="18" charset="0"/>
                  </a:rPr>
                  <a:t>节拍</a:t>
                </a:r>
              </a:p>
            </p:txBody>
          </p:sp>
          <p:sp>
            <p:nvSpPr>
              <p:cNvPr id="623636" name="Rectangle 20"/>
              <p:cNvSpPr>
                <a:spLocks noChangeArrowheads="1"/>
              </p:cNvSpPr>
              <p:nvPr/>
            </p:nvSpPr>
            <p:spPr bwMode="auto">
              <a:xfrm>
                <a:off x="288" y="1440"/>
                <a:ext cx="454" cy="633"/>
              </a:xfrm>
              <a:prstGeom prst="rect">
                <a:avLst/>
              </a:prstGeom>
              <a:noFill/>
              <a:ln w="9525">
                <a:noFill/>
                <a:miter lim="800000"/>
                <a:headEnd/>
                <a:tailEnd/>
              </a:ln>
              <a:effectLst/>
            </p:spPr>
            <p:txBody>
              <a:bodyPr lIns="19050" rIns="19050" anchor="ctr" anchorCtr="1"/>
              <a:lstStyle/>
              <a:p>
                <a:pPr>
                  <a:buClr>
                    <a:schemeClr val="accent2"/>
                  </a:buClr>
                  <a:buSzPct val="80000"/>
                  <a:buFont typeface="Wingdings" pitchFamily="2" charset="2"/>
                  <a:buNone/>
                </a:pPr>
                <a:r>
                  <a:rPr lang="zh-CN" altLang="en-US" sz="2000">
                    <a:latin typeface="Times New Roman" pitchFamily="18" charset="0"/>
                  </a:rPr>
                  <a:t>工作周期标记</a:t>
                </a:r>
              </a:p>
            </p:txBody>
          </p:sp>
          <p:grpSp>
            <p:nvGrpSpPr>
              <p:cNvPr id="4" name="Group 21"/>
              <p:cNvGrpSpPr>
                <a:grpSpLocks/>
              </p:cNvGrpSpPr>
              <p:nvPr/>
            </p:nvGrpSpPr>
            <p:grpSpPr bwMode="auto">
              <a:xfrm>
                <a:off x="288" y="1440"/>
                <a:ext cx="5328" cy="1931"/>
                <a:chOff x="288" y="1440"/>
                <a:chExt cx="5328" cy="1931"/>
              </a:xfrm>
            </p:grpSpPr>
            <p:sp>
              <p:nvSpPr>
                <p:cNvPr id="623638" name="Line 22"/>
                <p:cNvSpPr>
                  <a:spLocks noChangeShapeType="1"/>
                </p:cNvSpPr>
                <p:nvPr/>
              </p:nvSpPr>
              <p:spPr bwMode="auto">
                <a:xfrm>
                  <a:off x="288" y="2073"/>
                  <a:ext cx="5328" cy="0"/>
                </a:xfrm>
                <a:prstGeom prst="line">
                  <a:avLst/>
                </a:prstGeom>
                <a:noFill/>
                <a:ln w="12700">
                  <a:solidFill>
                    <a:schemeClr val="tx1"/>
                  </a:solidFill>
                  <a:round/>
                  <a:headEnd/>
                  <a:tailEnd/>
                </a:ln>
                <a:effectLst/>
              </p:spPr>
              <p:txBody>
                <a:bodyPr wrap="none" lIns="19050" rIns="19050" anchor="ctr" anchorCtr="1"/>
                <a:lstStyle/>
                <a:p>
                  <a:endParaRPr lang="zh-CN" altLang="en-US"/>
                </a:p>
              </p:txBody>
            </p:sp>
            <p:grpSp>
              <p:nvGrpSpPr>
                <p:cNvPr id="5" name="Group 23"/>
                <p:cNvGrpSpPr>
                  <a:grpSpLocks/>
                </p:cNvGrpSpPr>
                <p:nvPr/>
              </p:nvGrpSpPr>
              <p:grpSpPr bwMode="auto">
                <a:xfrm>
                  <a:off x="288" y="1440"/>
                  <a:ext cx="5328" cy="1931"/>
                  <a:chOff x="288" y="1440"/>
                  <a:chExt cx="5328" cy="1931"/>
                </a:xfrm>
              </p:grpSpPr>
              <p:sp>
                <p:nvSpPr>
                  <p:cNvPr id="623640" name="Line 24"/>
                  <p:cNvSpPr>
                    <a:spLocks noChangeShapeType="1"/>
                  </p:cNvSpPr>
                  <p:nvPr/>
                </p:nvSpPr>
                <p:spPr bwMode="auto">
                  <a:xfrm>
                    <a:off x="3840" y="1440"/>
                    <a:ext cx="444" cy="0"/>
                  </a:xfrm>
                  <a:prstGeom prst="line">
                    <a:avLst/>
                  </a:prstGeom>
                  <a:noFill/>
                  <a:ln w="28575">
                    <a:solidFill>
                      <a:schemeClr val="tx1"/>
                    </a:solidFill>
                    <a:round/>
                    <a:headEnd/>
                    <a:tailEnd/>
                  </a:ln>
                  <a:effectLst/>
                </p:spPr>
                <p:txBody>
                  <a:bodyPr wrap="none" lIns="19050" rIns="19050" anchor="ctr" anchorCtr="1"/>
                  <a:lstStyle/>
                  <a:p>
                    <a:endParaRPr lang="zh-CN" altLang="en-US"/>
                  </a:p>
                </p:txBody>
              </p:sp>
              <p:grpSp>
                <p:nvGrpSpPr>
                  <p:cNvPr id="6" name="Group 25"/>
                  <p:cNvGrpSpPr>
                    <a:grpSpLocks/>
                  </p:cNvGrpSpPr>
                  <p:nvPr/>
                </p:nvGrpSpPr>
                <p:grpSpPr bwMode="auto">
                  <a:xfrm>
                    <a:off x="288" y="1440"/>
                    <a:ext cx="5328" cy="1931"/>
                    <a:chOff x="288" y="1440"/>
                    <a:chExt cx="5328" cy="1931"/>
                  </a:xfrm>
                </p:grpSpPr>
                <p:sp>
                  <p:nvSpPr>
                    <p:cNvPr id="623642" name="Line 26"/>
                    <p:cNvSpPr>
                      <a:spLocks noChangeShapeType="1"/>
                    </p:cNvSpPr>
                    <p:nvPr/>
                  </p:nvSpPr>
                  <p:spPr bwMode="auto">
                    <a:xfrm>
                      <a:off x="288" y="3360"/>
                      <a:ext cx="5328" cy="0"/>
                    </a:xfrm>
                    <a:prstGeom prst="line">
                      <a:avLst/>
                    </a:prstGeom>
                    <a:noFill/>
                    <a:ln w="28575" cap="sq">
                      <a:solidFill>
                        <a:schemeClr val="tx1"/>
                      </a:solidFill>
                      <a:round/>
                      <a:headEnd/>
                      <a:tailEnd/>
                    </a:ln>
                    <a:effectLst/>
                  </p:spPr>
                  <p:txBody>
                    <a:bodyPr wrap="none" lIns="19050" rIns="19050" anchor="ctr" anchorCtr="1"/>
                    <a:lstStyle/>
                    <a:p>
                      <a:endParaRPr lang="zh-CN" altLang="en-US"/>
                    </a:p>
                  </p:txBody>
                </p:sp>
                <p:grpSp>
                  <p:nvGrpSpPr>
                    <p:cNvPr id="7" name="Group 27"/>
                    <p:cNvGrpSpPr>
                      <a:grpSpLocks/>
                    </p:cNvGrpSpPr>
                    <p:nvPr/>
                  </p:nvGrpSpPr>
                  <p:grpSpPr bwMode="auto">
                    <a:xfrm>
                      <a:off x="288" y="1440"/>
                      <a:ext cx="5328" cy="1931"/>
                      <a:chOff x="288" y="1440"/>
                      <a:chExt cx="5328" cy="1931"/>
                    </a:xfrm>
                  </p:grpSpPr>
                  <p:sp>
                    <p:nvSpPr>
                      <p:cNvPr id="623644" name="Line 28"/>
                      <p:cNvSpPr>
                        <a:spLocks noChangeShapeType="1"/>
                      </p:cNvSpPr>
                      <p:nvPr/>
                    </p:nvSpPr>
                    <p:spPr bwMode="auto">
                      <a:xfrm>
                        <a:off x="288" y="1440"/>
                        <a:ext cx="0" cy="1931"/>
                      </a:xfrm>
                      <a:prstGeom prst="line">
                        <a:avLst/>
                      </a:prstGeom>
                      <a:noFill/>
                      <a:ln w="28575" cap="sq">
                        <a:solidFill>
                          <a:schemeClr val="tx1"/>
                        </a:solidFill>
                        <a:round/>
                        <a:headEnd/>
                        <a:tailEnd/>
                      </a:ln>
                      <a:effectLst/>
                    </p:spPr>
                    <p:txBody>
                      <a:bodyPr wrap="none" lIns="19050" rIns="19050" anchor="ctr" anchorCtr="1"/>
                      <a:lstStyle/>
                      <a:p>
                        <a:endParaRPr lang="zh-CN" altLang="en-US"/>
                      </a:p>
                    </p:txBody>
                  </p:sp>
                  <p:sp>
                    <p:nvSpPr>
                      <p:cNvPr id="623645" name="Line 29"/>
                      <p:cNvSpPr>
                        <a:spLocks noChangeShapeType="1"/>
                      </p:cNvSpPr>
                      <p:nvPr/>
                    </p:nvSpPr>
                    <p:spPr bwMode="auto">
                      <a:xfrm>
                        <a:off x="742" y="1440"/>
                        <a:ext cx="0" cy="1931"/>
                      </a:xfrm>
                      <a:prstGeom prst="line">
                        <a:avLst/>
                      </a:prstGeom>
                      <a:noFill/>
                      <a:ln w="12700">
                        <a:solidFill>
                          <a:schemeClr val="tx1"/>
                        </a:solidFill>
                        <a:round/>
                        <a:headEnd/>
                        <a:tailEnd/>
                      </a:ln>
                      <a:effectLst/>
                    </p:spPr>
                    <p:txBody>
                      <a:bodyPr wrap="none" lIns="19050" rIns="19050" anchor="ctr" anchorCtr="1"/>
                      <a:lstStyle/>
                      <a:p>
                        <a:endParaRPr lang="zh-CN" altLang="en-US"/>
                      </a:p>
                    </p:txBody>
                  </p:sp>
                  <p:sp>
                    <p:nvSpPr>
                      <p:cNvPr id="623646" name="Line 30"/>
                      <p:cNvSpPr>
                        <a:spLocks noChangeShapeType="1"/>
                      </p:cNvSpPr>
                      <p:nvPr/>
                    </p:nvSpPr>
                    <p:spPr bwMode="auto">
                      <a:xfrm>
                        <a:off x="1176" y="1440"/>
                        <a:ext cx="0" cy="1931"/>
                      </a:xfrm>
                      <a:prstGeom prst="line">
                        <a:avLst/>
                      </a:prstGeom>
                      <a:noFill/>
                      <a:ln w="12700">
                        <a:solidFill>
                          <a:schemeClr val="tx1"/>
                        </a:solidFill>
                        <a:round/>
                        <a:headEnd/>
                        <a:tailEnd/>
                      </a:ln>
                      <a:effectLst/>
                    </p:spPr>
                    <p:txBody>
                      <a:bodyPr wrap="none" lIns="19050" rIns="19050" anchor="ctr" anchorCtr="1"/>
                      <a:lstStyle/>
                      <a:p>
                        <a:endParaRPr lang="zh-CN" altLang="en-US"/>
                      </a:p>
                    </p:txBody>
                  </p:sp>
                  <p:sp>
                    <p:nvSpPr>
                      <p:cNvPr id="623647" name="Line 31"/>
                      <p:cNvSpPr>
                        <a:spLocks noChangeShapeType="1"/>
                      </p:cNvSpPr>
                      <p:nvPr/>
                    </p:nvSpPr>
                    <p:spPr bwMode="auto">
                      <a:xfrm>
                        <a:off x="1620" y="1440"/>
                        <a:ext cx="0" cy="1931"/>
                      </a:xfrm>
                      <a:prstGeom prst="line">
                        <a:avLst/>
                      </a:prstGeom>
                      <a:noFill/>
                      <a:ln w="12700">
                        <a:solidFill>
                          <a:schemeClr val="tx1"/>
                        </a:solidFill>
                        <a:round/>
                        <a:headEnd/>
                        <a:tailEnd/>
                      </a:ln>
                      <a:effectLst/>
                    </p:spPr>
                    <p:txBody>
                      <a:bodyPr wrap="none" lIns="19050" rIns="19050" anchor="ctr" anchorCtr="1"/>
                      <a:lstStyle/>
                      <a:p>
                        <a:endParaRPr lang="zh-CN" altLang="en-US"/>
                      </a:p>
                    </p:txBody>
                  </p:sp>
                  <p:sp>
                    <p:nvSpPr>
                      <p:cNvPr id="623648" name="Line 32"/>
                      <p:cNvSpPr>
                        <a:spLocks noChangeShapeType="1"/>
                      </p:cNvSpPr>
                      <p:nvPr/>
                    </p:nvSpPr>
                    <p:spPr bwMode="auto">
                      <a:xfrm>
                        <a:off x="2952" y="1440"/>
                        <a:ext cx="0" cy="1931"/>
                      </a:xfrm>
                      <a:prstGeom prst="line">
                        <a:avLst/>
                      </a:prstGeom>
                      <a:noFill/>
                      <a:ln w="12700">
                        <a:solidFill>
                          <a:schemeClr val="tx1"/>
                        </a:solidFill>
                        <a:round/>
                        <a:headEnd/>
                        <a:tailEnd/>
                      </a:ln>
                      <a:effectLst/>
                    </p:spPr>
                    <p:txBody>
                      <a:bodyPr wrap="none" lIns="19050" rIns="19050" anchor="ctr" anchorCtr="1"/>
                      <a:lstStyle/>
                      <a:p>
                        <a:endParaRPr lang="zh-CN" altLang="en-US"/>
                      </a:p>
                    </p:txBody>
                  </p:sp>
                  <p:sp>
                    <p:nvSpPr>
                      <p:cNvPr id="623649" name="Line 33"/>
                      <p:cNvSpPr>
                        <a:spLocks noChangeShapeType="1"/>
                      </p:cNvSpPr>
                      <p:nvPr/>
                    </p:nvSpPr>
                    <p:spPr bwMode="auto">
                      <a:xfrm>
                        <a:off x="3396" y="1440"/>
                        <a:ext cx="0" cy="1931"/>
                      </a:xfrm>
                      <a:prstGeom prst="line">
                        <a:avLst/>
                      </a:prstGeom>
                      <a:noFill/>
                      <a:ln w="12700">
                        <a:solidFill>
                          <a:schemeClr val="tx1"/>
                        </a:solidFill>
                        <a:round/>
                        <a:headEnd/>
                        <a:tailEnd/>
                      </a:ln>
                      <a:effectLst/>
                    </p:spPr>
                    <p:txBody>
                      <a:bodyPr wrap="none" lIns="19050" rIns="19050" anchor="ctr" anchorCtr="1"/>
                      <a:lstStyle/>
                      <a:p>
                        <a:endParaRPr lang="zh-CN" altLang="en-US"/>
                      </a:p>
                    </p:txBody>
                  </p:sp>
                  <p:sp>
                    <p:nvSpPr>
                      <p:cNvPr id="623650" name="Line 34"/>
                      <p:cNvSpPr>
                        <a:spLocks noChangeShapeType="1"/>
                      </p:cNvSpPr>
                      <p:nvPr/>
                    </p:nvSpPr>
                    <p:spPr bwMode="auto">
                      <a:xfrm>
                        <a:off x="3840" y="1440"/>
                        <a:ext cx="0" cy="1931"/>
                      </a:xfrm>
                      <a:prstGeom prst="line">
                        <a:avLst/>
                      </a:prstGeom>
                      <a:noFill/>
                      <a:ln w="12700">
                        <a:solidFill>
                          <a:schemeClr val="tx1"/>
                        </a:solidFill>
                        <a:round/>
                        <a:headEnd/>
                        <a:tailEnd/>
                      </a:ln>
                      <a:effectLst/>
                    </p:spPr>
                    <p:txBody>
                      <a:bodyPr wrap="none" lIns="19050" rIns="19050" anchor="ctr" anchorCtr="1"/>
                      <a:lstStyle/>
                      <a:p>
                        <a:endParaRPr lang="zh-CN" altLang="en-US"/>
                      </a:p>
                    </p:txBody>
                  </p:sp>
                  <p:sp>
                    <p:nvSpPr>
                      <p:cNvPr id="623651" name="Line 35"/>
                      <p:cNvSpPr>
                        <a:spLocks noChangeShapeType="1"/>
                      </p:cNvSpPr>
                      <p:nvPr/>
                    </p:nvSpPr>
                    <p:spPr bwMode="auto">
                      <a:xfrm>
                        <a:off x="4284" y="1440"/>
                        <a:ext cx="0" cy="1931"/>
                      </a:xfrm>
                      <a:prstGeom prst="line">
                        <a:avLst/>
                      </a:prstGeom>
                      <a:noFill/>
                      <a:ln w="12700">
                        <a:solidFill>
                          <a:schemeClr val="tx1"/>
                        </a:solidFill>
                        <a:round/>
                        <a:headEnd/>
                        <a:tailEnd/>
                      </a:ln>
                      <a:effectLst/>
                    </p:spPr>
                    <p:txBody>
                      <a:bodyPr wrap="none" lIns="19050" rIns="19050" anchor="ctr" anchorCtr="1"/>
                      <a:lstStyle/>
                      <a:p>
                        <a:endParaRPr lang="zh-CN" altLang="en-US"/>
                      </a:p>
                    </p:txBody>
                  </p:sp>
                  <p:sp>
                    <p:nvSpPr>
                      <p:cNvPr id="623652" name="Line 36"/>
                      <p:cNvSpPr>
                        <a:spLocks noChangeShapeType="1"/>
                      </p:cNvSpPr>
                      <p:nvPr/>
                    </p:nvSpPr>
                    <p:spPr bwMode="auto">
                      <a:xfrm>
                        <a:off x="4728" y="1440"/>
                        <a:ext cx="0" cy="1931"/>
                      </a:xfrm>
                      <a:prstGeom prst="line">
                        <a:avLst/>
                      </a:prstGeom>
                      <a:noFill/>
                      <a:ln w="12700">
                        <a:solidFill>
                          <a:schemeClr val="tx1"/>
                        </a:solidFill>
                        <a:round/>
                        <a:headEnd/>
                        <a:tailEnd/>
                      </a:ln>
                      <a:effectLst/>
                    </p:spPr>
                    <p:txBody>
                      <a:bodyPr wrap="none" lIns="19050" rIns="19050" anchor="ctr" anchorCtr="1"/>
                      <a:lstStyle/>
                      <a:p>
                        <a:endParaRPr lang="zh-CN" altLang="en-US"/>
                      </a:p>
                    </p:txBody>
                  </p:sp>
                  <p:sp>
                    <p:nvSpPr>
                      <p:cNvPr id="623653" name="Line 37"/>
                      <p:cNvSpPr>
                        <a:spLocks noChangeShapeType="1"/>
                      </p:cNvSpPr>
                      <p:nvPr/>
                    </p:nvSpPr>
                    <p:spPr bwMode="auto">
                      <a:xfrm>
                        <a:off x="5172" y="1440"/>
                        <a:ext cx="0" cy="1931"/>
                      </a:xfrm>
                      <a:prstGeom prst="line">
                        <a:avLst/>
                      </a:prstGeom>
                      <a:noFill/>
                      <a:ln w="12700">
                        <a:solidFill>
                          <a:schemeClr val="tx1"/>
                        </a:solidFill>
                        <a:round/>
                        <a:headEnd/>
                        <a:tailEnd/>
                      </a:ln>
                      <a:effectLst/>
                    </p:spPr>
                    <p:txBody>
                      <a:bodyPr wrap="none" lIns="19050" rIns="19050" anchor="ctr" anchorCtr="1"/>
                      <a:lstStyle/>
                      <a:p>
                        <a:endParaRPr lang="zh-CN" altLang="en-US"/>
                      </a:p>
                    </p:txBody>
                  </p:sp>
                  <p:sp>
                    <p:nvSpPr>
                      <p:cNvPr id="623654" name="Line 38"/>
                      <p:cNvSpPr>
                        <a:spLocks noChangeShapeType="1"/>
                      </p:cNvSpPr>
                      <p:nvPr/>
                    </p:nvSpPr>
                    <p:spPr bwMode="auto">
                      <a:xfrm>
                        <a:off x="5616" y="1440"/>
                        <a:ext cx="0" cy="1931"/>
                      </a:xfrm>
                      <a:prstGeom prst="line">
                        <a:avLst/>
                      </a:prstGeom>
                      <a:noFill/>
                      <a:ln w="28575" cap="sq">
                        <a:solidFill>
                          <a:schemeClr val="tx1"/>
                        </a:solidFill>
                        <a:round/>
                        <a:headEnd/>
                        <a:tailEnd/>
                      </a:ln>
                      <a:effectLst/>
                    </p:spPr>
                    <p:txBody>
                      <a:bodyPr wrap="none" lIns="19050" rIns="19050" anchor="ctr" anchorCtr="1"/>
                      <a:lstStyle/>
                      <a:p>
                        <a:endParaRPr lang="zh-CN" altLang="en-US"/>
                      </a:p>
                    </p:txBody>
                  </p:sp>
                </p:grpSp>
                <p:grpSp>
                  <p:nvGrpSpPr>
                    <p:cNvPr id="8" name="Group 39"/>
                    <p:cNvGrpSpPr>
                      <a:grpSpLocks/>
                    </p:cNvGrpSpPr>
                    <p:nvPr/>
                  </p:nvGrpSpPr>
                  <p:grpSpPr bwMode="auto">
                    <a:xfrm>
                      <a:off x="288" y="1440"/>
                      <a:ext cx="5328" cy="0"/>
                      <a:chOff x="288" y="1440"/>
                      <a:chExt cx="5328" cy="0"/>
                    </a:xfrm>
                  </p:grpSpPr>
                  <p:sp>
                    <p:nvSpPr>
                      <p:cNvPr id="623656" name="Line 40"/>
                      <p:cNvSpPr>
                        <a:spLocks noChangeShapeType="1"/>
                      </p:cNvSpPr>
                      <p:nvPr/>
                    </p:nvSpPr>
                    <p:spPr bwMode="auto">
                      <a:xfrm>
                        <a:off x="288" y="1440"/>
                        <a:ext cx="3552" cy="0"/>
                      </a:xfrm>
                      <a:prstGeom prst="line">
                        <a:avLst/>
                      </a:prstGeom>
                      <a:noFill/>
                      <a:ln w="28575" cap="sq">
                        <a:solidFill>
                          <a:schemeClr val="tx1"/>
                        </a:solidFill>
                        <a:round/>
                        <a:headEnd/>
                        <a:tailEnd/>
                      </a:ln>
                      <a:effectLst/>
                    </p:spPr>
                    <p:txBody>
                      <a:bodyPr wrap="none" lIns="19050" rIns="19050" anchor="ctr" anchorCtr="1"/>
                      <a:lstStyle/>
                      <a:p>
                        <a:endParaRPr lang="zh-CN" altLang="en-US"/>
                      </a:p>
                    </p:txBody>
                  </p:sp>
                  <p:sp>
                    <p:nvSpPr>
                      <p:cNvPr id="623657" name="Line 41"/>
                      <p:cNvSpPr>
                        <a:spLocks noChangeShapeType="1"/>
                      </p:cNvSpPr>
                      <p:nvPr/>
                    </p:nvSpPr>
                    <p:spPr bwMode="auto">
                      <a:xfrm>
                        <a:off x="4284" y="1440"/>
                        <a:ext cx="1332" cy="0"/>
                      </a:xfrm>
                      <a:prstGeom prst="line">
                        <a:avLst/>
                      </a:prstGeom>
                      <a:noFill/>
                      <a:ln w="28575" cap="sq">
                        <a:solidFill>
                          <a:schemeClr val="tx1"/>
                        </a:solidFill>
                        <a:round/>
                        <a:headEnd/>
                        <a:tailEnd/>
                      </a:ln>
                      <a:effectLst/>
                    </p:spPr>
                    <p:txBody>
                      <a:bodyPr wrap="none" lIns="19050" rIns="19050" anchor="ctr" anchorCtr="1"/>
                      <a:lstStyle/>
                      <a:p>
                        <a:endParaRPr lang="zh-CN" altLang="en-US"/>
                      </a:p>
                    </p:txBody>
                  </p:sp>
                </p:grpSp>
              </p:grpSp>
            </p:grpSp>
          </p:grpSp>
        </p:grpSp>
        <p:sp>
          <p:nvSpPr>
            <p:cNvPr id="623658" name="Line 42"/>
            <p:cNvSpPr>
              <a:spLocks noChangeShapeType="1"/>
            </p:cNvSpPr>
            <p:nvPr/>
          </p:nvSpPr>
          <p:spPr bwMode="auto">
            <a:xfrm>
              <a:off x="1620" y="2322"/>
              <a:ext cx="3996" cy="0"/>
            </a:xfrm>
            <a:prstGeom prst="line">
              <a:avLst/>
            </a:prstGeom>
            <a:noFill/>
            <a:ln w="12700">
              <a:solidFill>
                <a:schemeClr val="tx1"/>
              </a:solidFill>
              <a:round/>
              <a:headEnd/>
              <a:tailEnd/>
            </a:ln>
            <a:effectLst/>
          </p:spPr>
          <p:txBody>
            <a:bodyPr wrap="none" lIns="19050" rIns="19050" anchor="ctr" anchorCtr="1"/>
            <a:lstStyle/>
            <a:p>
              <a:endParaRPr lang="zh-CN" altLang="en-US"/>
            </a:p>
          </p:txBody>
        </p:sp>
        <p:sp>
          <p:nvSpPr>
            <p:cNvPr id="623659" name="Line 43"/>
            <p:cNvSpPr>
              <a:spLocks noChangeShapeType="1"/>
            </p:cNvSpPr>
            <p:nvPr/>
          </p:nvSpPr>
          <p:spPr bwMode="auto">
            <a:xfrm>
              <a:off x="742" y="2841"/>
              <a:ext cx="4874" cy="0"/>
            </a:xfrm>
            <a:prstGeom prst="line">
              <a:avLst/>
            </a:prstGeom>
            <a:noFill/>
            <a:ln w="12700">
              <a:solidFill>
                <a:schemeClr val="tx1"/>
              </a:solidFill>
              <a:round/>
              <a:headEnd/>
              <a:tailEnd/>
            </a:ln>
            <a:effectLst/>
          </p:spPr>
          <p:txBody>
            <a:bodyPr wrap="none" lIns="19050" rIns="19050" anchor="ctr" anchorCtr="1"/>
            <a:lstStyle/>
            <a:p>
              <a:endParaRPr lang="zh-CN" altLang="en-US"/>
            </a:p>
          </p:txBody>
        </p:sp>
        <p:sp>
          <p:nvSpPr>
            <p:cNvPr id="623660" name="Line 44"/>
            <p:cNvSpPr>
              <a:spLocks noChangeShapeType="1"/>
            </p:cNvSpPr>
            <p:nvPr/>
          </p:nvSpPr>
          <p:spPr bwMode="auto">
            <a:xfrm>
              <a:off x="742" y="2571"/>
              <a:ext cx="4874" cy="0"/>
            </a:xfrm>
            <a:prstGeom prst="line">
              <a:avLst/>
            </a:prstGeom>
            <a:noFill/>
            <a:ln w="12700">
              <a:solidFill>
                <a:schemeClr val="tx1"/>
              </a:solidFill>
              <a:round/>
              <a:headEnd/>
              <a:tailEnd/>
            </a:ln>
            <a:effectLst/>
          </p:spPr>
          <p:txBody>
            <a:bodyPr wrap="none" lIns="19050" rIns="19050" anchor="ctr" anchorCtr="1"/>
            <a:lstStyle/>
            <a:p>
              <a:endParaRPr lang="zh-CN" altLang="en-US"/>
            </a:p>
          </p:txBody>
        </p:sp>
        <p:grpSp>
          <p:nvGrpSpPr>
            <p:cNvPr id="9" name="Group 45"/>
            <p:cNvGrpSpPr>
              <a:grpSpLocks/>
            </p:cNvGrpSpPr>
            <p:nvPr/>
          </p:nvGrpSpPr>
          <p:grpSpPr bwMode="auto">
            <a:xfrm>
              <a:off x="1620" y="2073"/>
              <a:ext cx="1332" cy="249"/>
              <a:chOff x="1620" y="2073"/>
              <a:chExt cx="1332" cy="249"/>
            </a:xfrm>
          </p:grpSpPr>
          <p:sp>
            <p:nvSpPr>
              <p:cNvPr id="623662" name="Rectangle 46"/>
              <p:cNvSpPr>
                <a:spLocks noChangeArrowheads="1"/>
              </p:cNvSpPr>
              <p:nvPr/>
            </p:nvSpPr>
            <p:spPr bwMode="auto">
              <a:xfrm>
                <a:off x="1620" y="2073"/>
                <a:ext cx="1332" cy="249"/>
              </a:xfrm>
              <a:prstGeom prst="rect">
                <a:avLst/>
              </a:prstGeom>
              <a:noFill/>
              <a:ln w="9525">
                <a:noFill/>
                <a:miter lim="800000"/>
                <a:headEnd/>
                <a:tailEnd/>
              </a:ln>
              <a:effectLst/>
            </p:spPr>
            <p:txBody>
              <a:bodyPr lIns="19050" rIns="19050" anchor="ctr" anchorCtr="1"/>
              <a:lstStyle/>
              <a:p>
                <a:pPr>
                  <a:buClr>
                    <a:schemeClr val="accent2"/>
                  </a:buClr>
                  <a:buSzPct val="80000"/>
                  <a:buFont typeface="Wingdings" pitchFamily="2" charset="2"/>
                  <a:buNone/>
                </a:pPr>
                <a:r>
                  <a:rPr lang="en-US" altLang="zh-CN" sz="2000">
                    <a:latin typeface="Times New Roman" pitchFamily="18" charset="0"/>
                  </a:rPr>
                  <a:t>Ad (IR)      MAR</a:t>
                </a:r>
              </a:p>
            </p:txBody>
          </p:sp>
          <p:sp>
            <p:nvSpPr>
              <p:cNvPr id="623663" name="Line 47"/>
              <p:cNvSpPr>
                <a:spLocks noChangeShapeType="1"/>
              </p:cNvSpPr>
              <p:nvPr/>
            </p:nvSpPr>
            <p:spPr bwMode="auto">
              <a:xfrm>
                <a:off x="2258" y="2208"/>
                <a:ext cx="190" cy="0"/>
              </a:xfrm>
              <a:prstGeom prst="line">
                <a:avLst/>
              </a:prstGeom>
              <a:noFill/>
              <a:ln w="19050">
                <a:solidFill>
                  <a:schemeClr val="tx1"/>
                </a:solidFill>
                <a:round/>
                <a:headEnd/>
                <a:tailEnd type="stealth" w="med" len="med"/>
              </a:ln>
              <a:effectLst/>
            </p:spPr>
            <p:txBody>
              <a:bodyPr wrap="none"/>
              <a:lstStyle/>
              <a:p>
                <a:endParaRPr lang="zh-CN" altLang="en-US"/>
              </a:p>
            </p:txBody>
          </p:sp>
        </p:grpSp>
        <p:grpSp>
          <p:nvGrpSpPr>
            <p:cNvPr id="10" name="Group 48"/>
            <p:cNvGrpSpPr>
              <a:grpSpLocks/>
            </p:cNvGrpSpPr>
            <p:nvPr/>
          </p:nvGrpSpPr>
          <p:grpSpPr bwMode="auto">
            <a:xfrm>
              <a:off x="1620" y="2322"/>
              <a:ext cx="1332" cy="249"/>
              <a:chOff x="1620" y="2322"/>
              <a:chExt cx="1332" cy="249"/>
            </a:xfrm>
          </p:grpSpPr>
          <p:sp>
            <p:nvSpPr>
              <p:cNvPr id="623665" name="Rectangle 49"/>
              <p:cNvSpPr>
                <a:spLocks noChangeArrowheads="1"/>
              </p:cNvSpPr>
              <p:nvPr/>
            </p:nvSpPr>
            <p:spPr bwMode="auto">
              <a:xfrm>
                <a:off x="1620" y="2322"/>
                <a:ext cx="1332" cy="249"/>
              </a:xfrm>
              <a:prstGeom prst="rect">
                <a:avLst/>
              </a:prstGeom>
              <a:noFill/>
              <a:ln w="9525">
                <a:noFill/>
                <a:miter lim="800000"/>
                <a:headEnd/>
                <a:tailEnd/>
              </a:ln>
              <a:effectLst/>
            </p:spPr>
            <p:txBody>
              <a:bodyPr lIns="19050" rIns="19050" anchor="ctr" anchorCtr="1"/>
              <a:lstStyle/>
              <a:p>
                <a:pPr>
                  <a:buClr>
                    <a:schemeClr val="accent2"/>
                  </a:buClr>
                  <a:buSzPct val="80000"/>
                  <a:buFont typeface="Wingdings" pitchFamily="2" charset="2"/>
                  <a:buNone/>
                </a:pPr>
                <a:r>
                  <a:rPr lang="zh-CN" altLang="en-US" sz="2000">
                    <a:latin typeface="Times New Roman" pitchFamily="18" charset="0"/>
                  </a:rPr>
                  <a:t>1      </a:t>
                </a:r>
                <a:r>
                  <a:rPr lang="en-US" altLang="zh-CN" sz="2000">
                    <a:latin typeface="Times New Roman" pitchFamily="18" charset="0"/>
                  </a:rPr>
                  <a:t>R</a:t>
                </a:r>
              </a:p>
            </p:txBody>
          </p:sp>
          <p:sp>
            <p:nvSpPr>
              <p:cNvPr id="623666" name="Line 50"/>
              <p:cNvSpPr>
                <a:spLocks noChangeShapeType="1"/>
              </p:cNvSpPr>
              <p:nvPr/>
            </p:nvSpPr>
            <p:spPr bwMode="auto">
              <a:xfrm>
                <a:off x="2160" y="2448"/>
                <a:ext cx="190" cy="0"/>
              </a:xfrm>
              <a:prstGeom prst="line">
                <a:avLst/>
              </a:prstGeom>
              <a:noFill/>
              <a:ln w="19050">
                <a:solidFill>
                  <a:schemeClr val="tx1"/>
                </a:solidFill>
                <a:round/>
                <a:headEnd/>
                <a:tailEnd type="stealth" w="med" len="med"/>
              </a:ln>
              <a:effectLst/>
            </p:spPr>
            <p:txBody>
              <a:bodyPr wrap="none"/>
              <a:lstStyle/>
              <a:p>
                <a:endParaRPr lang="zh-CN" altLang="en-US"/>
              </a:p>
            </p:txBody>
          </p:sp>
        </p:grpSp>
        <p:grpSp>
          <p:nvGrpSpPr>
            <p:cNvPr id="11" name="Group 51"/>
            <p:cNvGrpSpPr>
              <a:grpSpLocks/>
            </p:cNvGrpSpPr>
            <p:nvPr/>
          </p:nvGrpSpPr>
          <p:grpSpPr bwMode="auto">
            <a:xfrm>
              <a:off x="1620" y="2571"/>
              <a:ext cx="1332" cy="261"/>
              <a:chOff x="1620" y="2571"/>
              <a:chExt cx="1332" cy="261"/>
            </a:xfrm>
          </p:grpSpPr>
          <p:sp>
            <p:nvSpPr>
              <p:cNvPr id="623668" name="Rectangle 52"/>
              <p:cNvSpPr>
                <a:spLocks noChangeArrowheads="1"/>
              </p:cNvSpPr>
              <p:nvPr/>
            </p:nvSpPr>
            <p:spPr bwMode="auto">
              <a:xfrm>
                <a:off x="1620" y="2571"/>
                <a:ext cx="1332" cy="261"/>
              </a:xfrm>
              <a:prstGeom prst="rect">
                <a:avLst/>
              </a:prstGeom>
              <a:noFill/>
              <a:ln w="9525">
                <a:noFill/>
                <a:miter lim="800000"/>
                <a:headEnd/>
                <a:tailEnd/>
              </a:ln>
              <a:effectLst/>
            </p:spPr>
            <p:txBody>
              <a:bodyPr lIns="19050" rIns="19050" anchor="ctr" anchorCtr="1"/>
              <a:lstStyle/>
              <a:p>
                <a:pPr>
                  <a:buClr>
                    <a:schemeClr val="accent2"/>
                  </a:buClr>
                  <a:buSzPct val="80000"/>
                  <a:buFont typeface="Wingdings" pitchFamily="2" charset="2"/>
                  <a:buNone/>
                </a:pPr>
                <a:r>
                  <a:rPr lang="en-US" altLang="zh-CN" sz="2000">
                    <a:latin typeface="Times New Roman" pitchFamily="18" charset="0"/>
                  </a:rPr>
                  <a:t>M(MAR)      MDR    </a:t>
                </a:r>
              </a:p>
            </p:txBody>
          </p:sp>
          <p:sp>
            <p:nvSpPr>
              <p:cNvPr id="623669" name="Line 53"/>
              <p:cNvSpPr>
                <a:spLocks noChangeShapeType="1"/>
              </p:cNvSpPr>
              <p:nvPr/>
            </p:nvSpPr>
            <p:spPr bwMode="auto">
              <a:xfrm>
                <a:off x="2304" y="2713"/>
                <a:ext cx="190" cy="0"/>
              </a:xfrm>
              <a:prstGeom prst="line">
                <a:avLst/>
              </a:prstGeom>
              <a:noFill/>
              <a:ln w="19050">
                <a:solidFill>
                  <a:schemeClr val="tx1"/>
                </a:solidFill>
                <a:round/>
                <a:headEnd/>
                <a:tailEnd type="stealth" w="med" len="med"/>
              </a:ln>
              <a:effectLst/>
            </p:spPr>
            <p:txBody>
              <a:bodyPr wrap="none"/>
              <a:lstStyle/>
              <a:p>
                <a:endParaRPr lang="zh-CN" altLang="en-US"/>
              </a:p>
            </p:txBody>
          </p:sp>
        </p:grpSp>
        <p:grpSp>
          <p:nvGrpSpPr>
            <p:cNvPr id="12" name="Group 54"/>
            <p:cNvGrpSpPr>
              <a:grpSpLocks/>
            </p:cNvGrpSpPr>
            <p:nvPr/>
          </p:nvGrpSpPr>
          <p:grpSpPr bwMode="auto">
            <a:xfrm>
              <a:off x="1620" y="2832"/>
              <a:ext cx="1332" cy="249"/>
              <a:chOff x="1620" y="3621"/>
              <a:chExt cx="1332" cy="249"/>
            </a:xfrm>
          </p:grpSpPr>
          <p:sp>
            <p:nvSpPr>
              <p:cNvPr id="623671" name="Rectangle 55"/>
              <p:cNvSpPr>
                <a:spLocks noChangeArrowheads="1"/>
              </p:cNvSpPr>
              <p:nvPr/>
            </p:nvSpPr>
            <p:spPr bwMode="auto">
              <a:xfrm>
                <a:off x="1620" y="3621"/>
                <a:ext cx="1332" cy="249"/>
              </a:xfrm>
              <a:prstGeom prst="rect">
                <a:avLst/>
              </a:prstGeom>
              <a:noFill/>
              <a:ln w="9525">
                <a:noFill/>
                <a:miter lim="800000"/>
                <a:headEnd/>
                <a:tailEnd/>
              </a:ln>
              <a:effectLst/>
            </p:spPr>
            <p:txBody>
              <a:bodyPr lIns="19050" rIns="19050" anchor="ctr" anchorCtr="1"/>
              <a:lstStyle/>
              <a:p>
                <a:pPr>
                  <a:buClr>
                    <a:schemeClr val="accent2"/>
                  </a:buClr>
                  <a:buSzPct val="80000"/>
                  <a:buFont typeface="Wingdings" pitchFamily="2" charset="2"/>
                  <a:buNone/>
                </a:pPr>
                <a:r>
                  <a:rPr lang="en-US" altLang="zh-CN" sz="2000">
                    <a:latin typeface="Times New Roman" pitchFamily="18" charset="0"/>
                  </a:rPr>
                  <a:t>MDR      Ad (IR)</a:t>
                </a:r>
              </a:p>
            </p:txBody>
          </p:sp>
          <p:sp>
            <p:nvSpPr>
              <p:cNvPr id="623672" name="Line 56"/>
              <p:cNvSpPr>
                <a:spLocks noChangeShapeType="1"/>
              </p:cNvSpPr>
              <p:nvPr/>
            </p:nvSpPr>
            <p:spPr bwMode="auto">
              <a:xfrm>
                <a:off x="2114" y="3744"/>
                <a:ext cx="190" cy="0"/>
              </a:xfrm>
              <a:prstGeom prst="line">
                <a:avLst/>
              </a:prstGeom>
              <a:noFill/>
              <a:ln w="19050">
                <a:solidFill>
                  <a:schemeClr val="tx1"/>
                </a:solidFill>
                <a:round/>
                <a:headEnd/>
                <a:tailEnd type="stealth" w="med" len="med"/>
              </a:ln>
              <a:effectLst/>
            </p:spPr>
            <p:txBody>
              <a:bodyPr wrap="none"/>
              <a:lstStyle/>
              <a:p>
                <a:endParaRPr lang="zh-CN" altLang="en-US"/>
              </a:p>
            </p:txBody>
          </p:sp>
        </p:grpSp>
        <p:grpSp>
          <p:nvGrpSpPr>
            <p:cNvPr id="13" name="Group 57"/>
            <p:cNvGrpSpPr>
              <a:grpSpLocks/>
            </p:cNvGrpSpPr>
            <p:nvPr/>
          </p:nvGrpSpPr>
          <p:grpSpPr bwMode="auto">
            <a:xfrm>
              <a:off x="1620" y="3081"/>
              <a:ext cx="1332" cy="249"/>
              <a:chOff x="1620" y="3870"/>
              <a:chExt cx="1332" cy="249"/>
            </a:xfrm>
          </p:grpSpPr>
          <p:sp>
            <p:nvSpPr>
              <p:cNvPr id="623674" name="Rectangle 58"/>
              <p:cNvSpPr>
                <a:spLocks noChangeArrowheads="1"/>
              </p:cNvSpPr>
              <p:nvPr/>
            </p:nvSpPr>
            <p:spPr bwMode="auto">
              <a:xfrm>
                <a:off x="1620" y="3870"/>
                <a:ext cx="1332" cy="249"/>
              </a:xfrm>
              <a:prstGeom prst="rect">
                <a:avLst/>
              </a:prstGeom>
              <a:noFill/>
              <a:ln w="9525">
                <a:noFill/>
                <a:miter lim="800000"/>
                <a:headEnd/>
                <a:tailEnd/>
              </a:ln>
              <a:effectLst/>
            </p:spPr>
            <p:txBody>
              <a:bodyPr lIns="19050" rIns="19050" anchor="ctr" anchorCtr="1"/>
              <a:lstStyle/>
              <a:p>
                <a:pPr>
                  <a:buClr>
                    <a:schemeClr val="accent2"/>
                  </a:buClr>
                  <a:buSzPct val="80000"/>
                  <a:buFont typeface="Wingdings" pitchFamily="2" charset="2"/>
                  <a:buNone/>
                </a:pPr>
                <a:r>
                  <a:rPr lang="zh-CN" altLang="en-US" sz="2000">
                    <a:latin typeface="Times New Roman" pitchFamily="18" charset="0"/>
                  </a:rPr>
                  <a:t>1      </a:t>
                </a:r>
                <a:r>
                  <a:rPr lang="en-US" altLang="zh-CN" sz="2000">
                    <a:latin typeface="Times New Roman" pitchFamily="18" charset="0"/>
                  </a:rPr>
                  <a:t>EX</a:t>
                </a:r>
              </a:p>
            </p:txBody>
          </p:sp>
          <p:sp>
            <p:nvSpPr>
              <p:cNvPr id="623675" name="Line 59"/>
              <p:cNvSpPr>
                <a:spLocks noChangeShapeType="1"/>
              </p:cNvSpPr>
              <p:nvPr/>
            </p:nvSpPr>
            <p:spPr bwMode="auto">
              <a:xfrm>
                <a:off x="2112" y="4005"/>
                <a:ext cx="190" cy="0"/>
              </a:xfrm>
              <a:prstGeom prst="line">
                <a:avLst/>
              </a:prstGeom>
              <a:noFill/>
              <a:ln w="19050">
                <a:solidFill>
                  <a:schemeClr val="tx1"/>
                </a:solidFill>
                <a:round/>
                <a:headEnd/>
                <a:tailEnd type="stealth" w="med" len="med"/>
              </a:ln>
              <a:effectLst/>
            </p:spPr>
            <p:txBody>
              <a:bodyPr wrap="none"/>
              <a:lstStyle/>
              <a:p>
                <a:endParaRPr lang="zh-CN" altLang="en-US"/>
              </a:p>
            </p:txBody>
          </p:sp>
        </p:grpSp>
        <p:grpSp>
          <p:nvGrpSpPr>
            <p:cNvPr id="14" name="Group 60"/>
            <p:cNvGrpSpPr>
              <a:grpSpLocks/>
            </p:cNvGrpSpPr>
            <p:nvPr/>
          </p:nvGrpSpPr>
          <p:grpSpPr bwMode="auto">
            <a:xfrm>
              <a:off x="1176" y="3081"/>
              <a:ext cx="4440" cy="0"/>
              <a:chOff x="1176" y="3870"/>
              <a:chExt cx="4440" cy="0"/>
            </a:xfrm>
          </p:grpSpPr>
          <p:sp>
            <p:nvSpPr>
              <p:cNvPr id="623677" name="Line 61"/>
              <p:cNvSpPr>
                <a:spLocks noChangeShapeType="1"/>
              </p:cNvSpPr>
              <p:nvPr/>
            </p:nvSpPr>
            <p:spPr bwMode="auto">
              <a:xfrm>
                <a:off x="1620" y="3870"/>
                <a:ext cx="3996" cy="0"/>
              </a:xfrm>
              <a:prstGeom prst="line">
                <a:avLst/>
              </a:prstGeom>
              <a:noFill/>
              <a:ln w="12700">
                <a:solidFill>
                  <a:schemeClr val="tx1"/>
                </a:solidFill>
                <a:round/>
                <a:headEnd/>
                <a:tailEnd/>
              </a:ln>
              <a:effectLst/>
            </p:spPr>
            <p:txBody>
              <a:bodyPr wrap="none" lIns="19050" rIns="19050" anchor="ctr" anchorCtr="1"/>
              <a:lstStyle/>
              <a:p>
                <a:endParaRPr lang="zh-CN" altLang="en-US"/>
              </a:p>
            </p:txBody>
          </p:sp>
          <p:sp>
            <p:nvSpPr>
              <p:cNvPr id="623678" name="Line 62"/>
              <p:cNvSpPr>
                <a:spLocks noChangeShapeType="1"/>
              </p:cNvSpPr>
              <p:nvPr/>
            </p:nvSpPr>
            <p:spPr bwMode="auto">
              <a:xfrm flipH="1">
                <a:off x="1176" y="3870"/>
                <a:ext cx="456" cy="0"/>
              </a:xfrm>
              <a:prstGeom prst="line">
                <a:avLst/>
              </a:prstGeom>
              <a:noFill/>
              <a:ln w="9525">
                <a:solidFill>
                  <a:schemeClr val="tx1"/>
                </a:solidFill>
                <a:round/>
                <a:headEnd/>
                <a:tailEnd/>
              </a:ln>
              <a:effectLst/>
            </p:spPr>
            <p:txBody>
              <a:bodyPr wrap="none"/>
              <a:lstStyle/>
              <a:p>
                <a:endParaRPr lang="zh-CN" altLang="en-US"/>
              </a:p>
            </p:txBody>
          </p:sp>
        </p:grpSp>
        <p:grpSp>
          <p:nvGrpSpPr>
            <p:cNvPr id="15" name="Group 63"/>
            <p:cNvGrpSpPr>
              <a:grpSpLocks/>
            </p:cNvGrpSpPr>
            <p:nvPr/>
          </p:nvGrpSpPr>
          <p:grpSpPr bwMode="auto">
            <a:xfrm>
              <a:off x="1200" y="3099"/>
              <a:ext cx="410" cy="250"/>
              <a:chOff x="1200" y="3099"/>
              <a:chExt cx="410" cy="250"/>
            </a:xfrm>
          </p:grpSpPr>
          <p:sp>
            <p:nvSpPr>
              <p:cNvPr id="623680" name="Text Box 64"/>
              <p:cNvSpPr txBox="1">
                <a:spLocks noChangeArrowheads="1"/>
              </p:cNvSpPr>
              <p:nvPr/>
            </p:nvSpPr>
            <p:spPr bwMode="auto">
              <a:xfrm>
                <a:off x="1200" y="3099"/>
                <a:ext cx="410" cy="250"/>
              </a:xfrm>
              <a:prstGeom prst="rect">
                <a:avLst/>
              </a:prstGeom>
              <a:noFill/>
              <a:ln w="9525">
                <a:noFill/>
                <a:miter lim="800000"/>
                <a:headEnd/>
                <a:tailEnd/>
              </a:ln>
              <a:effectLst/>
            </p:spPr>
            <p:txBody>
              <a:bodyPr wrap="none">
                <a:spAutoFit/>
              </a:bodyPr>
              <a:lstStyle/>
              <a:p>
                <a:pPr>
                  <a:spcBef>
                    <a:spcPct val="0"/>
                  </a:spcBef>
                </a:pPr>
                <a:r>
                  <a:rPr lang="en-US" altLang="zh-CN" sz="2000">
                    <a:latin typeface="Times New Roman" pitchFamily="18" charset="0"/>
                  </a:rPr>
                  <a:t>IND</a:t>
                </a:r>
              </a:p>
            </p:txBody>
          </p:sp>
          <p:sp>
            <p:nvSpPr>
              <p:cNvPr id="623681" name="Freeform 65"/>
              <p:cNvSpPr>
                <a:spLocks/>
              </p:cNvSpPr>
              <p:nvPr/>
            </p:nvSpPr>
            <p:spPr bwMode="auto">
              <a:xfrm>
                <a:off x="1254" y="3147"/>
                <a:ext cx="291" cy="1"/>
              </a:xfrm>
              <a:custGeom>
                <a:avLst/>
                <a:gdLst/>
                <a:ahLst/>
                <a:cxnLst>
                  <a:cxn ang="0">
                    <a:pos x="0" y="0"/>
                  </a:cxn>
                  <a:cxn ang="0">
                    <a:pos x="291" y="0"/>
                  </a:cxn>
                </a:cxnLst>
                <a:rect l="0" t="0" r="r" b="b"/>
                <a:pathLst>
                  <a:path w="291" h="1">
                    <a:moveTo>
                      <a:pt x="0" y="0"/>
                    </a:moveTo>
                    <a:lnTo>
                      <a:pt x="291" y="0"/>
                    </a:lnTo>
                  </a:path>
                </a:pathLst>
              </a:custGeom>
              <a:noFill/>
              <a:ln w="28575" cmpd="sng">
                <a:solidFill>
                  <a:schemeClr val="tx1"/>
                </a:solidFill>
                <a:round/>
                <a:headEnd type="none" w="med" len="med"/>
                <a:tailEnd type="none" w="med" len="med"/>
              </a:ln>
              <a:effectLst/>
            </p:spPr>
            <p:txBody>
              <a:bodyPr wrap="none"/>
              <a:lstStyle/>
              <a:p>
                <a:endParaRPr lang="zh-CN" altLang="en-US"/>
              </a:p>
            </p:txBody>
          </p:sp>
        </p:grpSp>
      </p:grpSp>
      <p:sp>
        <p:nvSpPr>
          <p:cNvPr id="623682" name="Text Box 66"/>
          <p:cNvSpPr txBox="1">
            <a:spLocks noChangeArrowheads="1"/>
          </p:cNvSpPr>
          <p:nvPr/>
        </p:nvSpPr>
        <p:spPr bwMode="auto">
          <a:xfrm>
            <a:off x="6318250" y="3276600"/>
            <a:ext cx="311150" cy="396875"/>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1</a:t>
            </a:r>
          </a:p>
        </p:txBody>
      </p:sp>
      <p:sp>
        <p:nvSpPr>
          <p:cNvPr id="623683" name="Text Box 67"/>
          <p:cNvSpPr txBox="1">
            <a:spLocks noChangeArrowheads="1"/>
          </p:cNvSpPr>
          <p:nvPr/>
        </p:nvSpPr>
        <p:spPr bwMode="auto">
          <a:xfrm>
            <a:off x="7004050" y="3276600"/>
            <a:ext cx="311150" cy="396875"/>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1</a:t>
            </a:r>
          </a:p>
        </p:txBody>
      </p:sp>
      <p:sp>
        <p:nvSpPr>
          <p:cNvPr id="623684" name="Text Box 68"/>
          <p:cNvSpPr txBox="1">
            <a:spLocks noChangeArrowheads="1"/>
          </p:cNvSpPr>
          <p:nvPr/>
        </p:nvSpPr>
        <p:spPr bwMode="auto">
          <a:xfrm>
            <a:off x="7680325" y="3276600"/>
            <a:ext cx="311150" cy="396875"/>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1</a:t>
            </a:r>
          </a:p>
        </p:txBody>
      </p:sp>
      <p:sp>
        <p:nvSpPr>
          <p:cNvPr id="623685" name="Text Box 69"/>
          <p:cNvSpPr txBox="1">
            <a:spLocks noChangeArrowheads="1"/>
          </p:cNvSpPr>
          <p:nvPr/>
        </p:nvSpPr>
        <p:spPr bwMode="auto">
          <a:xfrm>
            <a:off x="8382000" y="3276600"/>
            <a:ext cx="311150" cy="396875"/>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1</a:t>
            </a:r>
          </a:p>
        </p:txBody>
      </p:sp>
      <p:grpSp>
        <p:nvGrpSpPr>
          <p:cNvPr id="16" name="Group 70"/>
          <p:cNvGrpSpPr>
            <a:grpSpLocks/>
          </p:cNvGrpSpPr>
          <p:nvPr/>
        </p:nvGrpSpPr>
        <p:grpSpPr bwMode="auto">
          <a:xfrm>
            <a:off x="6324600" y="3717925"/>
            <a:ext cx="2374900" cy="396875"/>
            <a:chOff x="3984" y="2342"/>
            <a:chExt cx="1496" cy="250"/>
          </a:xfrm>
        </p:grpSpPr>
        <p:sp>
          <p:nvSpPr>
            <p:cNvPr id="623687" name="Text Box 71"/>
            <p:cNvSpPr txBox="1">
              <a:spLocks noChangeArrowheads="1"/>
            </p:cNvSpPr>
            <p:nvPr/>
          </p:nvSpPr>
          <p:spPr bwMode="auto">
            <a:xfrm>
              <a:off x="3984" y="2342"/>
              <a:ext cx="196" cy="250"/>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1</a:t>
              </a:r>
            </a:p>
          </p:txBody>
        </p:sp>
        <p:sp>
          <p:nvSpPr>
            <p:cNvPr id="623688" name="Text Box 72"/>
            <p:cNvSpPr txBox="1">
              <a:spLocks noChangeArrowheads="1"/>
            </p:cNvSpPr>
            <p:nvPr/>
          </p:nvSpPr>
          <p:spPr bwMode="auto">
            <a:xfrm>
              <a:off x="4416" y="2342"/>
              <a:ext cx="196" cy="250"/>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1</a:t>
              </a:r>
            </a:p>
          </p:txBody>
        </p:sp>
        <p:sp>
          <p:nvSpPr>
            <p:cNvPr id="623689" name="Text Box 73"/>
            <p:cNvSpPr txBox="1">
              <a:spLocks noChangeArrowheads="1"/>
            </p:cNvSpPr>
            <p:nvPr/>
          </p:nvSpPr>
          <p:spPr bwMode="auto">
            <a:xfrm>
              <a:off x="4842" y="2342"/>
              <a:ext cx="196" cy="250"/>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1</a:t>
              </a:r>
            </a:p>
          </p:txBody>
        </p:sp>
        <p:sp>
          <p:nvSpPr>
            <p:cNvPr id="623690" name="Text Box 74"/>
            <p:cNvSpPr txBox="1">
              <a:spLocks noChangeArrowheads="1"/>
            </p:cNvSpPr>
            <p:nvPr/>
          </p:nvSpPr>
          <p:spPr bwMode="auto">
            <a:xfrm>
              <a:off x="5284" y="2342"/>
              <a:ext cx="196" cy="250"/>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1</a:t>
              </a:r>
            </a:p>
          </p:txBody>
        </p:sp>
      </p:grpSp>
      <p:grpSp>
        <p:nvGrpSpPr>
          <p:cNvPr id="17" name="Group 75"/>
          <p:cNvGrpSpPr>
            <a:grpSpLocks/>
          </p:cNvGrpSpPr>
          <p:nvPr/>
        </p:nvGrpSpPr>
        <p:grpSpPr bwMode="auto">
          <a:xfrm>
            <a:off x="6324600" y="4114800"/>
            <a:ext cx="2374900" cy="396875"/>
            <a:chOff x="3984" y="2592"/>
            <a:chExt cx="1496" cy="250"/>
          </a:xfrm>
        </p:grpSpPr>
        <p:sp>
          <p:nvSpPr>
            <p:cNvPr id="623692" name="Text Box 76"/>
            <p:cNvSpPr txBox="1">
              <a:spLocks noChangeArrowheads="1"/>
            </p:cNvSpPr>
            <p:nvPr/>
          </p:nvSpPr>
          <p:spPr bwMode="auto">
            <a:xfrm>
              <a:off x="3984" y="2592"/>
              <a:ext cx="196" cy="250"/>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1</a:t>
              </a:r>
            </a:p>
          </p:txBody>
        </p:sp>
        <p:sp>
          <p:nvSpPr>
            <p:cNvPr id="623693" name="Text Box 77"/>
            <p:cNvSpPr txBox="1">
              <a:spLocks noChangeArrowheads="1"/>
            </p:cNvSpPr>
            <p:nvPr/>
          </p:nvSpPr>
          <p:spPr bwMode="auto">
            <a:xfrm>
              <a:off x="4416" y="2592"/>
              <a:ext cx="196" cy="250"/>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1</a:t>
              </a:r>
            </a:p>
          </p:txBody>
        </p:sp>
        <p:sp>
          <p:nvSpPr>
            <p:cNvPr id="623694" name="Text Box 78"/>
            <p:cNvSpPr txBox="1">
              <a:spLocks noChangeArrowheads="1"/>
            </p:cNvSpPr>
            <p:nvPr/>
          </p:nvSpPr>
          <p:spPr bwMode="auto">
            <a:xfrm>
              <a:off x="4842" y="2592"/>
              <a:ext cx="196" cy="250"/>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1</a:t>
              </a:r>
            </a:p>
          </p:txBody>
        </p:sp>
        <p:sp>
          <p:nvSpPr>
            <p:cNvPr id="623695" name="Text Box 79"/>
            <p:cNvSpPr txBox="1">
              <a:spLocks noChangeArrowheads="1"/>
            </p:cNvSpPr>
            <p:nvPr/>
          </p:nvSpPr>
          <p:spPr bwMode="auto">
            <a:xfrm>
              <a:off x="5284" y="2592"/>
              <a:ext cx="196" cy="250"/>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1</a:t>
              </a:r>
            </a:p>
          </p:txBody>
        </p:sp>
      </p:grpSp>
      <p:grpSp>
        <p:nvGrpSpPr>
          <p:cNvPr id="18" name="Group 80"/>
          <p:cNvGrpSpPr>
            <a:grpSpLocks/>
          </p:cNvGrpSpPr>
          <p:nvPr/>
        </p:nvGrpSpPr>
        <p:grpSpPr bwMode="auto">
          <a:xfrm>
            <a:off x="6324600" y="4495800"/>
            <a:ext cx="2374900" cy="396875"/>
            <a:chOff x="3984" y="2832"/>
            <a:chExt cx="1496" cy="250"/>
          </a:xfrm>
        </p:grpSpPr>
        <p:sp>
          <p:nvSpPr>
            <p:cNvPr id="623697" name="Text Box 81"/>
            <p:cNvSpPr txBox="1">
              <a:spLocks noChangeArrowheads="1"/>
            </p:cNvSpPr>
            <p:nvPr/>
          </p:nvSpPr>
          <p:spPr bwMode="auto">
            <a:xfrm>
              <a:off x="3984" y="2832"/>
              <a:ext cx="196" cy="250"/>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1</a:t>
              </a:r>
            </a:p>
          </p:txBody>
        </p:sp>
        <p:sp>
          <p:nvSpPr>
            <p:cNvPr id="623698" name="Text Box 82"/>
            <p:cNvSpPr txBox="1">
              <a:spLocks noChangeArrowheads="1"/>
            </p:cNvSpPr>
            <p:nvPr/>
          </p:nvSpPr>
          <p:spPr bwMode="auto">
            <a:xfrm>
              <a:off x="4416" y="2832"/>
              <a:ext cx="196" cy="250"/>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1</a:t>
              </a:r>
            </a:p>
          </p:txBody>
        </p:sp>
        <p:sp>
          <p:nvSpPr>
            <p:cNvPr id="623699" name="Text Box 83"/>
            <p:cNvSpPr txBox="1">
              <a:spLocks noChangeArrowheads="1"/>
            </p:cNvSpPr>
            <p:nvPr/>
          </p:nvSpPr>
          <p:spPr bwMode="auto">
            <a:xfrm>
              <a:off x="4842" y="2832"/>
              <a:ext cx="196" cy="250"/>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1</a:t>
              </a:r>
            </a:p>
          </p:txBody>
        </p:sp>
        <p:sp>
          <p:nvSpPr>
            <p:cNvPr id="623700" name="Text Box 84"/>
            <p:cNvSpPr txBox="1">
              <a:spLocks noChangeArrowheads="1"/>
            </p:cNvSpPr>
            <p:nvPr/>
          </p:nvSpPr>
          <p:spPr bwMode="auto">
            <a:xfrm>
              <a:off x="5284" y="2832"/>
              <a:ext cx="196" cy="250"/>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1</a:t>
              </a:r>
            </a:p>
          </p:txBody>
        </p:sp>
      </p:grpSp>
      <p:grpSp>
        <p:nvGrpSpPr>
          <p:cNvPr id="19" name="Group 85"/>
          <p:cNvGrpSpPr>
            <a:grpSpLocks/>
          </p:cNvGrpSpPr>
          <p:nvPr/>
        </p:nvGrpSpPr>
        <p:grpSpPr bwMode="auto">
          <a:xfrm>
            <a:off x="6324600" y="4937125"/>
            <a:ext cx="2374900" cy="396875"/>
            <a:chOff x="3984" y="3110"/>
            <a:chExt cx="1496" cy="250"/>
          </a:xfrm>
        </p:grpSpPr>
        <p:sp>
          <p:nvSpPr>
            <p:cNvPr id="623702" name="Text Box 86"/>
            <p:cNvSpPr txBox="1">
              <a:spLocks noChangeArrowheads="1"/>
            </p:cNvSpPr>
            <p:nvPr/>
          </p:nvSpPr>
          <p:spPr bwMode="auto">
            <a:xfrm>
              <a:off x="3984" y="3110"/>
              <a:ext cx="196" cy="250"/>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1</a:t>
              </a:r>
            </a:p>
          </p:txBody>
        </p:sp>
        <p:sp>
          <p:nvSpPr>
            <p:cNvPr id="623703" name="Text Box 87"/>
            <p:cNvSpPr txBox="1">
              <a:spLocks noChangeArrowheads="1"/>
            </p:cNvSpPr>
            <p:nvPr/>
          </p:nvSpPr>
          <p:spPr bwMode="auto">
            <a:xfrm>
              <a:off x="4416" y="3110"/>
              <a:ext cx="196" cy="250"/>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1</a:t>
              </a:r>
            </a:p>
          </p:txBody>
        </p:sp>
        <p:sp>
          <p:nvSpPr>
            <p:cNvPr id="623704" name="Text Box 88"/>
            <p:cNvSpPr txBox="1">
              <a:spLocks noChangeArrowheads="1"/>
            </p:cNvSpPr>
            <p:nvPr/>
          </p:nvSpPr>
          <p:spPr bwMode="auto">
            <a:xfrm>
              <a:off x="4842" y="3110"/>
              <a:ext cx="196" cy="250"/>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1</a:t>
              </a:r>
            </a:p>
          </p:txBody>
        </p:sp>
        <p:sp>
          <p:nvSpPr>
            <p:cNvPr id="623705" name="Text Box 89"/>
            <p:cNvSpPr txBox="1">
              <a:spLocks noChangeArrowheads="1"/>
            </p:cNvSpPr>
            <p:nvPr/>
          </p:nvSpPr>
          <p:spPr bwMode="auto">
            <a:xfrm>
              <a:off x="5284" y="3110"/>
              <a:ext cx="196" cy="250"/>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1</a:t>
              </a:r>
            </a:p>
          </p:txBody>
        </p:sp>
      </p:grpSp>
      <p:sp>
        <p:nvSpPr>
          <p:cNvPr id="623706" name="Rectangle 90"/>
          <p:cNvSpPr>
            <a:spLocks noChangeArrowheads="1"/>
          </p:cNvSpPr>
          <p:nvPr/>
        </p:nvSpPr>
        <p:spPr bwMode="auto">
          <a:xfrm>
            <a:off x="7696200" y="152400"/>
            <a:ext cx="1447800" cy="838200"/>
          </a:xfrm>
          <a:prstGeom prst="rect">
            <a:avLst/>
          </a:prstGeom>
          <a:noFill/>
          <a:ln w="9525">
            <a:noFill/>
            <a:miter lim="800000"/>
            <a:headEnd/>
            <a:tailEnd/>
          </a:ln>
          <a:effectLst/>
        </p:spPr>
        <p:txBody>
          <a:bodyPr lIns="92075" tIns="46038" rIns="92075" bIns="46038" anchor="ctr"/>
          <a:lstStyle/>
          <a:p>
            <a:pPr>
              <a:spcBef>
                <a:spcPct val="0"/>
              </a:spcBef>
            </a:pPr>
            <a:r>
              <a:rPr lang="zh-CN" altLang="en-US" sz="4400">
                <a:solidFill>
                  <a:schemeClr val="tx2"/>
                </a:solidFill>
                <a:effectLst>
                  <a:outerShdw blurRad="38100" dist="38100" dir="2700000" algn="tl">
                    <a:srgbClr val="000000"/>
                  </a:outerShdw>
                </a:effectLst>
                <a:latin typeface="Arial" charset="0"/>
              </a:rPr>
              <a:t>10.1</a:t>
            </a:r>
          </a:p>
        </p:txBody>
      </p:sp>
      <p:sp>
        <p:nvSpPr>
          <p:cNvPr id="623707" name="AutoShape 91">
            <a:hlinkClick r:id="" action="ppaction://noaction" highlightClick="1"/>
          </p:cNvPr>
          <p:cNvSpPr>
            <a:spLocks noChangeArrowheads="1"/>
          </p:cNvSpPr>
          <p:nvPr/>
        </p:nvSpPr>
        <p:spPr bwMode="auto">
          <a:xfrm>
            <a:off x="8589963" y="6516688"/>
            <a:ext cx="539750" cy="333375"/>
          </a:xfrm>
          <a:prstGeom prst="actionButtonEnd">
            <a:avLst/>
          </a:prstGeom>
          <a:solidFill>
            <a:srgbClr val="3366FF"/>
          </a:solidFill>
          <a:ln w="9525">
            <a:noFill/>
            <a:miter lim="800000"/>
            <a:headEnd/>
            <a:tailEnd/>
          </a:ln>
          <a:effectLst/>
        </p:spPr>
        <p:txBody>
          <a:bodyPr wrap="none" anchor="ctr">
            <a:spAutoFit/>
          </a:bodyPr>
          <a:lstStyle/>
          <a:p>
            <a:endParaRPr lang="zh-CN" altLang="en-US"/>
          </a:p>
        </p:txBody>
      </p:sp>
      <p:sp>
        <p:nvSpPr>
          <p:cNvPr id="92" name="日期占位符 91"/>
          <p:cNvSpPr>
            <a:spLocks noGrp="1"/>
          </p:cNvSpPr>
          <p:nvPr>
            <p:ph type="dt" sz="half" idx="10"/>
          </p:nvPr>
        </p:nvSpPr>
        <p:spPr/>
        <p:txBody>
          <a:bodyPr/>
          <a:lstStyle/>
          <a:p>
            <a:fld id="{F8894E6F-DEC7-4441-9143-5276589649F8}" type="datetime1">
              <a:rPr lang="zh-CN" altLang="en-US" smtClean="0"/>
              <a:pPr/>
              <a:t>2019/11/28</a:t>
            </a:fld>
            <a:endParaRPr lang="zh-CN" altLang="en-US"/>
          </a:p>
        </p:txBody>
      </p:sp>
      <p:sp>
        <p:nvSpPr>
          <p:cNvPr id="93" name="灯片编号占位符 92"/>
          <p:cNvSpPr>
            <a:spLocks noGrp="1"/>
          </p:cNvSpPr>
          <p:nvPr>
            <p:ph type="sldNum" sz="quarter" idx="12"/>
          </p:nvPr>
        </p:nvSpPr>
        <p:spPr/>
        <p:txBody>
          <a:bodyPr/>
          <a:lstStyle/>
          <a:p>
            <a:fld id="{0C913308-F349-4B6D-A68A-DD1791B4A57B}" type="slidenum">
              <a:rPr lang="zh-CN" altLang="en-US" smtClean="0"/>
              <a:pPr/>
              <a:t>18</a:t>
            </a:fld>
            <a:endParaRPr lang="zh-CN" altLang="en-US"/>
          </a:p>
        </p:txBody>
      </p:sp>
      <p:sp>
        <p:nvSpPr>
          <p:cNvPr id="94" name="页脚占位符 93"/>
          <p:cNvSpPr>
            <a:spLocks noGrp="1"/>
          </p:cNvSpPr>
          <p:nvPr>
            <p:ph type="ftr" sz="quarter" idx="11"/>
          </p:nvPr>
        </p:nvSpPr>
        <p:spPr/>
        <p:txBody>
          <a:bodyPr/>
          <a:lstStyle/>
          <a:p>
            <a:r>
              <a:rPr lang="zh-CN" altLang="en-US" smtClean="0"/>
              <a:t>龙芯</a:t>
            </a:r>
            <a:r>
              <a:rPr lang="en-US" altLang="zh-CN" smtClean="0"/>
              <a:t>-</a:t>
            </a:r>
            <a:r>
              <a:rPr lang="zh-CN" altLang="en-US" smtClean="0"/>
              <a:t>东北大学（秦皇岛）联合实验室</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23682"/>
                                        </p:tgtEl>
                                        <p:attrNameLst>
                                          <p:attrName>style.visibility</p:attrName>
                                        </p:attrNameLst>
                                      </p:cBhvr>
                                      <p:to>
                                        <p:strVal val="visible"/>
                                      </p:to>
                                    </p:set>
                                    <p:animEffect transition="in" filter="blinds(horizontal)">
                                      <p:cBhvr>
                                        <p:cTn id="7" dur="500"/>
                                        <p:tgtEl>
                                          <p:spTgt spid="62368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23683"/>
                                        </p:tgtEl>
                                        <p:attrNameLst>
                                          <p:attrName>style.visibility</p:attrName>
                                        </p:attrNameLst>
                                      </p:cBhvr>
                                      <p:to>
                                        <p:strVal val="visible"/>
                                      </p:to>
                                    </p:set>
                                    <p:animEffect transition="in" filter="blinds(horizontal)">
                                      <p:cBhvr>
                                        <p:cTn id="12" dur="500"/>
                                        <p:tgtEl>
                                          <p:spTgt spid="62368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23684"/>
                                        </p:tgtEl>
                                        <p:attrNameLst>
                                          <p:attrName>style.visibility</p:attrName>
                                        </p:attrNameLst>
                                      </p:cBhvr>
                                      <p:to>
                                        <p:strVal val="visible"/>
                                      </p:to>
                                    </p:set>
                                    <p:animEffect transition="in" filter="blinds(horizontal)">
                                      <p:cBhvr>
                                        <p:cTn id="17" dur="500"/>
                                        <p:tgtEl>
                                          <p:spTgt spid="62368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23685"/>
                                        </p:tgtEl>
                                        <p:attrNameLst>
                                          <p:attrName>style.visibility</p:attrName>
                                        </p:attrNameLst>
                                      </p:cBhvr>
                                      <p:to>
                                        <p:strVal val="visible"/>
                                      </p:to>
                                    </p:set>
                                    <p:animEffect transition="in" filter="blinds(horizontal)">
                                      <p:cBhvr>
                                        <p:cTn id="22" dur="500"/>
                                        <p:tgtEl>
                                          <p:spTgt spid="62368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blinds(horizontal)">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blinds(horizontal)">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blinds(horizontal)">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blinds(horizontal)">
                                      <p:cBhvr>
                                        <p:cTn id="4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3682" grpId="0" autoUpdateAnimBg="0"/>
      <p:bldP spid="623683" grpId="0" autoUpdateAnimBg="0"/>
      <p:bldP spid="623684" grpId="0" autoUpdateAnimBg="0"/>
      <p:bldP spid="623685"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42" name="Text Box 2"/>
          <p:cNvSpPr txBox="1">
            <a:spLocks noChangeArrowheads="1"/>
          </p:cNvSpPr>
          <p:nvPr/>
        </p:nvSpPr>
        <p:spPr bwMode="auto">
          <a:xfrm>
            <a:off x="381000" y="304800"/>
            <a:ext cx="4772025" cy="641350"/>
          </a:xfrm>
          <a:prstGeom prst="rect">
            <a:avLst/>
          </a:prstGeom>
          <a:noFill/>
          <a:ln w="9525">
            <a:noFill/>
            <a:miter lim="800000"/>
            <a:headEnd/>
            <a:tailEnd/>
          </a:ln>
          <a:effectLst/>
        </p:spPr>
        <p:txBody>
          <a:bodyPr wrap="none">
            <a:spAutoFit/>
          </a:bodyPr>
          <a:lstStyle/>
          <a:p>
            <a:pPr>
              <a:spcBef>
                <a:spcPct val="0"/>
              </a:spcBef>
            </a:pPr>
            <a:r>
              <a:rPr lang="zh-CN" altLang="en-US" sz="3600">
                <a:latin typeface="Times New Roman" pitchFamily="18" charset="0"/>
              </a:rPr>
              <a:t>三、组合逻辑设计步骤</a:t>
            </a:r>
          </a:p>
        </p:txBody>
      </p:sp>
      <p:sp>
        <p:nvSpPr>
          <p:cNvPr id="624643" name="Text Box 3"/>
          <p:cNvSpPr txBox="1">
            <a:spLocks noChangeArrowheads="1"/>
          </p:cNvSpPr>
          <p:nvPr/>
        </p:nvSpPr>
        <p:spPr bwMode="auto">
          <a:xfrm>
            <a:off x="998538" y="1066800"/>
            <a:ext cx="3040062" cy="519113"/>
          </a:xfrm>
          <a:prstGeom prst="rect">
            <a:avLst/>
          </a:prstGeom>
          <a:noFill/>
          <a:ln w="9525">
            <a:noFill/>
            <a:miter lim="800000"/>
            <a:headEnd/>
            <a:tailEnd/>
          </a:ln>
          <a:effectLst/>
        </p:spPr>
        <p:txBody>
          <a:bodyPr wrap="none">
            <a:spAutoFit/>
          </a:bodyPr>
          <a:lstStyle/>
          <a:p>
            <a:pPr>
              <a:spcBef>
                <a:spcPct val="0"/>
              </a:spcBef>
            </a:pPr>
            <a:r>
              <a:rPr lang="zh-CN" altLang="en-US" sz="2800">
                <a:latin typeface="Times New Roman" pitchFamily="18" charset="0"/>
              </a:rPr>
              <a:t>1. 列出操作时间表</a:t>
            </a:r>
          </a:p>
        </p:txBody>
      </p:sp>
      <p:grpSp>
        <p:nvGrpSpPr>
          <p:cNvPr id="2" name="Group 4"/>
          <p:cNvGrpSpPr>
            <a:grpSpLocks/>
          </p:cNvGrpSpPr>
          <p:nvPr/>
        </p:nvGrpSpPr>
        <p:grpSpPr bwMode="auto">
          <a:xfrm>
            <a:off x="457200" y="1700213"/>
            <a:ext cx="8477250" cy="4743450"/>
            <a:chOff x="288" y="1200"/>
            <a:chExt cx="5340" cy="2988"/>
          </a:xfrm>
        </p:grpSpPr>
        <p:sp>
          <p:nvSpPr>
            <p:cNvPr id="624645" name="Rectangle 5"/>
            <p:cNvSpPr>
              <a:spLocks noChangeArrowheads="1"/>
            </p:cNvSpPr>
            <p:nvPr/>
          </p:nvSpPr>
          <p:spPr bwMode="auto">
            <a:xfrm>
              <a:off x="742" y="3150"/>
              <a:ext cx="434" cy="1038"/>
            </a:xfrm>
            <a:prstGeom prst="rect">
              <a:avLst/>
            </a:prstGeom>
            <a:noFill/>
            <a:ln w="9525">
              <a:noFill/>
              <a:miter lim="800000"/>
              <a:headEnd/>
              <a:tailEnd/>
            </a:ln>
            <a:effectLst/>
          </p:spPr>
          <p:txBody>
            <a:bodyPr lIns="19050" rIns="19050" anchor="ctr" anchorCtr="1"/>
            <a:lstStyle/>
            <a:p>
              <a:pPr>
                <a:buClr>
                  <a:schemeClr val="accent2"/>
                </a:buClr>
                <a:buSzPct val="80000"/>
                <a:buFont typeface="Wingdings" pitchFamily="2" charset="2"/>
                <a:buNone/>
              </a:pPr>
              <a:r>
                <a:rPr lang="en-US" altLang="zh-CN" sz="2000" i="1">
                  <a:solidFill>
                    <a:schemeClr val="folHlink"/>
                  </a:solidFill>
                  <a:latin typeface="Times New Roman" pitchFamily="18" charset="0"/>
                </a:rPr>
                <a:t>T</a:t>
              </a:r>
              <a:r>
                <a:rPr lang="en-US" altLang="zh-CN" sz="2000" baseline="-25000">
                  <a:solidFill>
                    <a:schemeClr val="folHlink"/>
                  </a:solidFill>
                  <a:latin typeface="Times New Roman" pitchFamily="18" charset="0"/>
                </a:rPr>
                <a:t>2</a:t>
              </a:r>
              <a:endParaRPr lang="zh-CN" altLang="en-US" sz="2000" baseline="-25000">
                <a:solidFill>
                  <a:schemeClr val="folHlink"/>
                </a:solidFill>
                <a:latin typeface="Times New Roman" pitchFamily="18" charset="0"/>
              </a:endParaRPr>
            </a:p>
          </p:txBody>
        </p:sp>
        <p:sp>
          <p:nvSpPr>
            <p:cNvPr id="624646" name="Rectangle 6"/>
            <p:cNvSpPr>
              <a:spLocks noChangeArrowheads="1"/>
            </p:cNvSpPr>
            <p:nvPr/>
          </p:nvSpPr>
          <p:spPr bwMode="auto">
            <a:xfrm>
              <a:off x="742" y="2640"/>
              <a:ext cx="434" cy="510"/>
            </a:xfrm>
            <a:prstGeom prst="rect">
              <a:avLst/>
            </a:prstGeom>
            <a:noFill/>
            <a:ln w="9525">
              <a:noFill/>
              <a:miter lim="800000"/>
              <a:headEnd/>
              <a:tailEnd/>
            </a:ln>
            <a:effectLst/>
          </p:spPr>
          <p:txBody>
            <a:bodyPr lIns="19050" rIns="19050" anchor="ctr" anchorCtr="1"/>
            <a:lstStyle/>
            <a:p>
              <a:pPr>
                <a:buClr>
                  <a:schemeClr val="accent2"/>
                </a:buClr>
                <a:buSzPct val="80000"/>
                <a:buFont typeface="Wingdings" pitchFamily="2" charset="2"/>
                <a:buNone/>
              </a:pPr>
              <a:r>
                <a:rPr lang="en-US" altLang="zh-CN" sz="2000" i="1">
                  <a:solidFill>
                    <a:schemeClr val="folHlink"/>
                  </a:solidFill>
                  <a:latin typeface="Times New Roman" pitchFamily="18" charset="0"/>
                </a:rPr>
                <a:t>T</a:t>
              </a:r>
              <a:r>
                <a:rPr lang="en-US" altLang="zh-CN" sz="2000" baseline="-25000">
                  <a:solidFill>
                    <a:schemeClr val="folHlink"/>
                  </a:solidFill>
                  <a:latin typeface="Times New Roman" pitchFamily="18" charset="0"/>
                </a:rPr>
                <a:t>1</a:t>
              </a:r>
              <a:endParaRPr lang="zh-CN" altLang="en-US" sz="2000" baseline="-25000">
                <a:solidFill>
                  <a:schemeClr val="folHlink"/>
                </a:solidFill>
                <a:latin typeface="Times New Roman" pitchFamily="18" charset="0"/>
              </a:endParaRPr>
            </a:p>
          </p:txBody>
        </p:sp>
        <p:sp>
          <p:nvSpPr>
            <p:cNvPr id="624647" name="Rectangle 7"/>
            <p:cNvSpPr>
              <a:spLocks noChangeArrowheads="1"/>
            </p:cNvSpPr>
            <p:nvPr/>
          </p:nvSpPr>
          <p:spPr bwMode="auto">
            <a:xfrm>
              <a:off x="742" y="2016"/>
              <a:ext cx="434" cy="498"/>
            </a:xfrm>
            <a:prstGeom prst="rect">
              <a:avLst/>
            </a:prstGeom>
            <a:noFill/>
            <a:ln w="9525">
              <a:noFill/>
              <a:miter lim="800000"/>
              <a:headEnd/>
              <a:tailEnd/>
            </a:ln>
            <a:effectLst/>
          </p:spPr>
          <p:txBody>
            <a:bodyPr lIns="19050" rIns="19050" anchor="ctr" anchorCtr="1"/>
            <a:lstStyle/>
            <a:p>
              <a:pPr>
                <a:buClr>
                  <a:schemeClr val="accent2"/>
                </a:buClr>
                <a:buSzPct val="80000"/>
                <a:buFont typeface="Wingdings" pitchFamily="2" charset="2"/>
                <a:buNone/>
              </a:pPr>
              <a:r>
                <a:rPr lang="en-US" altLang="zh-CN" sz="2000" i="1">
                  <a:solidFill>
                    <a:schemeClr val="folHlink"/>
                  </a:solidFill>
                  <a:latin typeface="Times New Roman" pitchFamily="18" charset="0"/>
                </a:rPr>
                <a:t>T</a:t>
              </a:r>
              <a:r>
                <a:rPr lang="en-US" altLang="zh-CN" sz="2000" baseline="-25000">
                  <a:solidFill>
                    <a:schemeClr val="folHlink"/>
                  </a:solidFill>
                  <a:latin typeface="Times New Roman" pitchFamily="18" charset="0"/>
                </a:rPr>
                <a:t>0</a:t>
              </a:r>
            </a:p>
          </p:txBody>
        </p:sp>
        <p:sp>
          <p:nvSpPr>
            <p:cNvPr id="624648" name="Rectangle 8"/>
            <p:cNvSpPr>
              <a:spLocks noChangeArrowheads="1"/>
            </p:cNvSpPr>
            <p:nvPr/>
          </p:nvSpPr>
          <p:spPr bwMode="auto">
            <a:xfrm>
              <a:off x="288" y="1833"/>
              <a:ext cx="454" cy="2046"/>
            </a:xfrm>
            <a:prstGeom prst="rect">
              <a:avLst/>
            </a:prstGeom>
            <a:noFill/>
            <a:ln w="9525">
              <a:noFill/>
              <a:miter lim="800000"/>
              <a:headEnd/>
              <a:tailEnd/>
            </a:ln>
            <a:effectLst/>
          </p:spPr>
          <p:txBody>
            <a:bodyPr lIns="19050" rIns="19050" anchor="ctr" anchorCtr="1"/>
            <a:lstStyle/>
            <a:p>
              <a:pPr>
                <a:buClr>
                  <a:schemeClr val="accent2"/>
                </a:buClr>
                <a:buSzPct val="80000"/>
                <a:buFont typeface="Wingdings" pitchFamily="2" charset="2"/>
                <a:buNone/>
              </a:pPr>
              <a:r>
                <a:rPr lang="en-US" altLang="zh-CN" sz="2000">
                  <a:latin typeface="Times New Roman" pitchFamily="18" charset="0"/>
                </a:rPr>
                <a:t>  EX</a:t>
              </a:r>
            </a:p>
            <a:p>
              <a:pPr>
                <a:buClr>
                  <a:schemeClr val="accent2"/>
                </a:buClr>
                <a:buSzPct val="80000"/>
                <a:buFont typeface="Wingdings" pitchFamily="2" charset="2"/>
                <a:buNone/>
              </a:pPr>
              <a:r>
                <a:rPr lang="zh-CN" altLang="en-US" sz="2000">
                  <a:latin typeface="Times New Roman" pitchFamily="18" charset="0"/>
                </a:rPr>
                <a:t>执行 </a:t>
              </a:r>
            </a:p>
          </p:txBody>
        </p:sp>
        <p:grpSp>
          <p:nvGrpSpPr>
            <p:cNvPr id="3" name="Group 9"/>
            <p:cNvGrpSpPr>
              <a:grpSpLocks/>
            </p:cNvGrpSpPr>
            <p:nvPr/>
          </p:nvGrpSpPr>
          <p:grpSpPr bwMode="auto">
            <a:xfrm>
              <a:off x="288" y="1200"/>
              <a:ext cx="5328" cy="2976"/>
              <a:chOff x="288" y="1200"/>
              <a:chExt cx="5328" cy="2976"/>
            </a:xfrm>
          </p:grpSpPr>
          <p:sp>
            <p:nvSpPr>
              <p:cNvPr id="624650" name="Line 10"/>
              <p:cNvSpPr>
                <a:spLocks noChangeShapeType="1"/>
              </p:cNvSpPr>
              <p:nvPr/>
            </p:nvSpPr>
            <p:spPr bwMode="auto">
              <a:xfrm>
                <a:off x="288" y="1833"/>
                <a:ext cx="5328" cy="0"/>
              </a:xfrm>
              <a:prstGeom prst="line">
                <a:avLst/>
              </a:prstGeom>
              <a:noFill/>
              <a:ln w="12700">
                <a:solidFill>
                  <a:schemeClr val="tx1"/>
                </a:solidFill>
                <a:round/>
                <a:headEnd/>
                <a:tailEnd/>
              </a:ln>
              <a:effectLst/>
            </p:spPr>
            <p:txBody>
              <a:bodyPr wrap="none" lIns="19050" rIns="19050" anchor="ctr" anchorCtr="1"/>
              <a:lstStyle/>
              <a:p>
                <a:endParaRPr lang="zh-CN" altLang="en-US"/>
              </a:p>
            </p:txBody>
          </p:sp>
          <p:grpSp>
            <p:nvGrpSpPr>
              <p:cNvPr id="4" name="Group 11"/>
              <p:cNvGrpSpPr>
                <a:grpSpLocks/>
              </p:cNvGrpSpPr>
              <p:nvPr/>
            </p:nvGrpSpPr>
            <p:grpSpPr bwMode="auto">
              <a:xfrm>
                <a:off x="288" y="1200"/>
                <a:ext cx="5328" cy="2976"/>
                <a:chOff x="288" y="1200"/>
                <a:chExt cx="5328" cy="2976"/>
              </a:xfrm>
            </p:grpSpPr>
            <p:sp>
              <p:nvSpPr>
                <p:cNvPr id="624652" name="Line 12"/>
                <p:cNvSpPr>
                  <a:spLocks noChangeShapeType="1"/>
                </p:cNvSpPr>
                <p:nvPr/>
              </p:nvSpPr>
              <p:spPr bwMode="auto">
                <a:xfrm>
                  <a:off x="5616" y="1200"/>
                  <a:ext cx="0" cy="2974"/>
                </a:xfrm>
                <a:prstGeom prst="line">
                  <a:avLst/>
                </a:prstGeom>
                <a:noFill/>
                <a:ln w="28575" cap="sq">
                  <a:solidFill>
                    <a:schemeClr val="tx1"/>
                  </a:solidFill>
                  <a:round/>
                  <a:headEnd/>
                  <a:tailEnd/>
                </a:ln>
                <a:effectLst/>
              </p:spPr>
              <p:txBody>
                <a:bodyPr wrap="none" lIns="19050" rIns="19050" anchor="ctr" anchorCtr="1"/>
                <a:lstStyle/>
                <a:p>
                  <a:endParaRPr lang="zh-CN" altLang="en-US"/>
                </a:p>
              </p:txBody>
            </p:sp>
            <p:grpSp>
              <p:nvGrpSpPr>
                <p:cNvPr id="5" name="Group 13"/>
                <p:cNvGrpSpPr>
                  <a:grpSpLocks/>
                </p:cNvGrpSpPr>
                <p:nvPr/>
              </p:nvGrpSpPr>
              <p:grpSpPr bwMode="auto">
                <a:xfrm>
                  <a:off x="288" y="1200"/>
                  <a:ext cx="5328" cy="2976"/>
                  <a:chOff x="288" y="1200"/>
                  <a:chExt cx="5328" cy="2976"/>
                </a:xfrm>
              </p:grpSpPr>
              <p:sp>
                <p:nvSpPr>
                  <p:cNvPr id="624654" name="Line 14"/>
                  <p:cNvSpPr>
                    <a:spLocks noChangeShapeType="1"/>
                  </p:cNvSpPr>
                  <p:nvPr/>
                </p:nvSpPr>
                <p:spPr bwMode="auto">
                  <a:xfrm>
                    <a:off x="2952" y="1200"/>
                    <a:ext cx="0" cy="2974"/>
                  </a:xfrm>
                  <a:prstGeom prst="line">
                    <a:avLst/>
                  </a:prstGeom>
                  <a:noFill/>
                  <a:ln w="12700">
                    <a:solidFill>
                      <a:schemeClr val="tx1"/>
                    </a:solidFill>
                    <a:round/>
                    <a:headEnd/>
                    <a:tailEnd/>
                  </a:ln>
                  <a:effectLst/>
                </p:spPr>
                <p:txBody>
                  <a:bodyPr wrap="none" lIns="19050" rIns="19050" anchor="ctr" anchorCtr="1"/>
                  <a:lstStyle/>
                  <a:p>
                    <a:endParaRPr lang="zh-CN" altLang="en-US"/>
                  </a:p>
                </p:txBody>
              </p:sp>
              <p:sp>
                <p:nvSpPr>
                  <p:cNvPr id="624655" name="Line 15"/>
                  <p:cNvSpPr>
                    <a:spLocks noChangeShapeType="1"/>
                  </p:cNvSpPr>
                  <p:nvPr/>
                </p:nvSpPr>
                <p:spPr bwMode="auto">
                  <a:xfrm>
                    <a:off x="3396" y="1200"/>
                    <a:ext cx="0" cy="2974"/>
                  </a:xfrm>
                  <a:prstGeom prst="line">
                    <a:avLst/>
                  </a:prstGeom>
                  <a:noFill/>
                  <a:ln w="12700">
                    <a:solidFill>
                      <a:schemeClr val="tx1"/>
                    </a:solidFill>
                    <a:round/>
                    <a:headEnd/>
                    <a:tailEnd/>
                  </a:ln>
                  <a:effectLst/>
                </p:spPr>
                <p:txBody>
                  <a:bodyPr wrap="none" lIns="19050" rIns="19050" anchor="ctr" anchorCtr="1"/>
                  <a:lstStyle/>
                  <a:p>
                    <a:endParaRPr lang="zh-CN" altLang="en-US"/>
                  </a:p>
                </p:txBody>
              </p:sp>
              <p:sp>
                <p:nvSpPr>
                  <p:cNvPr id="624656" name="Line 16"/>
                  <p:cNvSpPr>
                    <a:spLocks noChangeShapeType="1"/>
                  </p:cNvSpPr>
                  <p:nvPr/>
                </p:nvSpPr>
                <p:spPr bwMode="auto">
                  <a:xfrm>
                    <a:off x="3840" y="1200"/>
                    <a:ext cx="0" cy="2974"/>
                  </a:xfrm>
                  <a:prstGeom prst="line">
                    <a:avLst/>
                  </a:prstGeom>
                  <a:noFill/>
                  <a:ln w="12700">
                    <a:solidFill>
                      <a:schemeClr val="tx1"/>
                    </a:solidFill>
                    <a:round/>
                    <a:headEnd/>
                    <a:tailEnd/>
                  </a:ln>
                  <a:effectLst/>
                </p:spPr>
                <p:txBody>
                  <a:bodyPr wrap="none" lIns="19050" rIns="19050" anchor="ctr" anchorCtr="1"/>
                  <a:lstStyle/>
                  <a:p>
                    <a:endParaRPr lang="zh-CN" altLang="en-US"/>
                  </a:p>
                </p:txBody>
              </p:sp>
              <p:sp>
                <p:nvSpPr>
                  <p:cNvPr id="624657" name="Line 17"/>
                  <p:cNvSpPr>
                    <a:spLocks noChangeShapeType="1"/>
                  </p:cNvSpPr>
                  <p:nvPr/>
                </p:nvSpPr>
                <p:spPr bwMode="auto">
                  <a:xfrm>
                    <a:off x="4284" y="1200"/>
                    <a:ext cx="0" cy="2974"/>
                  </a:xfrm>
                  <a:prstGeom prst="line">
                    <a:avLst/>
                  </a:prstGeom>
                  <a:noFill/>
                  <a:ln w="12700">
                    <a:solidFill>
                      <a:schemeClr val="tx1"/>
                    </a:solidFill>
                    <a:round/>
                    <a:headEnd/>
                    <a:tailEnd/>
                  </a:ln>
                  <a:effectLst/>
                </p:spPr>
                <p:txBody>
                  <a:bodyPr wrap="none" lIns="19050" rIns="19050" anchor="ctr" anchorCtr="1"/>
                  <a:lstStyle/>
                  <a:p>
                    <a:endParaRPr lang="zh-CN" altLang="en-US"/>
                  </a:p>
                </p:txBody>
              </p:sp>
              <p:sp>
                <p:nvSpPr>
                  <p:cNvPr id="624658" name="Line 18"/>
                  <p:cNvSpPr>
                    <a:spLocks noChangeShapeType="1"/>
                  </p:cNvSpPr>
                  <p:nvPr/>
                </p:nvSpPr>
                <p:spPr bwMode="auto">
                  <a:xfrm>
                    <a:off x="4728" y="1200"/>
                    <a:ext cx="0" cy="2974"/>
                  </a:xfrm>
                  <a:prstGeom prst="line">
                    <a:avLst/>
                  </a:prstGeom>
                  <a:noFill/>
                  <a:ln w="12700">
                    <a:solidFill>
                      <a:schemeClr val="tx1"/>
                    </a:solidFill>
                    <a:round/>
                    <a:headEnd/>
                    <a:tailEnd/>
                  </a:ln>
                  <a:effectLst/>
                </p:spPr>
                <p:txBody>
                  <a:bodyPr wrap="none" lIns="19050" rIns="19050" anchor="ctr" anchorCtr="1"/>
                  <a:lstStyle/>
                  <a:p>
                    <a:endParaRPr lang="zh-CN" altLang="en-US"/>
                  </a:p>
                </p:txBody>
              </p:sp>
              <p:sp>
                <p:nvSpPr>
                  <p:cNvPr id="624659" name="Line 19"/>
                  <p:cNvSpPr>
                    <a:spLocks noChangeShapeType="1"/>
                  </p:cNvSpPr>
                  <p:nvPr/>
                </p:nvSpPr>
                <p:spPr bwMode="auto">
                  <a:xfrm>
                    <a:off x="5172" y="1200"/>
                    <a:ext cx="0" cy="2974"/>
                  </a:xfrm>
                  <a:prstGeom prst="line">
                    <a:avLst/>
                  </a:prstGeom>
                  <a:noFill/>
                  <a:ln w="12700">
                    <a:solidFill>
                      <a:schemeClr val="tx1"/>
                    </a:solidFill>
                    <a:round/>
                    <a:headEnd/>
                    <a:tailEnd/>
                  </a:ln>
                  <a:effectLst/>
                </p:spPr>
                <p:txBody>
                  <a:bodyPr wrap="none" lIns="19050" rIns="19050" anchor="ctr" anchorCtr="1"/>
                  <a:lstStyle/>
                  <a:p>
                    <a:endParaRPr lang="zh-CN" altLang="en-US"/>
                  </a:p>
                </p:txBody>
              </p:sp>
              <p:grpSp>
                <p:nvGrpSpPr>
                  <p:cNvPr id="6" name="Group 20"/>
                  <p:cNvGrpSpPr>
                    <a:grpSpLocks/>
                  </p:cNvGrpSpPr>
                  <p:nvPr/>
                </p:nvGrpSpPr>
                <p:grpSpPr bwMode="auto">
                  <a:xfrm>
                    <a:off x="288" y="1200"/>
                    <a:ext cx="5328" cy="2976"/>
                    <a:chOff x="288" y="1200"/>
                    <a:chExt cx="5328" cy="2976"/>
                  </a:xfrm>
                </p:grpSpPr>
                <p:sp>
                  <p:nvSpPr>
                    <p:cNvPr id="624661" name="Line 21"/>
                    <p:cNvSpPr>
                      <a:spLocks noChangeShapeType="1"/>
                    </p:cNvSpPr>
                    <p:nvPr/>
                  </p:nvSpPr>
                  <p:spPr bwMode="auto">
                    <a:xfrm>
                      <a:off x="742" y="1200"/>
                      <a:ext cx="0" cy="2974"/>
                    </a:xfrm>
                    <a:prstGeom prst="line">
                      <a:avLst/>
                    </a:prstGeom>
                    <a:noFill/>
                    <a:ln w="12700">
                      <a:solidFill>
                        <a:schemeClr val="tx1"/>
                      </a:solidFill>
                      <a:round/>
                      <a:headEnd/>
                      <a:tailEnd/>
                    </a:ln>
                    <a:effectLst/>
                  </p:spPr>
                  <p:txBody>
                    <a:bodyPr wrap="none" lIns="19050" rIns="19050" anchor="ctr" anchorCtr="1"/>
                    <a:lstStyle/>
                    <a:p>
                      <a:endParaRPr lang="zh-CN" altLang="en-US"/>
                    </a:p>
                  </p:txBody>
                </p:sp>
                <p:sp>
                  <p:nvSpPr>
                    <p:cNvPr id="624662" name="Line 22"/>
                    <p:cNvSpPr>
                      <a:spLocks noChangeShapeType="1"/>
                    </p:cNvSpPr>
                    <p:nvPr/>
                  </p:nvSpPr>
                  <p:spPr bwMode="auto">
                    <a:xfrm>
                      <a:off x="1176" y="1200"/>
                      <a:ext cx="0" cy="2974"/>
                    </a:xfrm>
                    <a:prstGeom prst="line">
                      <a:avLst/>
                    </a:prstGeom>
                    <a:noFill/>
                    <a:ln w="12700">
                      <a:solidFill>
                        <a:schemeClr val="tx1"/>
                      </a:solidFill>
                      <a:round/>
                      <a:headEnd/>
                      <a:tailEnd/>
                    </a:ln>
                    <a:effectLst/>
                  </p:spPr>
                  <p:txBody>
                    <a:bodyPr wrap="none" lIns="19050" rIns="19050" anchor="ctr" anchorCtr="1"/>
                    <a:lstStyle/>
                    <a:p>
                      <a:endParaRPr lang="zh-CN" altLang="en-US"/>
                    </a:p>
                  </p:txBody>
                </p:sp>
                <p:sp>
                  <p:nvSpPr>
                    <p:cNvPr id="624663" name="Line 23"/>
                    <p:cNvSpPr>
                      <a:spLocks noChangeShapeType="1"/>
                    </p:cNvSpPr>
                    <p:nvPr/>
                  </p:nvSpPr>
                  <p:spPr bwMode="auto">
                    <a:xfrm>
                      <a:off x="1620" y="1200"/>
                      <a:ext cx="0" cy="2974"/>
                    </a:xfrm>
                    <a:prstGeom prst="line">
                      <a:avLst/>
                    </a:prstGeom>
                    <a:noFill/>
                    <a:ln w="12700">
                      <a:solidFill>
                        <a:schemeClr val="tx1"/>
                      </a:solidFill>
                      <a:round/>
                      <a:headEnd/>
                      <a:tailEnd/>
                    </a:ln>
                    <a:effectLst/>
                  </p:spPr>
                  <p:txBody>
                    <a:bodyPr wrap="none" lIns="19050" rIns="19050" anchor="ctr" anchorCtr="1"/>
                    <a:lstStyle/>
                    <a:p>
                      <a:endParaRPr lang="zh-CN" altLang="en-US"/>
                    </a:p>
                  </p:txBody>
                </p:sp>
                <p:grpSp>
                  <p:nvGrpSpPr>
                    <p:cNvPr id="7" name="Group 24"/>
                    <p:cNvGrpSpPr>
                      <a:grpSpLocks/>
                    </p:cNvGrpSpPr>
                    <p:nvPr/>
                  </p:nvGrpSpPr>
                  <p:grpSpPr bwMode="auto">
                    <a:xfrm>
                      <a:off x="288" y="1200"/>
                      <a:ext cx="5328" cy="2976"/>
                      <a:chOff x="288" y="1200"/>
                      <a:chExt cx="5328" cy="2976"/>
                    </a:xfrm>
                  </p:grpSpPr>
                  <p:sp>
                    <p:nvSpPr>
                      <p:cNvPr id="624665" name="Line 25"/>
                      <p:cNvSpPr>
                        <a:spLocks noChangeShapeType="1"/>
                      </p:cNvSpPr>
                      <p:nvPr/>
                    </p:nvSpPr>
                    <p:spPr bwMode="auto">
                      <a:xfrm>
                        <a:off x="3840" y="1200"/>
                        <a:ext cx="444" cy="0"/>
                      </a:xfrm>
                      <a:prstGeom prst="line">
                        <a:avLst/>
                      </a:prstGeom>
                      <a:noFill/>
                      <a:ln w="28575">
                        <a:solidFill>
                          <a:schemeClr val="tx1"/>
                        </a:solidFill>
                        <a:round/>
                        <a:headEnd/>
                        <a:tailEnd/>
                      </a:ln>
                      <a:effectLst/>
                    </p:spPr>
                    <p:txBody>
                      <a:bodyPr wrap="none" lIns="19050" rIns="19050" anchor="ctr" anchorCtr="1"/>
                      <a:lstStyle/>
                      <a:p>
                        <a:endParaRPr lang="zh-CN" altLang="en-US"/>
                      </a:p>
                    </p:txBody>
                  </p:sp>
                  <p:grpSp>
                    <p:nvGrpSpPr>
                      <p:cNvPr id="8" name="Group 26"/>
                      <p:cNvGrpSpPr>
                        <a:grpSpLocks/>
                      </p:cNvGrpSpPr>
                      <p:nvPr/>
                    </p:nvGrpSpPr>
                    <p:grpSpPr bwMode="auto">
                      <a:xfrm>
                        <a:off x="288" y="1200"/>
                        <a:ext cx="5328" cy="2976"/>
                        <a:chOff x="288" y="1200"/>
                        <a:chExt cx="5328" cy="2976"/>
                      </a:xfrm>
                    </p:grpSpPr>
                    <p:sp>
                      <p:nvSpPr>
                        <p:cNvPr id="624667" name="Line 27"/>
                        <p:cNvSpPr>
                          <a:spLocks noChangeShapeType="1"/>
                        </p:cNvSpPr>
                        <p:nvPr/>
                      </p:nvSpPr>
                      <p:spPr bwMode="auto">
                        <a:xfrm>
                          <a:off x="288" y="4176"/>
                          <a:ext cx="5328" cy="0"/>
                        </a:xfrm>
                        <a:prstGeom prst="line">
                          <a:avLst/>
                        </a:prstGeom>
                        <a:noFill/>
                        <a:ln w="28575" cap="sq">
                          <a:solidFill>
                            <a:schemeClr val="tx1"/>
                          </a:solidFill>
                          <a:round/>
                          <a:headEnd/>
                          <a:tailEnd/>
                        </a:ln>
                        <a:effectLst/>
                      </p:spPr>
                      <p:txBody>
                        <a:bodyPr wrap="none" lIns="19050" rIns="19050" anchor="ctr" anchorCtr="1"/>
                        <a:lstStyle/>
                        <a:p>
                          <a:endParaRPr lang="zh-CN" altLang="en-US"/>
                        </a:p>
                      </p:txBody>
                    </p:sp>
                    <p:sp>
                      <p:nvSpPr>
                        <p:cNvPr id="624668" name="Rectangle 28"/>
                        <p:cNvSpPr>
                          <a:spLocks noChangeArrowheads="1"/>
                        </p:cNvSpPr>
                        <p:nvPr/>
                      </p:nvSpPr>
                      <p:spPr bwMode="auto">
                        <a:xfrm>
                          <a:off x="5172" y="1200"/>
                          <a:ext cx="444" cy="633"/>
                        </a:xfrm>
                        <a:prstGeom prst="rect">
                          <a:avLst/>
                        </a:prstGeom>
                        <a:noFill/>
                        <a:ln w="9525">
                          <a:noFill/>
                          <a:miter lim="800000"/>
                          <a:headEnd/>
                          <a:tailEnd/>
                        </a:ln>
                        <a:effectLst/>
                      </p:spPr>
                      <p:txBody>
                        <a:bodyPr lIns="19050" rIns="19050" anchor="ctr" anchorCtr="1"/>
                        <a:lstStyle/>
                        <a:p>
                          <a:pPr>
                            <a:buClr>
                              <a:schemeClr val="accent2"/>
                            </a:buClr>
                            <a:buSzPct val="80000"/>
                            <a:buFont typeface="Wingdings" pitchFamily="2" charset="2"/>
                            <a:buNone/>
                          </a:pPr>
                          <a:r>
                            <a:rPr lang="en-US" altLang="zh-CN" sz="2000">
                              <a:latin typeface="Times New Roman" pitchFamily="18" charset="0"/>
                            </a:rPr>
                            <a:t>JMP</a:t>
                          </a:r>
                        </a:p>
                      </p:txBody>
                    </p:sp>
                    <p:sp>
                      <p:nvSpPr>
                        <p:cNvPr id="624669" name="Rectangle 29"/>
                        <p:cNvSpPr>
                          <a:spLocks noChangeArrowheads="1"/>
                        </p:cNvSpPr>
                        <p:nvPr/>
                      </p:nvSpPr>
                      <p:spPr bwMode="auto">
                        <a:xfrm>
                          <a:off x="4728" y="1200"/>
                          <a:ext cx="444" cy="633"/>
                        </a:xfrm>
                        <a:prstGeom prst="rect">
                          <a:avLst/>
                        </a:prstGeom>
                        <a:noFill/>
                        <a:ln w="9525">
                          <a:noFill/>
                          <a:miter lim="800000"/>
                          <a:headEnd/>
                          <a:tailEnd/>
                        </a:ln>
                        <a:effectLst/>
                      </p:spPr>
                      <p:txBody>
                        <a:bodyPr lIns="19050" rIns="19050" anchor="ctr" anchorCtr="1"/>
                        <a:lstStyle/>
                        <a:p>
                          <a:pPr>
                            <a:buClr>
                              <a:schemeClr val="accent2"/>
                            </a:buClr>
                            <a:buSzPct val="80000"/>
                            <a:buFont typeface="Wingdings" pitchFamily="2" charset="2"/>
                            <a:buNone/>
                          </a:pPr>
                          <a:r>
                            <a:rPr lang="en-US" altLang="zh-CN" sz="2000">
                              <a:latin typeface="Times New Roman" pitchFamily="18" charset="0"/>
                            </a:rPr>
                            <a:t>LDA</a:t>
                          </a:r>
                        </a:p>
                      </p:txBody>
                    </p:sp>
                    <p:sp>
                      <p:nvSpPr>
                        <p:cNvPr id="624670" name="Rectangle 30"/>
                        <p:cNvSpPr>
                          <a:spLocks noChangeArrowheads="1"/>
                        </p:cNvSpPr>
                        <p:nvPr/>
                      </p:nvSpPr>
                      <p:spPr bwMode="auto">
                        <a:xfrm>
                          <a:off x="4284" y="1200"/>
                          <a:ext cx="444" cy="633"/>
                        </a:xfrm>
                        <a:prstGeom prst="rect">
                          <a:avLst/>
                        </a:prstGeom>
                        <a:noFill/>
                        <a:ln w="9525">
                          <a:noFill/>
                          <a:miter lim="800000"/>
                          <a:headEnd/>
                          <a:tailEnd/>
                        </a:ln>
                        <a:effectLst/>
                      </p:spPr>
                      <p:txBody>
                        <a:bodyPr lIns="19050" rIns="19050" anchor="ctr" anchorCtr="1"/>
                        <a:lstStyle/>
                        <a:p>
                          <a:pPr>
                            <a:buClr>
                              <a:schemeClr val="accent2"/>
                            </a:buClr>
                            <a:buSzPct val="80000"/>
                            <a:buFont typeface="Wingdings" pitchFamily="2" charset="2"/>
                            <a:buNone/>
                          </a:pPr>
                          <a:r>
                            <a:rPr lang="en-US" altLang="zh-CN" sz="2000">
                              <a:latin typeface="Times New Roman" pitchFamily="18" charset="0"/>
                            </a:rPr>
                            <a:t>STA</a:t>
                          </a:r>
                        </a:p>
                      </p:txBody>
                    </p:sp>
                    <p:sp>
                      <p:nvSpPr>
                        <p:cNvPr id="624671" name="Rectangle 31"/>
                        <p:cNvSpPr>
                          <a:spLocks noChangeArrowheads="1"/>
                        </p:cNvSpPr>
                        <p:nvPr/>
                      </p:nvSpPr>
                      <p:spPr bwMode="auto">
                        <a:xfrm>
                          <a:off x="3840" y="1200"/>
                          <a:ext cx="444" cy="633"/>
                        </a:xfrm>
                        <a:prstGeom prst="rect">
                          <a:avLst/>
                        </a:prstGeom>
                        <a:noFill/>
                        <a:ln w="9525">
                          <a:noFill/>
                          <a:miter lim="800000"/>
                          <a:headEnd/>
                          <a:tailEnd/>
                        </a:ln>
                        <a:effectLst/>
                      </p:spPr>
                      <p:txBody>
                        <a:bodyPr lIns="19050" rIns="19050" anchor="ctr" anchorCtr="1"/>
                        <a:lstStyle/>
                        <a:p>
                          <a:pPr>
                            <a:buClr>
                              <a:schemeClr val="accent2"/>
                            </a:buClr>
                            <a:buSzPct val="80000"/>
                            <a:buFont typeface="Wingdings" pitchFamily="2" charset="2"/>
                            <a:buNone/>
                          </a:pPr>
                          <a:r>
                            <a:rPr lang="en-US" altLang="zh-CN" sz="2000">
                              <a:latin typeface="Times New Roman" pitchFamily="18" charset="0"/>
                            </a:rPr>
                            <a:t>ADD</a:t>
                          </a:r>
                        </a:p>
                      </p:txBody>
                    </p:sp>
                    <p:sp>
                      <p:nvSpPr>
                        <p:cNvPr id="624672" name="Rectangle 32"/>
                        <p:cNvSpPr>
                          <a:spLocks noChangeArrowheads="1"/>
                        </p:cNvSpPr>
                        <p:nvPr/>
                      </p:nvSpPr>
                      <p:spPr bwMode="auto">
                        <a:xfrm>
                          <a:off x="3396" y="1200"/>
                          <a:ext cx="444" cy="633"/>
                        </a:xfrm>
                        <a:prstGeom prst="rect">
                          <a:avLst/>
                        </a:prstGeom>
                        <a:noFill/>
                        <a:ln w="9525">
                          <a:noFill/>
                          <a:miter lim="800000"/>
                          <a:headEnd/>
                          <a:tailEnd/>
                        </a:ln>
                        <a:effectLst/>
                      </p:spPr>
                      <p:txBody>
                        <a:bodyPr lIns="19050" rIns="19050" anchor="ctr" anchorCtr="1"/>
                        <a:lstStyle/>
                        <a:p>
                          <a:pPr>
                            <a:buClr>
                              <a:schemeClr val="accent2"/>
                            </a:buClr>
                            <a:buSzPct val="80000"/>
                            <a:buFont typeface="Wingdings" pitchFamily="2" charset="2"/>
                            <a:buNone/>
                          </a:pPr>
                          <a:r>
                            <a:rPr lang="en-US" altLang="zh-CN" sz="2000">
                              <a:latin typeface="Times New Roman" pitchFamily="18" charset="0"/>
                            </a:rPr>
                            <a:t>COM</a:t>
                          </a:r>
                        </a:p>
                      </p:txBody>
                    </p:sp>
                    <p:sp>
                      <p:nvSpPr>
                        <p:cNvPr id="624673" name="Rectangle 33"/>
                        <p:cNvSpPr>
                          <a:spLocks noChangeArrowheads="1"/>
                        </p:cNvSpPr>
                        <p:nvPr/>
                      </p:nvSpPr>
                      <p:spPr bwMode="auto">
                        <a:xfrm>
                          <a:off x="2952" y="1200"/>
                          <a:ext cx="444" cy="633"/>
                        </a:xfrm>
                        <a:prstGeom prst="rect">
                          <a:avLst/>
                        </a:prstGeom>
                        <a:noFill/>
                        <a:ln w="9525">
                          <a:noFill/>
                          <a:miter lim="800000"/>
                          <a:headEnd/>
                          <a:tailEnd/>
                        </a:ln>
                        <a:effectLst/>
                      </p:spPr>
                      <p:txBody>
                        <a:bodyPr lIns="19050" rIns="19050" anchor="ctr" anchorCtr="1"/>
                        <a:lstStyle/>
                        <a:p>
                          <a:pPr>
                            <a:buClr>
                              <a:schemeClr val="accent2"/>
                            </a:buClr>
                            <a:buSzPct val="80000"/>
                            <a:buFont typeface="Wingdings" pitchFamily="2" charset="2"/>
                            <a:buNone/>
                          </a:pPr>
                          <a:r>
                            <a:rPr lang="en-US" altLang="zh-CN" sz="2000">
                              <a:latin typeface="Times New Roman" pitchFamily="18" charset="0"/>
                            </a:rPr>
                            <a:t>CLA</a:t>
                          </a:r>
                        </a:p>
                      </p:txBody>
                    </p:sp>
                    <p:sp>
                      <p:nvSpPr>
                        <p:cNvPr id="624674" name="Rectangle 34"/>
                        <p:cNvSpPr>
                          <a:spLocks noChangeArrowheads="1"/>
                        </p:cNvSpPr>
                        <p:nvPr/>
                      </p:nvSpPr>
                      <p:spPr bwMode="auto">
                        <a:xfrm>
                          <a:off x="1620" y="1200"/>
                          <a:ext cx="1332" cy="633"/>
                        </a:xfrm>
                        <a:prstGeom prst="rect">
                          <a:avLst/>
                        </a:prstGeom>
                        <a:noFill/>
                        <a:ln w="9525">
                          <a:noFill/>
                          <a:miter lim="800000"/>
                          <a:headEnd/>
                          <a:tailEnd/>
                        </a:ln>
                        <a:effectLst/>
                      </p:spPr>
                      <p:txBody>
                        <a:bodyPr lIns="19050" rIns="19050" anchor="ctr" anchorCtr="1"/>
                        <a:lstStyle/>
                        <a:p>
                          <a:pPr>
                            <a:buClr>
                              <a:schemeClr val="accent2"/>
                            </a:buClr>
                            <a:buSzPct val="80000"/>
                            <a:buFont typeface="Wingdings" pitchFamily="2" charset="2"/>
                            <a:buNone/>
                          </a:pPr>
                          <a:r>
                            <a:rPr lang="zh-CN" altLang="en-US" sz="2000">
                              <a:latin typeface="Times New Roman" pitchFamily="18" charset="0"/>
                            </a:rPr>
                            <a:t>微操作命令信号</a:t>
                          </a:r>
                        </a:p>
                      </p:txBody>
                    </p:sp>
                    <p:sp>
                      <p:nvSpPr>
                        <p:cNvPr id="624675" name="Rectangle 35"/>
                        <p:cNvSpPr>
                          <a:spLocks noChangeArrowheads="1"/>
                        </p:cNvSpPr>
                        <p:nvPr/>
                      </p:nvSpPr>
                      <p:spPr bwMode="auto">
                        <a:xfrm>
                          <a:off x="1176" y="1200"/>
                          <a:ext cx="444" cy="633"/>
                        </a:xfrm>
                        <a:prstGeom prst="rect">
                          <a:avLst/>
                        </a:prstGeom>
                        <a:noFill/>
                        <a:ln w="9525">
                          <a:noFill/>
                          <a:miter lim="800000"/>
                          <a:headEnd/>
                          <a:tailEnd/>
                        </a:ln>
                        <a:effectLst/>
                      </p:spPr>
                      <p:txBody>
                        <a:bodyPr lIns="19050" rIns="19050" anchor="ctr" anchorCtr="1"/>
                        <a:lstStyle/>
                        <a:p>
                          <a:pPr>
                            <a:buClr>
                              <a:schemeClr val="accent2"/>
                            </a:buClr>
                            <a:buSzPct val="80000"/>
                            <a:buFont typeface="Wingdings" pitchFamily="2" charset="2"/>
                            <a:buNone/>
                          </a:pPr>
                          <a:r>
                            <a:rPr lang="zh-CN" altLang="en-US" sz="2000">
                              <a:latin typeface="Times New Roman" pitchFamily="18" charset="0"/>
                            </a:rPr>
                            <a:t>状态条件</a:t>
                          </a:r>
                        </a:p>
                      </p:txBody>
                    </p:sp>
                    <p:sp>
                      <p:nvSpPr>
                        <p:cNvPr id="624676" name="Rectangle 36"/>
                        <p:cNvSpPr>
                          <a:spLocks noChangeArrowheads="1"/>
                        </p:cNvSpPr>
                        <p:nvPr/>
                      </p:nvSpPr>
                      <p:spPr bwMode="auto">
                        <a:xfrm>
                          <a:off x="742" y="1200"/>
                          <a:ext cx="434" cy="633"/>
                        </a:xfrm>
                        <a:prstGeom prst="rect">
                          <a:avLst/>
                        </a:prstGeom>
                        <a:noFill/>
                        <a:ln w="9525">
                          <a:noFill/>
                          <a:miter lim="800000"/>
                          <a:headEnd/>
                          <a:tailEnd/>
                        </a:ln>
                        <a:effectLst/>
                      </p:spPr>
                      <p:txBody>
                        <a:bodyPr lIns="19050" rIns="19050" anchor="ctr" anchorCtr="1"/>
                        <a:lstStyle/>
                        <a:p>
                          <a:pPr>
                            <a:buClr>
                              <a:schemeClr val="accent2"/>
                            </a:buClr>
                            <a:buSzPct val="80000"/>
                            <a:buFont typeface="Wingdings" pitchFamily="2" charset="2"/>
                            <a:buNone/>
                          </a:pPr>
                          <a:r>
                            <a:rPr lang="zh-CN" altLang="en-US" sz="2000">
                              <a:latin typeface="Times New Roman" pitchFamily="18" charset="0"/>
                            </a:rPr>
                            <a:t>节拍</a:t>
                          </a:r>
                        </a:p>
                      </p:txBody>
                    </p:sp>
                    <p:sp>
                      <p:nvSpPr>
                        <p:cNvPr id="624677" name="Rectangle 37"/>
                        <p:cNvSpPr>
                          <a:spLocks noChangeArrowheads="1"/>
                        </p:cNvSpPr>
                        <p:nvPr/>
                      </p:nvSpPr>
                      <p:spPr bwMode="auto">
                        <a:xfrm>
                          <a:off x="288" y="1200"/>
                          <a:ext cx="454" cy="633"/>
                        </a:xfrm>
                        <a:prstGeom prst="rect">
                          <a:avLst/>
                        </a:prstGeom>
                        <a:noFill/>
                        <a:ln w="9525">
                          <a:noFill/>
                          <a:miter lim="800000"/>
                          <a:headEnd/>
                          <a:tailEnd/>
                        </a:ln>
                        <a:effectLst/>
                      </p:spPr>
                      <p:txBody>
                        <a:bodyPr lIns="19050" rIns="19050" anchor="ctr" anchorCtr="1"/>
                        <a:lstStyle/>
                        <a:p>
                          <a:pPr>
                            <a:buClr>
                              <a:schemeClr val="accent2"/>
                            </a:buClr>
                            <a:buSzPct val="80000"/>
                            <a:buFont typeface="Wingdings" pitchFamily="2" charset="2"/>
                            <a:buNone/>
                          </a:pPr>
                          <a:r>
                            <a:rPr lang="zh-CN" altLang="en-US" sz="2000">
                              <a:latin typeface="Times New Roman" pitchFamily="18" charset="0"/>
                            </a:rPr>
                            <a:t>工作周期标记</a:t>
                          </a:r>
                        </a:p>
                      </p:txBody>
                    </p:sp>
                    <p:sp>
                      <p:nvSpPr>
                        <p:cNvPr id="624678" name="Line 38"/>
                        <p:cNvSpPr>
                          <a:spLocks noChangeShapeType="1"/>
                        </p:cNvSpPr>
                        <p:nvPr/>
                      </p:nvSpPr>
                      <p:spPr bwMode="auto">
                        <a:xfrm>
                          <a:off x="288" y="1200"/>
                          <a:ext cx="0" cy="2974"/>
                        </a:xfrm>
                        <a:prstGeom prst="line">
                          <a:avLst/>
                        </a:prstGeom>
                        <a:noFill/>
                        <a:ln w="28575" cap="sq">
                          <a:solidFill>
                            <a:schemeClr val="tx1"/>
                          </a:solidFill>
                          <a:round/>
                          <a:headEnd/>
                          <a:tailEnd/>
                        </a:ln>
                        <a:effectLst/>
                      </p:spPr>
                      <p:txBody>
                        <a:bodyPr wrap="none" lIns="19050" rIns="19050" anchor="ctr" anchorCtr="1"/>
                        <a:lstStyle/>
                        <a:p>
                          <a:endParaRPr lang="zh-CN" altLang="en-US"/>
                        </a:p>
                      </p:txBody>
                    </p:sp>
                    <p:sp>
                      <p:nvSpPr>
                        <p:cNvPr id="624679" name="Line 39"/>
                        <p:cNvSpPr>
                          <a:spLocks noChangeShapeType="1"/>
                        </p:cNvSpPr>
                        <p:nvPr/>
                      </p:nvSpPr>
                      <p:spPr bwMode="auto">
                        <a:xfrm>
                          <a:off x="288" y="1200"/>
                          <a:ext cx="3552" cy="0"/>
                        </a:xfrm>
                        <a:prstGeom prst="line">
                          <a:avLst/>
                        </a:prstGeom>
                        <a:noFill/>
                        <a:ln w="28575" cap="sq">
                          <a:solidFill>
                            <a:schemeClr val="tx1"/>
                          </a:solidFill>
                          <a:round/>
                          <a:headEnd/>
                          <a:tailEnd/>
                        </a:ln>
                        <a:effectLst/>
                      </p:spPr>
                      <p:txBody>
                        <a:bodyPr wrap="none" lIns="19050" rIns="19050" anchor="ctr" anchorCtr="1"/>
                        <a:lstStyle/>
                        <a:p>
                          <a:endParaRPr lang="zh-CN" altLang="en-US"/>
                        </a:p>
                      </p:txBody>
                    </p:sp>
                    <p:sp>
                      <p:nvSpPr>
                        <p:cNvPr id="624680" name="Line 40"/>
                        <p:cNvSpPr>
                          <a:spLocks noChangeShapeType="1"/>
                        </p:cNvSpPr>
                        <p:nvPr/>
                      </p:nvSpPr>
                      <p:spPr bwMode="auto">
                        <a:xfrm>
                          <a:off x="4284" y="1200"/>
                          <a:ext cx="1332" cy="0"/>
                        </a:xfrm>
                        <a:prstGeom prst="line">
                          <a:avLst/>
                        </a:prstGeom>
                        <a:noFill/>
                        <a:ln w="28575" cap="sq">
                          <a:solidFill>
                            <a:schemeClr val="tx1"/>
                          </a:solidFill>
                          <a:round/>
                          <a:headEnd/>
                          <a:tailEnd/>
                        </a:ln>
                        <a:effectLst/>
                      </p:spPr>
                      <p:txBody>
                        <a:bodyPr wrap="none" lIns="19050" rIns="19050" anchor="ctr" anchorCtr="1"/>
                        <a:lstStyle/>
                        <a:p>
                          <a:endParaRPr lang="zh-CN" altLang="en-US"/>
                        </a:p>
                      </p:txBody>
                    </p:sp>
                  </p:grpSp>
                </p:grpSp>
              </p:grpSp>
            </p:grpSp>
          </p:grpSp>
        </p:grpSp>
        <p:sp>
          <p:nvSpPr>
            <p:cNvPr id="624681" name="Line 41"/>
            <p:cNvSpPr>
              <a:spLocks noChangeShapeType="1"/>
            </p:cNvSpPr>
            <p:nvPr/>
          </p:nvSpPr>
          <p:spPr bwMode="auto">
            <a:xfrm>
              <a:off x="1620" y="2082"/>
              <a:ext cx="3996" cy="0"/>
            </a:xfrm>
            <a:prstGeom prst="line">
              <a:avLst/>
            </a:prstGeom>
            <a:noFill/>
            <a:ln w="12700">
              <a:solidFill>
                <a:schemeClr val="tx1"/>
              </a:solidFill>
              <a:round/>
              <a:headEnd/>
              <a:tailEnd/>
            </a:ln>
            <a:effectLst/>
          </p:spPr>
          <p:txBody>
            <a:bodyPr wrap="none" lIns="19050" rIns="19050" anchor="ctr" anchorCtr="1"/>
            <a:lstStyle/>
            <a:p>
              <a:endParaRPr lang="zh-CN" altLang="en-US"/>
            </a:p>
          </p:txBody>
        </p:sp>
        <p:sp>
          <p:nvSpPr>
            <p:cNvPr id="624682" name="Line 42"/>
            <p:cNvSpPr>
              <a:spLocks noChangeShapeType="1"/>
            </p:cNvSpPr>
            <p:nvPr/>
          </p:nvSpPr>
          <p:spPr bwMode="auto">
            <a:xfrm>
              <a:off x="1620" y="2901"/>
              <a:ext cx="3996" cy="0"/>
            </a:xfrm>
            <a:prstGeom prst="line">
              <a:avLst/>
            </a:prstGeom>
            <a:noFill/>
            <a:ln w="12700">
              <a:solidFill>
                <a:schemeClr val="tx1"/>
              </a:solidFill>
              <a:round/>
              <a:headEnd/>
              <a:tailEnd/>
            </a:ln>
            <a:effectLst/>
          </p:spPr>
          <p:txBody>
            <a:bodyPr wrap="none" lIns="19050" rIns="19050" anchor="ctr" anchorCtr="1"/>
            <a:lstStyle/>
            <a:p>
              <a:endParaRPr lang="zh-CN" altLang="en-US"/>
            </a:p>
          </p:txBody>
        </p:sp>
        <p:sp>
          <p:nvSpPr>
            <p:cNvPr id="624683" name="Line 43"/>
            <p:cNvSpPr>
              <a:spLocks noChangeShapeType="1"/>
            </p:cNvSpPr>
            <p:nvPr/>
          </p:nvSpPr>
          <p:spPr bwMode="auto">
            <a:xfrm>
              <a:off x="1620" y="3441"/>
              <a:ext cx="3996" cy="0"/>
            </a:xfrm>
            <a:prstGeom prst="line">
              <a:avLst/>
            </a:prstGeom>
            <a:noFill/>
            <a:ln w="12700">
              <a:solidFill>
                <a:schemeClr val="tx1"/>
              </a:solidFill>
              <a:round/>
              <a:headEnd/>
              <a:tailEnd/>
            </a:ln>
            <a:effectLst/>
          </p:spPr>
          <p:txBody>
            <a:bodyPr wrap="none" lIns="19050" rIns="19050" anchor="ctr" anchorCtr="1"/>
            <a:lstStyle/>
            <a:p>
              <a:endParaRPr lang="zh-CN" altLang="en-US"/>
            </a:p>
          </p:txBody>
        </p:sp>
        <p:sp>
          <p:nvSpPr>
            <p:cNvPr id="624684" name="Freeform 44"/>
            <p:cNvSpPr>
              <a:spLocks/>
            </p:cNvSpPr>
            <p:nvPr/>
          </p:nvSpPr>
          <p:spPr bwMode="auto">
            <a:xfrm>
              <a:off x="1618" y="3689"/>
              <a:ext cx="3998" cy="1"/>
            </a:xfrm>
            <a:custGeom>
              <a:avLst/>
              <a:gdLst/>
              <a:ahLst/>
              <a:cxnLst>
                <a:cxn ang="0">
                  <a:pos x="0" y="0"/>
                </a:cxn>
                <a:cxn ang="0">
                  <a:pos x="3998" y="1"/>
                </a:cxn>
              </a:cxnLst>
              <a:rect l="0" t="0" r="r" b="b"/>
              <a:pathLst>
                <a:path w="3998" h="1">
                  <a:moveTo>
                    <a:pt x="0" y="0"/>
                  </a:moveTo>
                  <a:lnTo>
                    <a:pt x="3998" y="1"/>
                  </a:lnTo>
                </a:path>
              </a:pathLst>
            </a:custGeom>
            <a:noFill/>
            <a:ln w="12700" cap="flat">
              <a:solidFill>
                <a:schemeClr val="tx1"/>
              </a:solidFill>
              <a:prstDash val="solid"/>
              <a:round/>
              <a:headEnd/>
              <a:tailEnd/>
            </a:ln>
            <a:effectLst/>
          </p:spPr>
          <p:txBody>
            <a:bodyPr wrap="none" lIns="19050" rIns="19050" anchor="ctr" anchorCtr="1"/>
            <a:lstStyle/>
            <a:p>
              <a:endParaRPr lang="zh-CN" altLang="en-US"/>
            </a:p>
          </p:txBody>
        </p:sp>
        <p:sp>
          <p:nvSpPr>
            <p:cNvPr id="624685" name="Line 45"/>
            <p:cNvSpPr>
              <a:spLocks noChangeShapeType="1"/>
            </p:cNvSpPr>
            <p:nvPr/>
          </p:nvSpPr>
          <p:spPr bwMode="auto">
            <a:xfrm>
              <a:off x="742" y="3150"/>
              <a:ext cx="4874" cy="0"/>
            </a:xfrm>
            <a:prstGeom prst="line">
              <a:avLst/>
            </a:prstGeom>
            <a:noFill/>
            <a:ln w="12700">
              <a:solidFill>
                <a:schemeClr val="tx1"/>
              </a:solidFill>
              <a:round/>
              <a:headEnd/>
              <a:tailEnd/>
            </a:ln>
            <a:effectLst/>
          </p:spPr>
          <p:txBody>
            <a:bodyPr wrap="none" lIns="19050" rIns="19050" anchor="ctr" anchorCtr="1"/>
            <a:lstStyle/>
            <a:p>
              <a:endParaRPr lang="zh-CN" altLang="en-US"/>
            </a:p>
          </p:txBody>
        </p:sp>
        <p:sp>
          <p:nvSpPr>
            <p:cNvPr id="624686" name="Line 46"/>
            <p:cNvSpPr>
              <a:spLocks noChangeShapeType="1"/>
            </p:cNvSpPr>
            <p:nvPr/>
          </p:nvSpPr>
          <p:spPr bwMode="auto">
            <a:xfrm>
              <a:off x="742" y="2640"/>
              <a:ext cx="4874" cy="0"/>
            </a:xfrm>
            <a:prstGeom prst="line">
              <a:avLst/>
            </a:prstGeom>
            <a:noFill/>
            <a:ln w="12700">
              <a:solidFill>
                <a:schemeClr val="tx1"/>
              </a:solidFill>
              <a:round/>
              <a:headEnd/>
              <a:tailEnd/>
            </a:ln>
            <a:effectLst/>
          </p:spPr>
          <p:txBody>
            <a:bodyPr wrap="none" lIns="19050" rIns="19050" anchor="ctr" anchorCtr="1"/>
            <a:lstStyle/>
            <a:p>
              <a:endParaRPr lang="zh-CN" altLang="en-US"/>
            </a:p>
          </p:txBody>
        </p:sp>
        <p:grpSp>
          <p:nvGrpSpPr>
            <p:cNvPr id="9" name="Group 47"/>
            <p:cNvGrpSpPr>
              <a:grpSpLocks/>
            </p:cNvGrpSpPr>
            <p:nvPr/>
          </p:nvGrpSpPr>
          <p:grpSpPr bwMode="auto">
            <a:xfrm>
              <a:off x="1620" y="1833"/>
              <a:ext cx="1332" cy="249"/>
              <a:chOff x="1620" y="1833"/>
              <a:chExt cx="1332" cy="249"/>
            </a:xfrm>
          </p:grpSpPr>
          <p:sp>
            <p:nvSpPr>
              <p:cNvPr id="624688" name="Rectangle 48"/>
              <p:cNvSpPr>
                <a:spLocks noChangeArrowheads="1"/>
              </p:cNvSpPr>
              <p:nvPr/>
            </p:nvSpPr>
            <p:spPr bwMode="auto">
              <a:xfrm>
                <a:off x="1620" y="1833"/>
                <a:ext cx="1332" cy="249"/>
              </a:xfrm>
              <a:prstGeom prst="rect">
                <a:avLst/>
              </a:prstGeom>
              <a:noFill/>
              <a:ln w="9525">
                <a:noFill/>
                <a:miter lim="800000"/>
                <a:headEnd/>
                <a:tailEnd/>
              </a:ln>
              <a:effectLst/>
            </p:spPr>
            <p:txBody>
              <a:bodyPr lIns="19050" rIns="19050" anchor="ctr" anchorCtr="1"/>
              <a:lstStyle/>
              <a:p>
                <a:pPr>
                  <a:buClr>
                    <a:schemeClr val="accent2"/>
                  </a:buClr>
                  <a:buSzPct val="80000"/>
                  <a:buFont typeface="Wingdings" pitchFamily="2" charset="2"/>
                  <a:buNone/>
                </a:pPr>
                <a:r>
                  <a:rPr lang="en-US" altLang="zh-CN" sz="2000">
                    <a:latin typeface="Times New Roman" pitchFamily="18" charset="0"/>
                  </a:rPr>
                  <a:t>Ad (IR)      MAR</a:t>
                </a:r>
              </a:p>
            </p:txBody>
          </p:sp>
          <p:sp>
            <p:nvSpPr>
              <p:cNvPr id="624689" name="Line 49"/>
              <p:cNvSpPr>
                <a:spLocks noChangeShapeType="1"/>
              </p:cNvSpPr>
              <p:nvPr/>
            </p:nvSpPr>
            <p:spPr bwMode="auto">
              <a:xfrm>
                <a:off x="2258" y="1968"/>
                <a:ext cx="190" cy="0"/>
              </a:xfrm>
              <a:prstGeom prst="line">
                <a:avLst/>
              </a:prstGeom>
              <a:noFill/>
              <a:ln w="19050">
                <a:solidFill>
                  <a:schemeClr val="tx1"/>
                </a:solidFill>
                <a:round/>
                <a:headEnd/>
                <a:tailEnd type="stealth" w="med" len="med"/>
              </a:ln>
              <a:effectLst/>
            </p:spPr>
            <p:txBody>
              <a:bodyPr wrap="none"/>
              <a:lstStyle/>
              <a:p>
                <a:endParaRPr lang="zh-CN" altLang="en-US"/>
              </a:p>
            </p:txBody>
          </p:sp>
        </p:grpSp>
        <p:grpSp>
          <p:nvGrpSpPr>
            <p:cNvPr id="10" name="Group 50"/>
            <p:cNvGrpSpPr>
              <a:grpSpLocks/>
            </p:cNvGrpSpPr>
            <p:nvPr/>
          </p:nvGrpSpPr>
          <p:grpSpPr bwMode="auto">
            <a:xfrm>
              <a:off x="1620" y="2082"/>
              <a:ext cx="1332" cy="249"/>
              <a:chOff x="1620" y="2322"/>
              <a:chExt cx="1332" cy="249"/>
            </a:xfrm>
          </p:grpSpPr>
          <p:sp>
            <p:nvSpPr>
              <p:cNvPr id="624691" name="Rectangle 51"/>
              <p:cNvSpPr>
                <a:spLocks noChangeArrowheads="1"/>
              </p:cNvSpPr>
              <p:nvPr/>
            </p:nvSpPr>
            <p:spPr bwMode="auto">
              <a:xfrm>
                <a:off x="1620" y="2322"/>
                <a:ext cx="1332" cy="249"/>
              </a:xfrm>
              <a:prstGeom prst="rect">
                <a:avLst/>
              </a:prstGeom>
              <a:noFill/>
              <a:ln w="9525">
                <a:noFill/>
                <a:miter lim="800000"/>
                <a:headEnd/>
                <a:tailEnd/>
              </a:ln>
              <a:effectLst/>
            </p:spPr>
            <p:txBody>
              <a:bodyPr lIns="19050" rIns="19050" anchor="ctr" anchorCtr="1"/>
              <a:lstStyle/>
              <a:p>
                <a:pPr>
                  <a:buClr>
                    <a:schemeClr val="accent2"/>
                  </a:buClr>
                  <a:buSzPct val="80000"/>
                  <a:buFont typeface="Wingdings" pitchFamily="2" charset="2"/>
                  <a:buNone/>
                </a:pPr>
                <a:r>
                  <a:rPr lang="zh-CN" altLang="en-US" sz="2000">
                    <a:latin typeface="Times New Roman" pitchFamily="18" charset="0"/>
                  </a:rPr>
                  <a:t>1      </a:t>
                </a:r>
                <a:r>
                  <a:rPr lang="en-US" altLang="zh-CN" sz="2000">
                    <a:latin typeface="Times New Roman" pitchFamily="18" charset="0"/>
                  </a:rPr>
                  <a:t>R</a:t>
                </a:r>
              </a:p>
            </p:txBody>
          </p:sp>
          <p:sp>
            <p:nvSpPr>
              <p:cNvPr id="624692" name="Line 52"/>
              <p:cNvSpPr>
                <a:spLocks noChangeShapeType="1"/>
              </p:cNvSpPr>
              <p:nvPr/>
            </p:nvSpPr>
            <p:spPr bwMode="auto">
              <a:xfrm>
                <a:off x="2160" y="2448"/>
                <a:ext cx="190" cy="0"/>
              </a:xfrm>
              <a:prstGeom prst="line">
                <a:avLst/>
              </a:prstGeom>
              <a:noFill/>
              <a:ln w="19050">
                <a:solidFill>
                  <a:schemeClr val="tx1"/>
                </a:solidFill>
                <a:round/>
                <a:headEnd/>
                <a:tailEnd type="stealth" w="med" len="med"/>
              </a:ln>
              <a:effectLst/>
            </p:spPr>
            <p:txBody>
              <a:bodyPr wrap="none"/>
              <a:lstStyle/>
              <a:p>
                <a:endParaRPr lang="zh-CN" altLang="en-US"/>
              </a:p>
            </p:txBody>
          </p:sp>
        </p:grpSp>
        <p:grpSp>
          <p:nvGrpSpPr>
            <p:cNvPr id="11" name="Group 53"/>
            <p:cNvGrpSpPr>
              <a:grpSpLocks/>
            </p:cNvGrpSpPr>
            <p:nvPr/>
          </p:nvGrpSpPr>
          <p:grpSpPr bwMode="auto">
            <a:xfrm>
              <a:off x="1620" y="2640"/>
              <a:ext cx="1332" cy="261"/>
              <a:chOff x="1620" y="2571"/>
              <a:chExt cx="1332" cy="261"/>
            </a:xfrm>
          </p:grpSpPr>
          <p:sp>
            <p:nvSpPr>
              <p:cNvPr id="624694" name="Rectangle 54"/>
              <p:cNvSpPr>
                <a:spLocks noChangeArrowheads="1"/>
              </p:cNvSpPr>
              <p:nvPr/>
            </p:nvSpPr>
            <p:spPr bwMode="auto">
              <a:xfrm>
                <a:off x="1620" y="2571"/>
                <a:ext cx="1332" cy="261"/>
              </a:xfrm>
              <a:prstGeom prst="rect">
                <a:avLst/>
              </a:prstGeom>
              <a:noFill/>
              <a:ln w="9525">
                <a:noFill/>
                <a:miter lim="800000"/>
                <a:headEnd/>
                <a:tailEnd/>
              </a:ln>
              <a:effectLst/>
            </p:spPr>
            <p:txBody>
              <a:bodyPr lIns="19050" rIns="19050" anchor="ctr" anchorCtr="1"/>
              <a:lstStyle/>
              <a:p>
                <a:pPr>
                  <a:buClr>
                    <a:schemeClr val="accent2"/>
                  </a:buClr>
                  <a:buSzPct val="80000"/>
                  <a:buFont typeface="Wingdings" pitchFamily="2" charset="2"/>
                  <a:buNone/>
                </a:pPr>
                <a:r>
                  <a:rPr lang="en-US" altLang="zh-CN" sz="2000">
                    <a:latin typeface="Times New Roman" pitchFamily="18" charset="0"/>
                  </a:rPr>
                  <a:t>M(MAR)      MDR    </a:t>
                </a:r>
              </a:p>
            </p:txBody>
          </p:sp>
          <p:sp>
            <p:nvSpPr>
              <p:cNvPr id="624695" name="Line 55"/>
              <p:cNvSpPr>
                <a:spLocks noChangeShapeType="1"/>
              </p:cNvSpPr>
              <p:nvPr/>
            </p:nvSpPr>
            <p:spPr bwMode="auto">
              <a:xfrm>
                <a:off x="2304" y="2713"/>
                <a:ext cx="190" cy="0"/>
              </a:xfrm>
              <a:prstGeom prst="line">
                <a:avLst/>
              </a:prstGeom>
              <a:noFill/>
              <a:ln w="19050">
                <a:solidFill>
                  <a:schemeClr val="tx1"/>
                </a:solidFill>
                <a:round/>
                <a:headEnd/>
                <a:tailEnd type="stealth" w="med" len="med"/>
              </a:ln>
              <a:effectLst/>
            </p:spPr>
            <p:txBody>
              <a:bodyPr wrap="none"/>
              <a:lstStyle/>
              <a:p>
                <a:endParaRPr lang="zh-CN" altLang="en-US"/>
              </a:p>
            </p:txBody>
          </p:sp>
        </p:grpSp>
        <p:grpSp>
          <p:nvGrpSpPr>
            <p:cNvPr id="12" name="Group 56"/>
            <p:cNvGrpSpPr>
              <a:grpSpLocks/>
            </p:cNvGrpSpPr>
            <p:nvPr/>
          </p:nvGrpSpPr>
          <p:grpSpPr bwMode="auto">
            <a:xfrm>
              <a:off x="1620" y="2901"/>
              <a:ext cx="1332" cy="249"/>
              <a:chOff x="1620" y="2901"/>
              <a:chExt cx="1332" cy="249"/>
            </a:xfrm>
          </p:grpSpPr>
          <p:sp>
            <p:nvSpPr>
              <p:cNvPr id="624697" name="Rectangle 57"/>
              <p:cNvSpPr>
                <a:spLocks noChangeArrowheads="1"/>
              </p:cNvSpPr>
              <p:nvPr/>
            </p:nvSpPr>
            <p:spPr bwMode="auto">
              <a:xfrm>
                <a:off x="1620" y="2901"/>
                <a:ext cx="1332" cy="249"/>
              </a:xfrm>
              <a:prstGeom prst="rect">
                <a:avLst/>
              </a:prstGeom>
              <a:noFill/>
              <a:ln w="9525">
                <a:noFill/>
                <a:miter lim="800000"/>
                <a:headEnd/>
                <a:tailEnd/>
              </a:ln>
              <a:effectLst/>
            </p:spPr>
            <p:txBody>
              <a:bodyPr lIns="19050" rIns="19050" anchor="ctr" anchorCtr="1"/>
              <a:lstStyle/>
              <a:p>
                <a:pPr>
                  <a:buClr>
                    <a:schemeClr val="accent2"/>
                  </a:buClr>
                  <a:buSzPct val="80000"/>
                  <a:buFont typeface="Wingdings" pitchFamily="2" charset="2"/>
                  <a:buNone/>
                </a:pPr>
                <a:r>
                  <a:rPr lang="en-US" altLang="zh-CN" sz="2000">
                    <a:latin typeface="Times New Roman" pitchFamily="18" charset="0"/>
                  </a:rPr>
                  <a:t>AC      MDR</a:t>
                </a:r>
              </a:p>
            </p:txBody>
          </p:sp>
          <p:sp>
            <p:nvSpPr>
              <p:cNvPr id="624698" name="Line 58"/>
              <p:cNvSpPr>
                <a:spLocks noChangeShapeType="1"/>
              </p:cNvSpPr>
              <p:nvPr/>
            </p:nvSpPr>
            <p:spPr bwMode="auto">
              <a:xfrm>
                <a:off x="2112" y="3020"/>
                <a:ext cx="190" cy="0"/>
              </a:xfrm>
              <a:prstGeom prst="line">
                <a:avLst/>
              </a:prstGeom>
              <a:noFill/>
              <a:ln w="19050">
                <a:solidFill>
                  <a:schemeClr val="tx1"/>
                </a:solidFill>
                <a:round/>
                <a:headEnd/>
                <a:tailEnd type="stealth" w="med" len="med"/>
              </a:ln>
              <a:effectLst/>
            </p:spPr>
            <p:txBody>
              <a:bodyPr wrap="none"/>
              <a:lstStyle/>
              <a:p>
                <a:endParaRPr lang="zh-CN" altLang="en-US"/>
              </a:p>
            </p:txBody>
          </p:sp>
        </p:grpSp>
        <p:grpSp>
          <p:nvGrpSpPr>
            <p:cNvPr id="13" name="Group 59"/>
            <p:cNvGrpSpPr>
              <a:grpSpLocks/>
            </p:cNvGrpSpPr>
            <p:nvPr/>
          </p:nvGrpSpPr>
          <p:grpSpPr bwMode="auto">
            <a:xfrm>
              <a:off x="1620" y="3150"/>
              <a:ext cx="1332" cy="291"/>
              <a:chOff x="1620" y="3150"/>
              <a:chExt cx="1332" cy="291"/>
            </a:xfrm>
          </p:grpSpPr>
          <p:sp>
            <p:nvSpPr>
              <p:cNvPr id="624700" name="Rectangle 60"/>
              <p:cNvSpPr>
                <a:spLocks noChangeArrowheads="1"/>
              </p:cNvSpPr>
              <p:nvPr/>
            </p:nvSpPr>
            <p:spPr bwMode="auto">
              <a:xfrm>
                <a:off x="1620" y="3150"/>
                <a:ext cx="1332" cy="291"/>
              </a:xfrm>
              <a:prstGeom prst="rect">
                <a:avLst/>
              </a:prstGeom>
              <a:noFill/>
              <a:ln w="9525">
                <a:noFill/>
                <a:miter lim="800000"/>
                <a:headEnd/>
                <a:tailEnd/>
              </a:ln>
              <a:effectLst/>
            </p:spPr>
            <p:txBody>
              <a:bodyPr lIns="19050" rIns="19050" anchor="ctr" anchorCtr="1"/>
              <a:lstStyle/>
              <a:p>
                <a:pPr>
                  <a:buClr>
                    <a:schemeClr val="accent2"/>
                  </a:buClr>
                  <a:buSzPct val="80000"/>
                  <a:buFont typeface="Wingdings" pitchFamily="2" charset="2"/>
                  <a:buNone/>
                </a:pPr>
                <a:r>
                  <a:rPr lang="en-US" altLang="zh-CN" sz="2000">
                    <a:latin typeface="Times New Roman" pitchFamily="18" charset="0"/>
                  </a:rPr>
                  <a:t>(AC)+(MDR)   AC</a:t>
                </a:r>
              </a:p>
            </p:txBody>
          </p:sp>
          <p:sp>
            <p:nvSpPr>
              <p:cNvPr id="624701" name="Line 61"/>
              <p:cNvSpPr>
                <a:spLocks noChangeShapeType="1"/>
              </p:cNvSpPr>
              <p:nvPr/>
            </p:nvSpPr>
            <p:spPr bwMode="auto">
              <a:xfrm>
                <a:off x="2566" y="3308"/>
                <a:ext cx="122" cy="0"/>
              </a:xfrm>
              <a:prstGeom prst="line">
                <a:avLst/>
              </a:prstGeom>
              <a:noFill/>
              <a:ln w="19050">
                <a:solidFill>
                  <a:schemeClr val="tx1"/>
                </a:solidFill>
                <a:round/>
                <a:headEnd/>
                <a:tailEnd type="stealth" w="med" len="med"/>
              </a:ln>
              <a:effectLst/>
            </p:spPr>
            <p:txBody>
              <a:bodyPr wrap="none"/>
              <a:lstStyle/>
              <a:p>
                <a:endParaRPr lang="zh-CN" altLang="en-US"/>
              </a:p>
            </p:txBody>
          </p:sp>
        </p:grpSp>
        <p:grpSp>
          <p:nvGrpSpPr>
            <p:cNvPr id="14" name="Group 62"/>
            <p:cNvGrpSpPr>
              <a:grpSpLocks/>
            </p:cNvGrpSpPr>
            <p:nvPr/>
          </p:nvGrpSpPr>
          <p:grpSpPr bwMode="auto">
            <a:xfrm>
              <a:off x="1620" y="3441"/>
              <a:ext cx="1332" cy="249"/>
              <a:chOff x="1620" y="3441"/>
              <a:chExt cx="1332" cy="249"/>
            </a:xfrm>
          </p:grpSpPr>
          <p:sp>
            <p:nvSpPr>
              <p:cNvPr id="624703" name="Rectangle 63"/>
              <p:cNvSpPr>
                <a:spLocks noChangeArrowheads="1"/>
              </p:cNvSpPr>
              <p:nvPr/>
            </p:nvSpPr>
            <p:spPr bwMode="auto">
              <a:xfrm>
                <a:off x="1620" y="3441"/>
                <a:ext cx="1332" cy="249"/>
              </a:xfrm>
              <a:prstGeom prst="rect">
                <a:avLst/>
              </a:prstGeom>
              <a:noFill/>
              <a:ln w="9525">
                <a:noFill/>
                <a:miter lim="800000"/>
                <a:headEnd/>
                <a:tailEnd/>
              </a:ln>
              <a:effectLst/>
            </p:spPr>
            <p:txBody>
              <a:bodyPr lIns="19050" rIns="19050" anchor="ctr" anchorCtr="1"/>
              <a:lstStyle/>
              <a:p>
                <a:pPr>
                  <a:buClr>
                    <a:schemeClr val="accent2"/>
                  </a:buClr>
                  <a:buSzPct val="80000"/>
                  <a:buFont typeface="Wingdings" pitchFamily="2" charset="2"/>
                  <a:buNone/>
                </a:pPr>
                <a:r>
                  <a:rPr lang="en-US" altLang="zh-CN" sz="2000">
                    <a:latin typeface="Times New Roman" pitchFamily="18" charset="0"/>
                  </a:rPr>
                  <a:t>MDR      M(MAR) </a:t>
                </a:r>
              </a:p>
            </p:txBody>
          </p:sp>
          <p:sp>
            <p:nvSpPr>
              <p:cNvPr id="624704" name="Line 64"/>
              <p:cNvSpPr>
                <a:spLocks noChangeShapeType="1"/>
              </p:cNvSpPr>
              <p:nvPr/>
            </p:nvSpPr>
            <p:spPr bwMode="auto">
              <a:xfrm>
                <a:off x="2064" y="3573"/>
                <a:ext cx="190" cy="0"/>
              </a:xfrm>
              <a:prstGeom prst="line">
                <a:avLst/>
              </a:prstGeom>
              <a:noFill/>
              <a:ln w="19050">
                <a:solidFill>
                  <a:schemeClr val="tx1"/>
                </a:solidFill>
                <a:round/>
                <a:headEnd/>
                <a:tailEnd type="stealth" w="med" len="med"/>
              </a:ln>
              <a:effectLst/>
            </p:spPr>
            <p:txBody>
              <a:bodyPr wrap="none"/>
              <a:lstStyle/>
              <a:p>
                <a:endParaRPr lang="zh-CN" altLang="en-US"/>
              </a:p>
            </p:txBody>
          </p:sp>
        </p:grpSp>
        <p:grpSp>
          <p:nvGrpSpPr>
            <p:cNvPr id="15" name="Group 65"/>
            <p:cNvGrpSpPr>
              <a:grpSpLocks/>
            </p:cNvGrpSpPr>
            <p:nvPr/>
          </p:nvGrpSpPr>
          <p:grpSpPr bwMode="auto">
            <a:xfrm>
              <a:off x="1620" y="3690"/>
              <a:ext cx="1332" cy="249"/>
              <a:chOff x="1620" y="3690"/>
              <a:chExt cx="1332" cy="249"/>
            </a:xfrm>
          </p:grpSpPr>
          <p:sp>
            <p:nvSpPr>
              <p:cNvPr id="624706" name="Rectangle 66"/>
              <p:cNvSpPr>
                <a:spLocks noChangeArrowheads="1"/>
              </p:cNvSpPr>
              <p:nvPr/>
            </p:nvSpPr>
            <p:spPr bwMode="auto">
              <a:xfrm>
                <a:off x="1620" y="3690"/>
                <a:ext cx="1332" cy="249"/>
              </a:xfrm>
              <a:prstGeom prst="rect">
                <a:avLst/>
              </a:prstGeom>
              <a:noFill/>
              <a:ln w="9525">
                <a:noFill/>
                <a:miter lim="800000"/>
                <a:headEnd/>
                <a:tailEnd/>
              </a:ln>
              <a:effectLst/>
            </p:spPr>
            <p:txBody>
              <a:bodyPr lIns="19050" rIns="19050" anchor="ctr" anchorCtr="1"/>
              <a:lstStyle/>
              <a:p>
                <a:pPr>
                  <a:buClr>
                    <a:schemeClr val="accent2"/>
                  </a:buClr>
                  <a:buSzPct val="80000"/>
                  <a:buFont typeface="Wingdings" pitchFamily="2" charset="2"/>
                  <a:buNone/>
                </a:pPr>
                <a:r>
                  <a:rPr lang="en-US" altLang="zh-CN" sz="2000">
                    <a:latin typeface="Times New Roman" pitchFamily="18" charset="0"/>
                  </a:rPr>
                  <a:t>MDR      AC</a:t>
                </a:r>
              </a:p>
            </p:txBody>
          </p:sp>
          <p:sp>
            <p:nvSpPr>
              <p:cNvPr id="624707" name="Line 67"/>
              <p:cNvSpPr>
                <a:spLocks noChangeShapeType="1"/>
              </p:cNvSpPr>
              <p:nvPr/>
            </p:nvSpPr>
            <p:spPr bwMode="auto">
              <a:xfrm>
                <a:off x="2258" y="3813"/>
                <a:ext cx="190" cy="0"/>
              </a:xfrm>
              <a:prstGeom prst="line">
                <a:avLst/>
              </a:prstGeom>
              <a:noFill/>
              <a:ln w="19050">
                <a:solidFill>
                  <a:schemeClr val="tx1"/>
                </a:solidFill>
                <a:round/>
                <a:headEnd/>
                <a:tailEnd type="stealth" w="med" len="med"/>
              </a:ln>
              <a:effectLst/>
            </p:spPr>
            <p:txBody>
              <a:bodyPr wrap="none"/>
              <a:lstStyle/>
              <a:p>
                <a:endParaRPr lang="zh-CN" altLang="en-US"/>
              </a:p>
            </p:txBody>
          </p:sp>
        </p:grpSp>
        <p:grpSp>
          <p:nvGrpSpPr>
            <p:cNvPr id="16" name="Group 68"/>
            <p:cNvGrpSpPr>
              <a:grpSpLocks/>
            </p:cNvGrpSpPr>
            <p:nvPr/>
          </p:nvGrpSpPr>
          <p:grpSpPr bwMode="auto">
            <a:xfrm>
              <a:off x="1620" y="3939"/>
              <a:ext cx="1332" cy="249"/>
              <a:chOff x="1620" y="3939"/>
              <a:chExt cx="1332" cy="249"/>
            </a:xfrm>
          </p:grpSpPr>
          <p:sp>
            <p:nvSpPr>
              <p:cNvPr id="624709" name="Rectangle 69"/>
              <p:cNvSpPr>
                <a:spLocks noChangeArrowheads="1"/>
              </p:cNvSpPr>
              <p:nvPr/>
            </p:nvSpPr>
            <p:spPr bwMode="auto">
              <a:xfrm>
                <a:off x="1620" y="3939"/>
                <a:ext cx="1332" cy="249"/>
              </a:xfrm>
              <a:prstGeom prst="rect">
                <a:avLst/>
              </a:prstGeom>
              <a:noFill/>
              <a:ln w="9525">
                <a:noFill/>
                <a:miter lim="800000"/>
                <a:headEnd/>
                <a:tailEnd/>
              </a:ln>
              <a:effectLst/>
            </p:spPr>
            <p:txBody>
              <a:bodyPr lIns="19050" rIns="19050" anchor="ctr" anchorCtr="1"/>
              <a:lstStyle/>
              <a:p>
                <a:pPr>
                  <a:buClr>
                    <a:schemeClr val="accent2"/>
                  </a:buClr>
                  <a:buSzPct val="80000"/>
                  <a:buFont typeface="Wingdings" pitchFamily="2" charset="2"/>
                  <a:buNone/>
                </a:pPr>
                <a:r>
                  <a:rPr lang="zh-CN" altLang="en-US" sz="2000">
                    <a:latin typeface="Times New Roman" pitchFamily="18" charset="0"/>
                  </a:rPr>
                  <a:t>0      </a:t>
                </a:r>
                <a:r>
                  <a:rPr lang="en-US" altLang="zh-CN" sz="2000">
                    <a:latin typeface="Times New Roman" pitchFamily="18" charset="0"/>
                  </a:rPr>
                  <a:t>AC</a:t>
                </a:r>
              </a:p>
            </p:txBody>
          </p:sp>
          <p:sp>
            <p:nvSpPr>
              <p:cNvPr id="624710" name="Line 70"/>
              <p:cNvSpPr>
                <a:spLocks noChangeShapeType="1"/>
              </p:cNvSpPr>
              <p:nvPr/>
            </p:nvSpPr>
            <p:spPr bwMode="auto">
              <a:xfrm>
                <a:off x="2112" y="4074"/>
                <a:ext cx="190" cy="0"/>
              </a:xfrm>
              <a:prstGeom prst="line">
                <a:avLst/>
              </a:prstGeom>
              <a:noFill/>
              <a:ln w="19050">
                <a:solidFill>
                  <a:schemeClr val="tx1"/>
                </a:solidFill>
                <a:round/>
                <a:headEnd/>
                <a:tailEnd type="stealth" w="med" len="med"/>
              </a:ln>
              <a:effectLst/>
            </p:spPr>
            <p:txBody>
              <a:bodyPr wrap="none"/>
              <a:lstStyle/>
              <a:p>
                <a:endParaRPr lang="zh-CN" altLang="en-US"/>
              </a:p>
            </p:txBody>
          </p:sp>
        </p:grpSp>
        <p:sp>
          <p:nvSpPr>
            <p:cNvPr id="624711" name="Line 71"/>
            <p:cNvSpPr>
              <a:spLocks noChangeShapeType="1"/>
            </p:cNvSpPr>
            <p:nvPr/>
          </p:nvSpPr>
          <p:spPr bwMode="auto">
            <a:xfrm>
              <a:off x="1620" y="3936"/>
              <a:ext cx="3996" cy="0"/>
            </a:xfrm>
            <a:prstGeom prst="line">
              <a:avLst/>
            </a:prstGeom>
            <a:noFill/>
            <a:ln w="12700">
              <a:solidFill>
                <a:schemeClr val="tx1"/>
              </a:solidFill>
              <a:round/>
              <a:headEnd/>
              <a:tailEnd/>
            </a:ln>
            <a:effectLst/>
          </p:spPr>
          <p:txBody>
            <a:bodyPr wrap="none" lIns="19050" rIns="19050" anchor="ctr" anchorCtr="1"/>
            <a:lstStyle/>
            <a:p>
              <a:endParaRPr lang="zh-CN" altLang="en-US"/>
            </a:p>
          </p:txBody>
        </p:sp>
        <p:sp>
          <p:nvSpPr>
            <p:cNvPr id="624712" name="Line 72"/>
            <p:cNvSpPr>
              <a:spLocks noChangeShapeType="1"/>
            </p:cNvSpPr>
            <p:nvPr/>
          </p:nvSpPr>
          <p:spPr bwMode="auto">
            <a:xfrm>
              <a:off x="1632" y="2352"/>
              <a:ext cx="3996" cy="0"/>
            </a:xfrm>
            <a:prstGeom prst="line">
              <a:avLst/>
            </a:prstGeom>
            <a:noFill/>
            <a:ln w="12700">
              <a:solidFill>
                <a:schemeClr val="tx1"/>
              </a:solidFill>
              <a:round/>
              <a:headEnd/>
              <a:tailEnd/>
            </a:ln>
            <a:effectLst/>
          </p:spPr>
          <p:txBody>
            <a:bodyPr wrap="none" lIns="19050" rIns="19050" anchor="ctr" anchorCtr="1"/>
            <a:lstStyle/>
            <a:p>
              <a:endParaRPr lang="zh-CN" altLang="en-US"/>
            </a:p>
          </p:txBody>
        </p:sp>
        <p:grpSp>
          <p:nvGrpSpPr>
            <p:cNvPr id="17" name="Group 73"/>
            <p:cNvGrpSpPr>
              <a:grpSpLocks/>
            </p:cNvGrpSpPr>
            <p:nvPr/>
          </p:nvGrpSpPr>
          <p:grpSpPr bwMode="auto">
            <a:xfrm>
              <a:off x="1632" y="2391"/>
              <a:ext cx="1332" cy="249"/>
              <a:chOff x="1620" y="2322"/>
              <a:chExt cx="1332" cy="249"/>
            </a:xfrm>
          </p:grpSpPr>
          <p:sp>
            <p:nvSpPr>
              <p:cNvPr id="624714" name="Rectangle 74"/>
              <p:cNvSpPr>
                <a:spLocks noChangeArrowheads="1"/>
              </p:cNvSpPr>
              <p:nvPr/>
            </p:nvSpPr>
            <p:spPr bwMode="auto">
              <a:xfrm>
                <a:off x="1620" y="2322"/>
                <a:ext cx="1332" cy="249"/>
              </a:xfrm>
              <a:prstGeom prst="rect">
                <a:avLst/>
              </a:prstGeom>
              <a:noFill/>
              <a:ln w="9525">
                <a:noFill/>
                <a:miter lim="800000"/>
                <a:headEnd/>
                <a:tailEnd/>
              </a:ln>
              <a:effectLst/>
            </p:spPr>
            <p:txBody>
              <a:bodyPr lIns="19050" rIns="19050" anchor="ctr" anchorCtr="1"/>
              <a:lstStyle/>
              <a:p>
                <a:pPr>
                  <a:buClr>
                    <a:schemeClr val="accent2"/>
                  </a:buClr>
                  <a:buSzPct val="80000"/>
                  <a:buFont typeface="Wingdings" pitchFamily="2" charset="2"/>
                  <a:buNone/>
                </a:pPr>
                <a:r>
                  <a:rPr lang="zh-CN" altLang="en-US" sz="2000">
                    <a:latin typeface="Times New Roman" pitchFamily="18" charset="0"/>
                  </a:rPr>
                  <a:t>1       </a:t>
                </a:r>
                <a:r>
                  <a:rPr lang="en-US" altLang="zh-CN" sz="2000">
                    <a:latin typeface="Times New Roman" pitchFamily="18" charset="0"/>
                  </a:rPr>
                  <a:t>W</a:t>
                </a:r>
              </a:p>
            </p:txBody>
          </p:sp>
          <p:sp>
            <p:nvSpPr>
              <p:cNvPr id="624715" name="Line 75"/>
              <p:cNvSpPr>
                <a:spLocks noChangeShapeType="1"/>
              </p:cNvSpPr>
              <p:nvPr/>
            </p:nvSpPr>
            <p:spPr bwMode="auto">
              <a:xfrm>
                <a:off x="2160" y="2448"/>
                <a:ext cx="190" cy="0"/>
              </a:xfrm>
              <a:prstGeom prst="line">
                <a:avLst/>
              </a:prstGeom>
              <a:noFill/>
              <a:ln w="19050">
                <a:solidFill>
                  <a:schemeClr val="tx1"/>
                </a:solidFill>
                <a:round/>
                <a:headEnd/>
                <a:tailEnd type="stealth" w="med" len="med"/>
              </a:ln>
              <a:effectLst/>
            </p:spPr>
            <p:txBody>
              <a:bodyPr wrap="none"/>
              <a:lstStyle/>
              <a:p>
                <a:endParaRPr lang="zh-CN" altLang="en-US"/>
              </a:p>
            </p:txBody>
          </p:sp>
        </p:grpSp>
      </p:grpSp>
      <p:sp>
        <p:nvSpPr>
          <p:cNvPr id="624716" name="Text Box 76"/>
          <p:cNvSpPr txBox="1">
            <a:spLocks noChangeArrowheads="1"/>
          </p:cNvSpPr>
          <p:nvPr/>
        </p:nvSpPr>
        <p:spPr bwMode="auto">
          <a:xfrm>
            <a:off x="6318250" y="2751138"/>
            <a:ext cx="311150" cy="396875"/>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1</a:t>
            </a:r>
          </a:p>
        </p:txBody>
      </p:sp>
      <p:sp>
        <p:nvSpPr>
          <p:cNvPr id="624717" name="Text Box 77"/>
          <p:cNvSpPr txBox="1">
            <a:spLocks noChangeArrowheads="1"/>
          </p:cNvSpPr>
          <p:nvPr/>
        </p:nvSpPr>
        <p:spPr bwMode="auto">
          <a:xfrm>
            <a:off x="7004050" y="2751138"/>
            <a:ext cx="311150" cy="396875"/>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1</a:t>
            </a:r>
          </a:p>
        </p:txBody>
      </p:sp>
      <p:sp>
        <p:nvSpPr>
          <p:cNvPr id="624718" name="Text Box 78"/>
          <p:cNvSpPr txBox="1">
            <a:spLocks noChangeArrowheads="1"/>
          </p:cNvSpPr>
          <p:nvPr/>
        </p:nvSpPr>
        <p:spPr bwMode="auto">
          <a:xfrm>
            <a:off x="7696200" y="2751138"/>
            <a:ext cx="311150" cy="396875"/>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1</a:t>
            </a:r>
          </a:p>
        </p:txBody>
      </p:sp>
      <p:sp>
        <p:nvSpPr>
          <p:cNvPr id="624719" name="Text Box 79"/>
          <p:cNvSpPr txBox="1">
            <a:spLocks noChangeArrowheads="1"/>
          </p:cNvSpPr>
          <p:nvPr/>
        </p:nvSpPr>
        <p:spPr bwMode="auto">
          <a:xfrm>
            <a:off x="6318250" y="3208338"/>
            <a:ext cx="311150" cy="396875"/>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1</a:t>
            </a:r>
          </a:p>
        </p:txBody>
      </p:sp>
      <p:sp>
        <p:nvSpPr>
          <p:cNvPr id="624720" name="Text Box 80"/>
          <p:cNvSpPr txBox="1">
            <a:spLocks noChangeArrowheads="1"/>
          </p:cNvSpPr>
          <p:nvPr/>
        </p:nvSpPr>
        <p:spPr bwMode="auto">
          <a:xfrm>
            <a:off x="7696200" y="3208338"/>
            <a:ext cx="311150" cy="396875"/>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1</a:t>
            </a:r>
          </a:p>
        </p:txBody>
      </p:sp>
      <p:sp>
        <p:nvSpPr>
          <p:cNvPr id="624721" name="Text Box 81"/>
          <p:cNvSpPr txBox="1">
            <a:spLocks noChangeArrowheads="1"/>
          </p:cNvSpPr>
          <p:nvPr/>
        </p:nvSpPr>
        <p:spPr bwMode="auto">
          <a:xfrm>
            <a:off x="7004050" y="3605213"/>
            <a:ext cx="311150" cy="396875"/>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1</a:t>
            </a:r>
          </a:p>
        </p:txBody>
      </p:sp>
      <p:sp>
        <p:nvSpPr>
          <p:cNvPr id="624722" name="Text Box 82"/>
          <p:cNvSpPr txBox="1">
            <a:spLocks noChangeArrowheads="1"/>
          </p:cNvSpPr>
          <p:nvPr/>
        </p:nvSpPr>
        <p:spPr bwMode="auto">
          <a:xfrm>
            <a:off x="6318250" y="4046538"/>
            <a:ext cx="311150" cy="396875"/>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1</a:t>
            </a:r>
          </a:p>
        </p:txBody>
      </p:sp>
      <p:sp>
        <p:nvSpPr>
          <p:cNvPr id="624723" name="Text Box 83"/>
          <p:cNvSpPr txBox="1">
            <a:spLocks noChangeArrowheads="1"/>
          </p:cNvSpPr>
          <p:nvPr/>
        </p:nvSpPr>
        <p:spPr bwMode="auto">
          <a:xfrm>
            <a:off x="7696200" y="4046538"/>
            <a:ext cx="311150" cy="396875"/>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1</a:t>
            </a:r>
          </a:p>
        </p:txBody>
      </p:sp>
      <p:sp>
        <p:nvSpPr>
          <p:cNvPr id="624724" name="Text Box 84"/>
          <p:cNvSpPr txBox="1">
            <a:spLocks noChangeArrowheads="1"/>
          </p:cNvSpPr>
          <p:nvPr/>
        </p:nvSpPr>
        <p:spPr bwMode="auto">
          <a:xfrm>
            <a:off x="7004050" y="4443413"/>
            <a:ext cx="311150" cy="396875"/>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1</a:t>
            </a:r>
          </a:p>
        </p:txBody>
      </p:sp>
      <p:sp>
        <p:nvSpPr>
          <p:cNvPr id="624725" name="Text Box 85"/>
          <p:cNvSpPr txBox="1">
            <a:spLocks noChangeArrowheads="1"/>
          </p:cNvSpPr>
          <p:nvPr/>
        </p:nvSpPr>
        <p:spPr bwMode="auto">
          <a:xfrm>
            <a:off x="6318250" y="4884738"/>
            <a:ext cx="311150" cy="396875"/>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1</a:t>
            </a:r>
          </a:p>
        </p:txBody>
      </p:sp>
      <p:sp>
        <p:nvSpPr>
          <p:cNvPr id="624726" name="Text Box 86"/>
          <p:cNvSpPr txBox="1">
            <a:spLocks noChangeArrowheads="1"/>
          </p:cNvSpPr>
          <p:nvPr/>
        </p:nvSpPr>
        <p:spPr bwMode="auto">
          <a:xfrm>
            <a:off x="7004050" y="5295900"/>
            <a:ext cx="311150" cy="396875"/>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1</a:t>
            </a:r>
          </a:p>
        </p:txBody>
      </p:sp>
      <p:sp>
        <p:nvSpPr>
          <p:cNvPr id="624727" name="Text Box 87"/>
          <p:cNvSpPr txBox="1">
            <a:spLocks noChangeArrowheads="1"/>
          </p:cNvSpPr>
          <p:nvPr/>
        </p:nvSpPr>
        <p:spPr bwMode="auto">
          <a:xfrm>
            <a:off x="7696200" y="5662613"/>
            <a:ext cx="311150" cy="396875"/>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1</a:t>
            </a:r>
          </a:p>
        </p:txBody>
      </p:sp>
      <p:sp>
        <p:nvSpPr>
          <p:cNvPr id="624728" name="Text Box 88"/>
          <p:cNvSpPr txBox="1">
            <a:spLocks noChangeArrowheads="1"/>
          </p:cNvSpPr>
          <p:nvPr/>
        </p:nvSpPr>
        <p:spPr bwMode="auto">
          <a:xfrm>
            <a:off x="4860925" y="6057900"/>
            <a:ext cx="311150" cy="396875"/>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1</a:t>
            </a:r>
          </a:p>
        </p:txBody>
      </p:sp>
      <p:sp>
        <p:nvSpPr>
          <p:cNvPr id="624729" name="Rectangle 89"/>
          <p:cNvSpPr>
            <a:spLocks noChangeArrowheads="1"/>
          </p:cNvSpPr>
          <p:nvPr/>
        </p:nvSpPr>
        <p:spPr bwMode="auto">
          <a:xfrm>
            <a:off x="7696200" y="152400"/>
            <a:ext cx="1447800" cy="838200"/>
          </a:xfrm>
          <a:prstGeom prst="rect">
            <a:avLst/>
          </a:prstGeom>
          <a:noFill/>
          <a:ln w="9525">
            <a:noFill/>
            <a:miter lim="800000"/>
            <a:headEnd/>
            <a:tailEnd/>
          </a:ln>
          <a:effectLst/>
        </p:spPr>
        <p:txBody>
          <a:bodyPr lIns="92075" tIns="46038" rIns="92075" bIns="46038" anchor="ctr"/>
          <a:lstStyle/>
          <a:p>
            <a:pPr>
              <a:spcBef>
                <a:spcPct val="0"/>
              </a:spcBef>
            </a:pPr>
            <a:r>
              <a:rPr lang="zh-CN" altLang="en-US" sz="4400">
                <a:solidFill>
                  <a:schemeClr val="tx2"/>
                </a:solidFill>
                <a:effectLst>
                  <a:outerShdw blurRad="38100" dist="38100" dir="2700000" algn="tl">
                    <a:srgbClr val="000000"/>
                  </a:outerShdw>
                </a:effectLst>
                <a:latin typeface="Arial" charset="0"/>
              </a:rPr>
              <a:t>10.1</a:t>
            </a:r>
          </a:p>
        </p:txBody>
      </p:sp>
      <p:sp>
        <p:nvSpPr>
          <p:cNvPr id="624731" name="AutoShape 91">
            <a:hlinkClick r:id="" action="ppaction://noaction" highlightClick="1"/>
          </p:cNvPr>
          <p:cNvSpPr>
            <a:spLocks noChangeArrowheads="1"/>
          </p:cNvSpPr>
          <p:nvPr/>
        </p:nvSpPr>
        <p:spPr bwMode="auto">
          <a:xfrm>
            <a:off x="8589963" y="6516688"/>
            <a:ext cx="539750" cy="333375"/>
          </a:xfrm>
          <a:prstGeom prst="actionButtonEnd">
            <a:avLst/>
          </a:prstGeom>
          <a:solidFill>
            <a:srgbClr val="3366FF"/>
          </a:solidFill>
          <a:ln w="9525">
            <a:noFill/>
            <a:miter lim="800000"/>
            <a:headEnd/>
            <a:tailEnd/>
          </a:ln>
          <a:effectLst/>
        </p:spPr>
        <p:txBody>
          <a:bodyPr wrap="none" anchor="ctr">
            <a:spAutoFit/>
          </a:bodyPr>
          <a:lstStyle/>
          <a:p>
            <a:endParaRPr lang="zh-CN" altLang="en-US"/>
          </a:p>
        </p:txBody>
      </p:sp>
      <p:sp>
        <p:nvSpPr>
          <p:cNvPr id="91" name="日期占位符 90"/>
          <p:cNvSpPr>
            <a:spLocks noGrp="1"/>
          </p:cNvSpPr>
          <p:nvPr>
            <p:ph type="dt" sz="half" idx="10"/>
          </p:nvPr>
        </p:nvSpPr>
        <p:spPr/>
        <p:txBody>
          <a:bodyPr/>
          <a:lstStyle/>
          <a:p>
            <a:fld id="{722BB889-36FB-4F1F-95F7-349CC1597738}" type="datetime1">
              <a:rPr lang="zh-CN" altLang="en-US" smtClean="0"/>
              <a:pPr/>
              <a:t>2019/11/28</a:t>
            </a:fld>
            <a:endParaRPr lang="zh-CN" altLang="en-US"/>
          </a:p>
        </p:txBody>
      </p:sp>
      <p:sp>
        <p:nvSpPr>
          <p:cNvPr id="92" name="灯片编号占位符 91"/>
          <p:cNvSpPr>
            <a:spLocks noGrp="1"/>
          </p:cNvSpPr>
          <p:nvPr>
            <p:ph type="sldNum" sz="quarter" idx="12"/>
          </p:nvPr>
        </p:nvSpPr>
        <p:spPr/>
        <p:txBody>
          <a:bodyPr/>
          <a:lstStyle/>
          <a:p>
            <a:fld id="{0C913308-F349-4B6D-A68A-DD1791B4A57B}" type="slidenum">
              <a:rPr lang="zh-CN" altLang="en-US" smtClean="0"/>
              <a:pPr/>
              <a:t>19</a:t>
            </a:fld>
            <a:endParaRPr lang="zh-CN" altLang="en-US"/>
          </a:p>
        </p:txBody>
      </p:sp>
      <p:sp>
        <p:nvSpPr>
          <p:cNvPr id="93" name="页脚占位符 92"/>
          <p:cNvSpPr>
            <a:spLocks noGrp="1"/>
          </p:cNvSpPr>
          <p:nvPr>
            <p:ph type="ftr" sz="quarter" idx="11"/>
          </p:nvPr>
        </p:nvSpPr>
        <p:spPr/>
        <p:txBody>
          <a:bodyPr/>
          <a:lstStyle/>
          <a:p>
            <a:r>
              <a:rPr lang="zh-CN" altLang="en-US" smtClean="0"/>
              <a:t>龙芯</a:t>
            </a:r>
            <a:r>
              <a:rPr lang="en-US" altLang="zh-CN" smtClean="0"/>
              <a:t>-</a:t>
            </a:r>
            <a:r>
              <a:rPr lang="zh-CN" altLang="en-US" smtClean="0"/>
              <a:t>东北大学（秦皇岛）联合实验室</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24716"/>
                                        </p:tgtEl>
                                        <p:attrNameLst>
                                          <p:attrName>style.visibility</p:attrName>
                                        </p:attrNameLst>
                                      </p:cBhvr>
                                      <p:to>
                                        <p:strVal val="visible"/>
                                      </p:to>
                                    </p:set>
                                    <p:animEffect transition="in" filter="blinds(horizontal)">
                                      <p:cBhvr>
                                        <p:cTn id="7" dur="500"/>
                                        <p:tgtEl>
                                          <p:spTgt spid="62471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24717"/>
                                        </p:tgtEl>
                                        <p:attrNameLst>
                                          <p:attrName>style.visibility</p:attrName>
                                        </p:attrNameLst>
                                      </p:cBhvr>
                                      <p:to>
                                        <p:strVal val="visible"/>
                                      </p:to>
                                    </p:set>
                                    <p:animEffect transition="in" filter="blinds(horizontal)">
                                      <p:cBhvr>
                                        <p:cTn id="12" dur="500"/>
                                        <p:tgtEl>
                                          <p:spTgt spid="62471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24718"/>
                                        </p:tgtEl>
                                        <p:attrNameLst>
                                          <p:attrName>style.visibility</p:attrName>
                                        </p:attrNameLst>
                                      </p:cBhvr>
                                      <p:to>
                                        <p:strVal val="visible"/>
                                      </p:to>
                                    </p:set>
                                    <p:animEffect transition="in" filter="blinds(horizontal)">
                                      <p:cBhvr>
                                        <p:cTn id="17" dur="500"/>
                                        <p:tgtEl>
                                          <p:spTgt spid="62471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24719"/>
                                        </p:tgtEl>
                                        <p:attrNameLst>
                                          <p:attrName>style.visibility</p:attrName>
                                        </p:attrNameLst>
                                      </p:cBhvr>
                                      <p:to>
                                        <p:strVal val="visible"/>
                                      </p:to>
                                    </p:set>
                                    <p:animEffect transition="in" filter="blinds(horizontal)">
                                      <p:cBhvr>
                                        <p:cTn id="22" dur="500"/>
                                        <p:tgtEl>
                                          <p:spTgt spid="62471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24720"/>
                                        </p:tgtEl>
                                        <p:attrNameLst>
                                          <p:attrName>style.visibility</p:attrName>
                                        </p:attrNameLst>
                                      </p:cBhvr>
                                      <p:to>
                                        <p:strVal val="visible"/>
                                      </p:to>
                                    </p:set>
                                    <p:animEffect transition="in" filter="blinds(horizontal)">
                                      <p:cBhvr>
                                        <p:cTn id="27" dur="500"/>
                                        <p:tgtEl>
                                          <p:spTgt spid="62472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24721"/>
                                        </p:tgtEl>
                                        <p:attrNameLst>
                                          <p:attrName>style.visibility</p:attrName>
                                        </p:attrNameLst>
                                      </p:cBhvr>
                                      <p:to>
                                        <p:strVal val="visible"/>
                                      </p:to>
                                    </p:set>
                                    <p:animEffect transition="in" filter="blinds(horizontal)">
                                      <p:cBhvr>
                                        <p:cTn id="32" dur="500"/>
                                        <p:tgtEl>
                                          <p:spTgt spid="62472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24722"/>
                                        </p:tgtEl>
                                        <p:attrNameLst>
                                          <p:attrName>style.visibility</p:attrName>
                                        </p:attrNameLst>
                                      </p:cBhvr>
                                      <p:to>
                                        <p:strVal val="visible"/>
                                      </p:to>
                                    </p:set>
                                    <p:animEffect transition="in" filter="blinds(horizontal)">
                                      <p:cBhvr>
                                        <p:cTn id="37" dur="500"/>
                                        <p:tgtEl>
                                          <p:spTgt spid="62472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24723"/>
                                        </p:tgtEl>
                                        <p:attrNameLst>
                                          <p:attrName>style.visibility</p:attrName>
                                        </p:attrNameLst>
                                      </p:cBhvr>
                                      <p:to>
                                        <p:strVal val="visible"/>
                                      </p:to>
                                    </p:set>
                                    <p:animEffect transition="in" filter="blinds(horizontal)">
                                      <p:cBhvr>
                                        <p:cTn id="42" dur="500"/>
                                        <p:tgtEl>
                                          <p:spTgt spid="624723"/>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624724"/>
                                        </p:tgtEl>
                                        <p:attrNameLst>
                                          <p:attrName>style.visibility</p:attrName>
                                        </p:attrNameLst>
                                      </p:cBhvr>
                                      <p:to>
                                        <p:strVal val="visible"/>
                                      </p:to>
                                    </p:set>
                                    <p:animEffect transition="in" filter="blinds(horizontal)">
                                      <p:cBhvr>
                                        <p:cTn id="47" dur="500"/>
                                        <p:tgtEl>
                                          <p:spTgt spid="624724"/>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624725"/>
                                        </p:tgtEl>
                                        <p:attrNameLst>
                                          <p:attrName>style.visibility</p:attrName>
                                        </p:attrNameLst>
                                      </p:cBhvr>
                                      <p:to>
                                        <p:strVal val="visible"/>
                                      </p:to>
                                    </p:set>
                                    <p:animEffect transition="in" filter="blinds(horizontal)">
                                      <p:cBhvr>
                                        <p:cTn id="52" dur="500"/>
                                        <p:tgtEl>
                                          <p:spTgt spid="624725"/>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624726"/>
                                        </p:tgtEl>
                                        <p:attrNameLst>
                                          <p:attrName>style.visibility</p:attrName>
                                        </p:attrNameLst>
                                      </p:cBhvr>
                                      <p:to>
                                        <p:strVal val="visible"/>
                                      </p:to>
                                    </p:set>
                                    <p:animEffect transition="in" filter="blinds(horizontal)">
                                      <p:cBhvr>
                                        <p:cTn id="57" dur="500"/>
                                        <p:tgtEl>
                                          <p:spTgt spid="624726"/>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624727"/>
                                        </p:tgtEl>
                                        <p:attrNameLst>
                                          <p:attrName>style.visibility</p:attrName>
                                        </p:attrNameLst>
                                      </p:cBhvr>
                                      <p:to>
                                        <p:strVal val="visible"/>
                                      </p:to>
                                    </p:set>
                                    <p:animEffect transition="in" filter="blinds(horizontal)">
                                      <p:cBhvr>
                                        <p:cTn id="62" dur="500"/>
                                        <p:tgtEl>
                                          <p:spTgt spid="624727"/>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624728"/>
                                        </p:tgtEl>
                                        <p:attrNameLst>
                                          <p:attrName>style.visibility</p:attrName>
                                        </p:attrNameLst>
                                      </p:cBhvr>
                                      <p:to>
                                        <p:strVal val="visible"/>
                                      </p:to>
                                    </p:set>
                                    <p:animEffect transition="in" filter="blinds(horizontal)">
                                      <p:cBhvr>
                                        <p:cTn id="67" dur="500"/>
                                        <p:tgtEl>
                                          <p:spTgt spid="6247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16" grpId="0" autoUpdateAnimBg="0"/>
      <p:bldP spid="624717" grpId="0" autoUpdateAnimBg="0"/>
      <p:bldP spid="624718" grpId="0" autoUpdateAnimBg="0"/>
      <p:bldP spid="624719" grpId="0" autoUpdateAnimBg="0"/>
      <p:bldP spid="624720" grpId="0" autoUpdateAnimBg="0"/>
      <p:bldP spid="624721" grpId="0" autoUpdateAnimBg="0"/>
      <p:bldP spid="624722" grpId="0" autoUpdateAnimBg="0"/>
      <p:bldP spid="624723" grpId="0" autoUpdateAnimBg="0"/>
      <p:bldP spid="624724" grpId="0" autoUpdateAnimBg="0"/>
      <p:bldP spid="624725" grpId="0" autoUpdateAnimBg="0"/>
      <p:bldP spid="624726" grpId="0" autoUpdateAnimBg="0"/>
      <p:bldP spid="624727" grpId="0" autoUpdateAnimBg="0"/>
      <p:bldP spid="624728"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6" name="Rectangle 2"/>
          <p:cNvSpPr>
            <a:spLocks noGrp="1" noChangeArrowheads="1"/>
          </p:cNvSpPr>
          <p:nvPr>
            <p:ph type="title"/>
          </p:nvPr>
        </p:nvSpPr>
        <p:spPr>
          <a:xfrm>
            <a:off x="611560" y="332656"/>
            <a:ext cx="7772400" cy="822920"/>
          </a:xfrm>
        </p:spPr>
        <p:txBody>
          <a:bodyPr/>
          <a:lstStyle/>
          <a:p>
            <a:r>
              <a:rPr lang="zh-CN" altLang="en-US" b="1" dirty="0"/>
              <a:t>10.1   组合逻辑设计</a:t>
            </a:r>
          </a:p>
        </p:txBody>
      </p:sp>
      <p:sp>
        <p:nvSpPr>
          <p:cNvPr id="610307" name="Text Box 3"/>
          <p:cNvSpPr txBox="1">
            <a:spLocks noChangeArrowheads="1"/>
          </p:cNvSpPr>
          <p:nvPr/>
        </p:nvSpPr>
        <p:spPr bwMode="auto">
          <a:xfrm>
            <a:off x="467544" y="1340768"/>
            <a:ext cx="5080000" cy="579438"/>
          </a:xfrm>
          <a:prstGeom prst="rect">
            <a:avLst/>
          </a:prstGeom>
          <a:noFill/>
          <a:ln w="9525">
            <a:noFill/>
            <a:miter lim="800000"/>
            <a:headEnd/>
            <a:tailEnd/>
          </a:ln>
          <a:effectLst/>
        </p:spPr>
        <p:txBody>
          <a:bodyPr wrap="none">
            <a:spAutoFit/>
          </a:bodyPr>
          <a:lstStyle/>
          <a:p>
            <a:pPr>
              <a:buClr>
                <a:schemeClr val="accent2"/>
              </a:buClr>
              <a:buSzPct val="80000"/>
              <a:buFont typeface="Wingdings" pitchFamily="2" charset="2"/>
              <a:buNone/>
            </a:pPr>
            <a:r>
              <a:rPr lang="zh-CN" altLang="en-US" sz="3200" dirty="0"/>
              <a:t>一、组合逻辑控制单元框图</a:t>
            </a:r>
            <a:endParaRPr lang="zh-CN" altLang="en-US" sz="3200" dirty="0">
              <a:latin typeface="Times New Roman" pitchFamily="18" charset="0"/>
            </a:endParaRPr>
          </a:p>
        </p:txBody>
      </p:sp>
      <p:sp>
        <p:nvSpPr>
          <p:cNvPr id="610308" name="Text Box 4"/>
          <p:cNvSpPr txBox="1">
            <a:spLocks noChangeArrowheads="1"/>
          </p:cNvSpPr>
          <p:nvPr/>
        </p:nvSpPr>
        <p:spPr bwMode="auto">
          <a:xfrm>
            <a:off x="990600" y="2133600"/>
            <a:ext cx="3429000" cy="519113"/>
          </a:xfrm>
          <a:prstGeom prst="rect">
            <a:avLst/>
          </a:prstGeom>
          <a:noFill/>
          <a:ln w="9525">
            <a:noFill/>
            <a:miter lim="800000"/>
            <a:headEnd/>
            <a:tailEnd/>
          </a:ln>
          <a:effectLst/>
        </p:spPr>
        <p:txBody>
          <a:bodyPr>
            <a:spAutoFit/>
          </a:bodyPr>
          <a:lstStyle/>
          <a:p>
            <a:pPr>
              <a:buClr>
                <a:schemeClr val="accent2"/>
              </a:buClr>
              <a:buSzPct val="80000"/>
              <a:buFont typeface="Wingdings" pitchFamily="2" charset="2"/>
              <a:buNone/>
            </a:pPr>
            <a:r>
              <a:rPr lang="zh-CN" altLang="en-US" sz="2800">
                <a:latin typeface="Times New Roman" pitchFamily="18" charset="0"/>
              </a:rPr>
              <a:t>1</a:t>
            </a:r>
            <a:r>
              <a:rPr lang="zh-CN" altLang="en-US" sz="2800"/>
              <a:t>. </a:t>
            </a:r>
            <a:r>
              <a:rPr lang="en-US" altLang="zh-CN" sz="2800">
                <a:latin typeface="Times New Roman" pitchFamily="18" charset="0"/>
              </a:rPr>
              <a:t>CU</a:t>
            </a:r>
            <a:r>
              <a:rPr lang="en-US" altLang="zh-CN" sz="2800"/>
              <a:t> </a:t>
            </a:r>
            <a:r>
              <a:rPr lang="zh-CN" altLang="en-US" sz="2800"/>
              <a:t>外特性</a:t>
            </a:r>
            <a:endParaRPr lang="zh-CN" altLang="en-US" sz="2800">
              <a:latin typeface="Times New Roman" pitchFamily="18" charset="0"/>
            </a:endParaRPr>
          </a:p>
        </p:txBody>
      </p:sp>
      <p:sp>
        <p:nvSpPr>
          <p:cNvPr id="610309" name="Rectangle 5"/>
          <p:cNvSpPr>
            <a:spLocks noChangeArrowheads="1"/>
          </p:cNvSpPr>
          <p:nvPr/>
        </p:nvSpPr>
        <p:spPr bwMode="auto">
          <a:xfrm>
            <a:off x="4419600" y="2667000"/>
            <a:ext cx="1371600" cy="457200"/>
          </a:xfrm>
          <a:prstGeom prst="rect">
            <a:avLst/>
          </a:prstGeom>
          <a:noFill/>
          <a:ln w="28575">
            <a:solidFill>
              <a:schemeClr val="tx1"/>
            </a:solidFill>
            <a:miter lim="800000"/>
            <a:headEnd/>
            <a:tailEnd/>
          </a:ln>
          <a:effectLst/>
        </p:spPr>
        <p:txBody>
          <a:bodyPr wrap="none" anchor="ctr"/>
          <a:lstStyle/>
          <a:p>
            <a:pPr algn="ctr">
              <a:spcBef>
                <a:spcPct val="0"/>
              </a:spcBef>
            </a:pPr>
            <a:r>
              <a:rPr lang="en-US" altLang="zh-CN" sz="2400">
                <a:latin typeface="Times New Roman" pitchFamily="18" charset="0"/>
              </a:rPr>
              <a:t>IR</a:t>
            </a:r>
          </a:p>
        </p:txBody>
      </p:sp>
      <p:grpSp>
        <p:nvGrpSpPr>
          <p:cNvPr id="2" name="Group 6"/>
          <p:cNvGrpSpPr>
            <a:grpSpLocks/>
          </p:cNvGrpSpPr>
          <p:nvPr/>
        </p:nvGrpSpPr>
        <p:grpSpPr bwMode="auto">
          <a:xfrm>
            <a:off x="3048000" y="4495800"/>
            <a:ext cx="609600" cy="1524000"/>
            <a:chOff x="2118" y="2832"/>
            <a:chExt cx="384" cy="960"/>
          </a:xfrm>
        </p:grpSpPr>
        <p:sp>
          <p:nvSpPr>
            <p:cNvPr id="610311" name="Text Box 7"/>
            <p:cNvSpPr txBox="1">
              <a:spLocks noChangeArrowheads="1"/>
            </p:cNvSpPr>
            <p:nvPr/>
          </p:nvSpPr>
          <p:spPr bwMode="auto">
            <a:xfrm>
              <a:off x="2177" y="2899"/>
              <a:ext cx="308" cy="858"/>
            </a:xfrm>
            <a:prstGeom prst="rect">
              <a:avLst/>
            </a:prstGeom>
            <a:noFill/>
            <a:ln w="9525">
              <a:noFill/>
              <a:miter lim="800000"/>
              <a:headEnd/>
              <a:tailEnd/>
            </a:ln>
            <a:effectLst/>
          </p:spPr>
          <p:txBody>
            <a:bodyPr vert="eaVert" wrap="none">
              <a:spAutoFit/>
            </a:bodyPr>
            <a:lstStyle/>
            <a:p>
              <a:pPr>
                <a:spcBef>
                  <a:spcPct val="0"/>
                </a:spcBef>
              </a:pPr>
              <a:r>
                <a:rPr lang="zh-CN" altLang="en-US" sz="2000">
                  <a:solidFill>
                    <a:schemeClr val="folHlink"/>
                  </a:solidFill>
                  <a:latin typeface="Times New Roman" pitchFamily="18" charset="0"/>
                </a:rPr>
                <a:t>节拍发生器</a:t>
              </a:r>
            </a:p>
          </p:txBody>
        </p:sp>
        <p:sp>
          <p:nvSpPr>
            <p:cNvPr id="610312" name="Rectangle 8"/>
            <p:cNvSpPr>
              <a:spLocks noChangeArrowheads="1"/>
            </p:cNvSpPr>
            <p:nvPr/>
          </p:nvSpPr>
          <p:spPr bwMode="auto">
            <a:xfrm>
              <a:off x="2118" y="2832"/>
              <a:ext cx="384" cy="960"/>
            </a:xfrm>
            <a:prstGeom prst="rect">
              <a:avLst/>
            </a:prstGeom>
            <a:noFill/>
            <a:ln w="28575">
              <a:solidFill>
                <a:schemeClr val="tx1"/>
              </a:solidFill>
              <a:miter lim="800000"/>
              <a:headEnd/>
              <a:tailEnd/>
            </a:ln>
            <a:effectLst/>
          </p:spPr>
          <p:txBody>
            <a:bodyPr wrap="none" anchor="ctr"/>
            <a:lstStyle/>
            <a:p>
              <a:endParaRPr lang="zh-CN" altLang="en-US"/>
            </a:p>
          </p:txBody>
        </p:sp>
      </p:grpSp>
      <p:grpSp>
        <p:nvGrpSpPr>
          <p:cNvPr id="3" name="Group 9"/>
          <p:cNvGrpSpPr>
            <a:grpSpLocks/>
          </p:cNvGrpSpPr>
          <p:nvPr/>
        </p:nvGrpSpPr>
        <p:grpSpPr bwMode="auto">
          <a:xfrm>
            <a:off x="4343400" y="4495800"/>
            <a:ext cx="1600200" cy="1447800"/>
            <a:chOff x="2934" y="2832"/>
            <a:chExt cx="1008" cy="912"/>
          </a:xfrm>
        </p:grpSpPr>
        <p:sp>
          <p:nvSpPr>
            <p:cNvPr id="610314" name="Rectangle 10"/>
            <p:cNvSpPr>
              <a:spLocks noChangeArrowheads="1"/>
            </p:cNvSpPr>
            <p:nvPr/>
          </p:nvSpPr>
          <p:spPr bwMode="auto">
            <a:xfrm>
              <a:off x="2934" y="2832"/>
              <a:ext cx="1008" cy="912"/>
            </a:xfrm>
            <a:prstGeom prst="rect">
              <a:avLst/>
            </a:prstGeom>
            <a:noFill/>
            <a:ln w="28575">
              <a:solidFill>
                <a:schemeClr val="tx1"/>
              </a:solidFill>
              <a:miter lim="800000"/>
              <a:headEnd/>
              <a:tailEnd/>
            </a:ln>
            <a:effectLst/>
          </p:spPr>
          <p:txBody>
            <a:bodyPr wrap="none" anchor="ctr"/>
            <a:lstStyle/>
            <a:p>
              <a:endParaRPr lang="zh-CN" altLang="en-US"/>
            </a:p>
          </p:txBody>
        </p:sp>
        <p:sp>
          <p:nvSpPr>
            <p:cNvPr id="610315" name="Text Box 11"/>
            <p:cNvSpPr txBox="1">
              <a:spLocks noChangeArrowheads="1"/>
            </p:cNvSpPr>
            <p:nvPr/>
          </p:nvSpPr>
          <p:spPr bwMode="auto">
            <a:xfrm>
              <a:off x="3212" y="3146"/>
              <a:ext cx="394" cy="288"/>
            </a:xfrm>
            <a:prstGeom prst="rect">
              <a:avLst/>
            </a:prstGeom>
            <a:noFill/>
            <a:ln w="9525">
              <a:noFill/>
              <a:miter lim="800000"/>
              <a:headEnd/>
              <a:tailEnd/>
            </a:ln>
            <a:effectLst/>
          </p:spPr>
          <p:txBody>
            <a:bodyPr wrap="none">
              <a:spAutoFit/>
            </a:bodyPr>
            <a:lstStyle/>
            <a:p>
              <a:pPr>
                <a:spcBef>
                  <a:spcPct val="0"/>
                </a:spcBef>
              </a:pPr>
              <a:r>
                <a:rPr lang="en-US" altLang="zh-CN" sz="2400">
                  <a:solidFill>
                    <a:schemeClr val="folHlink"/>
                  </a:solidFill>
                  <a:latin typeface="Times New Roman" pitchFamily="18" charset="0"/>
                </a:rPr>
                <a:t>CU</a:t>
              </a:r>
            </a:p>
          </p:txBody>
        </p:sp>
      </p:grpSp>
      <p:grpSp>
        <p:nvGrpSpPr>
          <p:cNvPr id="4" name="Group 12"/>
          <p:cNvGrpSpPr>
            <a:grpSpLocks/>
          </p:cNvGrpSpPr>
          <p:nvPr/>
        </p:nvGrpSpPr>
        <p:grpSpPr bwMode="auto">
          <a:xfrm>
            <a:off x="3657600" y="4346575"/>
            <a:ext cx="685800" cy="1460500"/>
            <a:chOff x="2304" y="2738"/>
            <a:chExt cx="432" cy="920"/>
          </a:xfrm>
        </p:grpSpPr>
        <p:sp>
          <p:nvSpPr>
            <p:cNvPr id="610317" name="Line 13"/>
            <p:cNvSpPr>
              <a:spLocks noChangeShapeType="1"/>
            </p:cNvSpPr>
            <p:nvPr/>
          </p:nvSpPr>
          <p:spPr bwMode="auto">
            <a:xfrm>
              <a:off x="2304" y="3216"/>
              <a:ext cx="432" cy="0"/>
            </a:xfrm>
            <a:prstGeom prst="line">
              <a:avLst/>
            </a:prstGeom>
            <a:noFill/>
            <a:ln w="28575">
              <a:solidFill>
                <a:schemeClr val="tx1"/>
              </a:solidFill>
              <a:round/>
              <a:headEnd/>
              <a:tailEnd type="stealth" w="med" len="med"/>
            </a:ln>
            <a:effectLst/>
          </p:spPr>
          <p:txBody>
            <a:bodyPr wrap="none"/>
            <a:lstStyle/>
            <a:p>
              <a:endParaRPr lang="zh-CN" altLang="en-US"/>
            </a:p>
          </p:txBody>
        </p:sp>
        <p:grpSp>
          <p:nvGrpSpPr>
            <p:cNvPr id="5" name="Group 14"/>
            <p:cNvGrpSpPr>
              <a:grpSpLocks/>
            </p:cNvGrpSpPr>
            <p:nvPr/>
          </p:nvGrpSpPr>
          <p:grpSpPr bwMode="auto">
            <a:xfrm>
              <a:off x="2304" y="2738"/>
              <a:ext cx="432" cy="920"/>
              <a:chOff x="2304" y="2738"/>
              <a:chExt cx="432" cy="920"/>
            </a:xfrm>
          </p:grpSpPr>
          <p:grpSp>
            <p:nvGrpSpPr>
              <p:cNvPr id="6" name="Group 15"/>
              <p:cNvGrpSpPr>
                <a:grpSpLocks/>
              </p:cNvGrpSpPr>
              <p:nvPr/>
            </p:nvGrpSpPr>
            <p:grpSpPr bwMode="auto">
              <a:xfrm>
                <a:off x="2304" y="2738"/>
                <a:ext cx="432" cy="910"/>
                <a:chOff x="2304" y="2738"/>
                <a:chExt cx="432" cy="910"/>
              </a:xfrm>
            </p:grpSpPr>
            <p:sp>
              <p:nvSpPr>
                <p:cNvPr id="610320" name="Line 16"/>
                <p:cNvSpPr>
                  <a:spLocks noChangeShapeType="1"/>
                </p:cNvSpPr>
                <p:nvPr/>
              </p:nvSpPr>
              <p:spPr bwMode="auto">
                <a:xfrm>
                  <a:off x="2304" y="3648"/>
                  <a:ext cx="432" cy="0"/>
                </a:xfrm>
                <a:prstGeom prst="line">
                  <a:avLst/>
                </a:prstGeom>
                <a:noFill/>
                <a:ln w="28575">
                  <a:solidFill>
                    <a:schemeClr val="tx1"/>
                  </a:solidFill>
                  <a:round/>
                  <a:headEnd/>
                  <a:tailEnd type="stealth" w="med" len="med"/>
                </a:ln>
                <a:effectLst/>
              </p:spPr>
              <p:txBody>
                <a:bodyPr wrap="none"/>
                <a:lstStyle/>
                <a:p>
                  <a:endParaRPr lang="zh-CN" altLang="en-US"/>
                </a:p>
              </p:txBody>
            </p:sp>
            <p:sp>
              <p:nvSpPr>
                <p:cNvPr id="610321" name="Text Box 17"/>
                <p:cNvSpPr txBox="1">
                  <a:spLocks noChangeArrowheads="1"/>
                </p:cNvSpPr>
                <p:nvPr/>
              </p:nvSpPr>
              <p:spPr bwMode="auto">
                <a:xfrm>
                  <a:off x="2390" y="2738"/>
                  <a:ext cx="266" cy="250"/>
                </a:xfrm>
                <a:prstGeom prst="rect">
                  <a:avLst/>
                </a:prstGeom>
                <a:noFill/>
                <a:ln w="9525">
                  <a:noFill/>
                  <a:miter lim="800000"/>
                  <a:headEnd/>
                  <a:tailEnd/>
                </a:ln>
                <a:effectLst/>
              </p:spPr>
              <p:txBody>
                <a:bodyPr wrap="none">
                  <a:spAutoFit/>
                </a:bodyPr>
                <a:lstStyle/>
                <a:p>
                  <a:pPr>
                    <a:spcBef>
                      <a:spcPct val="0"/>
                    </a:spcBef>
                  </a:pPr>
                  <a:r>
                    <a:rPr lang="en-US" altLang="zh-CN" sz="2000" i="1">
                      <a:latin typeface="Times New Roman" pitchFamily="18" charset="0"/>
                    </a:rPr>
                    <a:t>T</a:t>
                  </a:r>
                  <a:r>
                    <a:rPr lang="en-US" altLang="zh-CN" sz="2000" baseline="-25000">
                      <a:latin typeface="Times New Roman" pitchFamily="18" charset="0"/>
                    </a:rPr>
                    <a:t>0</a:t>
                  </a:r>
                </a:p>
              </p:txBody>
            </p:sp>
          </p:grpSp>
          <p:grpSp>
            <p:nvGrpSpPr>
              <p:cNvPr id="7" name="Group 18"/>
              <p:cNvGrpSpPr>
                <a:grpSpLocks/>
              </p:cNvGrpSpPr>
              <p:nvPr/>
            </p:nvGrpSpPr>
            <p:grpSpPr bwMode="auto">
              <a:xfrm>
                <a:off x="2304" y="2976"/>
                <a:ext cx="432" cy="682"/>
                <a:chOff x="2304" y="2976"/>
                <a:chExt cx="432" cy="682"/>
              </a:xfrm>
            </p:grpSpPr>
            <p:sp>
              <p:nvSpPr>
                <p:cNvPr id="610323" name="Line 19"/>
                <p:cNvSpPr>
                  <a:spLocks noChangeShapeType="1"/>
                </p:cNvSpPr>
                <p:nvPr/>
              </p:nvSpPr>
              <p:spPr bwMode="auto">
                <a:xfrm>
                  <a:off x="2304" y="2976"/>
                  <a:ext cx="432" cy="0"/>
                </a:xfrm>
                <a:prstGeom prst="line">
                  <a:avLst/>
                </a:prstGeom>
                <a:noFill/>
                <a:ln w="28575">
                  <a:solidFill>
                    <a:schemeClr val="tx1"/>
                  </a:solidFill>
                  <a:round/>
                  <a:headEnd/>
                  <a:tailEnd type="stealth" w="med" len="med"/>
                </a:ln>
                <a:effectLst/>
              </p:spPr>
              <p:txBody>
                <a:bodyPr wrap="none"/>
                <a:lstStyle/>
                <a:p>
                  <a:endParaRPr lang="zh-CN" altLang="en-US"/>
                </a:p>
              </p:txBody>
            </p:sp>
            <p:sp>
              <p:nvSpPr>
                <p:cNvPr id="610324" name="Text Box 20"/>
                <p:cNvSpPr txBox="1">
                  <a:spLocks noChangeArrowheads="1"/>
                </p:cNvSpPr>
                <p:nvPr/>
              </p:nvSpPr>
              <p:spPr bwMode="auto">
                <a:xfrm>
                  <a:off x="2400" y="2976"/>
                  <a:ext cx="266" cy="250"/>
                </a:xfrm>
                <a:prstGeom prst="rect">
                  <a:avLst/>
                </a:prstGeom>
                <a:noFill/>
                <a:ln w="9525">
                  <a:noFill/>
                  <a:miter lim="800000"/>
                  <a:headEnd/>
                  <a:tailEnd/>
                </a:ln>
                <a:effectLst/>
              </p:spPr>
              <p:txBody>
                <a:bodyPr wrap="none">
                  <a:spAutoFit/>
                </a:bodyPr>
                <a:lstStyle/>
                <a:p>
                  <a:pPr>
                    <a:spcBef>
                      <a:spcPct val="0"/>
                    </a:spcBef>
                  </a:pPr>
                  <a:r>
                    <a:rPr lang="en-US" altLang="zh-CN" sz="2000" i="1">
                      <a:latin typeface="Times New Roman" pitchFamily="18" charset="0"/>
                    </a:rPr>
                    <a:t>T</a:t>
                  </a:r>
                  <a:r>
                    <a:rPr lang="en-US" altLang="zh-CN" sz="2000" baseline="-25000">
                      <a:latin typeface="Times New Roman" pitchFamily="18" charset="0"/>
                    </a:rPr>
                    <a:t>1</a:t>
                  </a:r>
                </a:p>
              </p:txBody>
            </p:sp>
            <p:sp>
              <p:nvSpPr>
                <p:cNvPr id="610325" name="Text Box 21"/>
                <p:cNvSpPr txBox="1">
                  <a:spLocks noChangeArrowheads="1"/>
                </p:cNvSpPr>
                <p:nvPr/>
              </p:nvSpPr>
              <p:spPr bwMode="auto">
                <a:xfrm>
                  <a:off x="2400" y="3408"/>
                  <a:ext cx="272" cy="250"/>
                </a:xfrm>
                <a:prstGeom prst="rect">
                  <a:avLst/>
                </a:prstGeom>
                <a:noFill/>
                <a:ln w="9525">
                  <a:noFill/>
                  <a:miter lim="800000"/>
                  <a:headEnd/>
                  <a:tailEnd/>
                </a:ln>
                <a:effectLst/>
              </p:spPr>
              <p:txBody>
                <a:bodyPr wrap="none">
                  <a:spAutoFit/>
                </a:bodyPr>
                <a:lstStyle/>
                <a:p>
                  <a:pPr>
                    <a:spcBef>
                      <a:spcPct val="0"/>
                    </a:spcBef>
                  </a:pPr>
                  <a:r>
                    <a:rPr lang="en-US" altLang="zh-CN" sz="2000" i="1">
                      <a:latin typeface="Times New Roman" pitchFamily="18" charset="0"/>
                    </a:rPr>
                    <a:t>T</a:t>
                  </a:r>
                  <a:r>
                    <a:rPr lang="en-US" altLang="zh-CN" sz="2000" i="1" baseline="-25000">
                      <a:latin typeface="Times New Roman" pitchFamily="18" charset="0"/>
                    </a:rPr>
                    <a:t>n</a:t>
                  </a:r>
                </a:p>
              </p:txBody>
            </p:sp>
          </p:grpSp>
        </p:grpSp>
        <p:sp>
          <p:nvSpPr>
            <p:cNvPr id="610326" name="Text Box 22"/>
            <p:cNvSpPr txBox="1">
              <a:spLocks noChangeArrowheads="1"/>
            </p:cNvSpPr>
            <p:nvPr/>
          </p:nvSpPr>
          <p:spPr bwMode="auto">
            <a:xfrm>
              <a:off x="2390" y="3235"/>
              <a:ext cx="346" cy="250"/>
            </a:xfrm>
            <a:prstGeom prst="rect">
              <a:avLst/>
            </a:prstGeom>
            <a:noFill/>
            <a:ln w="9525">
              <a:noFill/>
              <a:miter lim="800000"/>
              <a:headEnd/>
              <a:tailEnd/>
            </a:ln>
            <a:effectLst/>
          </p:spPr>
          <p:txBody>
            <a:bodyPr vert="eaVert" wrap="none">
              <a:spAutoFit/>
            </a:bodyPr>
            <a:lstStyle/>
            <a:p>
              <a:pPr>
                <a:spcBef>
                  <a:spcPct val="0"/>
                </a:spcBef>
              </a:pPr>
              <a:r>
                <a:rPr lang="zh-CN" altLang="en-US" sz="2400">
                  <a:latin typeface="Times New Roman" pitchFamily="18" charset="0"/>
                </a:rPr>
                <a:t>…</a:t>
              </a:r>
            </a:p>
          </p:txBody>
        </p:sp>
      </p:grpSp>
      <p:grpSp>
        <p:nvGrpSpPr>
          <p:cNvPr id="8" name="Group 23"/>
          <p:cNvGrpSpPr>
            <a:grpSpLocks/>
          </p:cNvGrpSpPr>
          <p:nvPr/>
        </p:nvGrpSpPr>
        <p:grpSpPr bwMode="auto">
          <a:xfrm>
            <a:off x="1447800" y="4937125"/>
            <a:ext cx="1708150" cy="717550"/>
            <a:chOff x="1110" y="3110"/>
            <a:chExt cx="1076" cy="452"/>
          </a:xfrm>
        </p:grpSpPr>
        <p:sp>
          <p:nvSpPr>
            <p:cNvPr id="610328" name="Line 24"/>
            <p:cNvSpPr>
              <a:spLocks noChangeShapeType="1"/>
            </p:cNvSpPr>
            <p:nvPr/>
          </p:nvSpPr>
          <p:spPr bwMode="auto">
            <a:xfrm>
              <a:off x="1686" y="3312"/>
              <a:ext cx="432" cy="0"/>
            </a:xfrm>
            <a:prstGeom prst="line">
              <a:avLst/>
            </a:prstGeom>
            <a:noFill/>
            <a:ln w="28575">
              <a:solidFill>
                <a:schemeClr val="tx1"/>
              </a:solidFill>
              <a:round/>
              <a:headEnd/>
              <a:tailEnd type="stealth" w="med" len="med"/>
            </a:ln>
            <a:effectLst/>
          </p:spPr>
          <p:txBody>
            <a:bodyPr wrap="none"/>
            <a:lstStyle/>
            <a:p>
              <a:endParaRPr lang="zh-CN" altLang="en-US"/>
            </a:p>
          </p:txBody>
        </p:sp>
        <p:sp>
          <p:nvSpPr>
            <p:cNvPr id="610329" name="Text Box 25"/>
            <p:cNvSpPr txBox="1">
              <a:spLocks noChangeArrowheads="1"/>
            </p:cNvSpPr>
            <p:nvPr/>
          </p:nvSpPr>
          <p:spPr bwMode="auto">
            <a:xfrm>
              <a:off x="1436" y="3110"/>
              <a:ext cx="463" cy="250"/>
            </a:xfrm>
            <a:prstGeom prst="rect">
              <a:avLst/>
            </a:prstGeom>
            <a:noFill/>
            <a:ln w="9525">
              <a:noFill/>
              <a:miter lim="800000"/>
              <a:headEnd/>
              <a:tailEnd/>
            </a:ln>
            <a:effectLst/>
          </p:spPr>
          <p:txBody>
            <a:bodyPr wrap="none">
              <a:spAutoFit/>
            </a:bodyPr>
            <a:lstStyle/>
            <a:p>
              <a:pPr>
                <a:spcBef>
                  <a:spcPct val="0"/>
                </a:spcBef>
              </a:pPr>
              <a:r>
                <a:rPr lang="en-US" altLang="zh-CN" sz="2000">
                  <a:latin typeface="Times New Roman" pitchFamily="18" charset="0"/>
                </a:rPr>
                <a:t>CLK</a:t>
              </a:r>
            </a:p>
          </p:txBody>
        </p:sp>
        <p:sp>
          <p:nvSpPr>
            <p:cNvPr id="610330" name="Text Box 26"/>
            <p:cNvSpPr txBox="1">
              <a:spLocks noChangeArrowheads="1"/>
            </p:cNvSpPr>
            <p:nvPr/>
          </p:nvSpPr>
          <p:spPr bwMode="auto">
            <a:xfrm>
              <a:off x="1110" y="3312"/>
              <a:ext cx="1076" cy="250"/>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（机器主频）</a:t>
              </a:r>
            </a:p>
          </p:txBody>
        </p:sp>
      </p:grpSp>
      <p:grpSp>
        <p:nvGrpSpPr>
          <p:cNvPr id="9" name="Group 27"/>
          <p:cNvGrpSpPr>
            <a:grpSpLocks/>
          </p:cNvGrpSpPr>
          <p:nvPr/>
        </p:nvGrpSpPr>
        <p:grpSpPr bwMode="auto">
          <a:xfrm>
            <a:off x="5943600" y="4648200"/>
            <a:ext cx="1133475" cy="1066800"/>
            <a:chOff x="3942" y="2928"/>
            <a:chExt cx="714" cy="672"/>
          </a:xfrm>
        </p:grpSpPr>
        <p:sp>
          <p:nvSpPr>
            <p:cNvPr id="610332" name="Line 28"/>
            <p:cNvSpPr>
              <a:spLocks noChangeShapeType="1"/>
            </p:cNvSpPr>
            <p:nvPr/>
          </p:nvSpPr>
          <p:spPr bwMode="auto">
            <a:xfrm flipH="1">
              <a:off x="3942" y="2928"/>
              <a:ext cx="384" cy="0"/>
            </a:xfrm>
            <a:prstGeom prst="line">
              <a:avLst/>
            </a:prstGeom>
            <a:noFill/>
            <a:ln w="28575">
              <a:solidFill>
                <a:schemeClr val="tx1"/>
              </a:solidFill>
              <a:round/>
              <a:headEnd/>
              <a:tailEnd type="stealth" w="med" len="med"/>
            </a:ln>
            <a:effectLst/>
          </p:spPr>
          <p:txBody>
            <a:bodyPr wrap="none"/>
            <a:lstStyle/>
            <a:p>
              <a:endParaRPr lang="zh-CN" altLang="en-US"/>
            </a:p>
          </p:txBody>
        </p:sp>
        <p:sp>
          <p:nvSpPr>
            <p:cNvPr id="610333" name="Line 29"/>
            <p:cNvSpPr>
              <a:spLocks noChangeShapeType="1"/>
            </p:cNvSpPr>
            <p:nvPr/>
          </p:nvSpPr>
          <p:spPr bwMode="auto">
            <a:xfrm flipH="1">
              <a:off x="3942" y="3600"/>
              <a:ext cx="384" cy="0"/>
            </a:xfrm>
            <a:prstGeom prst="line">
              <a:avLst/>
            </a:prstGeom>
            <a:noFill/>
            <a:ln w="28575">
              <a:solidFill>
                <a:schemeClr val="tx1"/>
              </a:solidFill>
              <a:round/>
              <a:headEnd/>
              <a:tailEnd type="stealth" w="med" len="med"/>
            </a:ln>
            <a:effectLst/>
          </p:spPr>
          <p:txBody>
            <a:bodyPr wrap="none"/>
            <a:lstStyle/>
            <a:p>
              <a:endParaRPr lang="zh-CN" altLang="en-US"/>
            </a:p>
          </p:txBody>
        </p:sp>
        <p:sp>
          <p:nvSpPr>
            <p:cNvPr id="610334" name="Text Box 30"/>
            <p:cNvSpPr txBox="1">
              <a:spLocks noChangeArrowheads="1"/>
            </p:cNvSpPr>
            <p:nvPr/>
          </p:nvSpPr>
          <p:spPr bwMode="auto">
            <a:xfrm>
              <a:off x="3983" y="3168"/>
              <a:ext cx="346" cy="250"/>
            </a:xfrm>
            <a:prstGeom prst="rect">
              <a:avLst/>
            </a:prstGeom>
            <a:noFill/>
            <a:ln w="9525">
              <a:noFill/>
              <a:miter lim="800000"/>
              <a:headEnd/>
              <a:tailEnd/>
            </a:ln>
            <a:effectLst/>
          </p:spPr>
          <p:txBody>
            <a:bodyPr vert="eaVert" wrap="none">
              <a:spAutoFit/>
            </a:bodyPr>
            <a:lstStyle/>
            <a:p>
              <a:pPr>
                <a:spcBef>
                  <a:spcPct val="0"/>
                </a:spcBef>
              </a:pPr>
              <a:r>
                <a:rPr lang="zh-CN" altLang="en-US" sz="2400">
                  <a:latin typeface="Times New Roman" pitchFamily="18" charset="0"/>
                </a:rPr>
                <a:t>…</a:t>
              </a:r>
            </a:p>
          </p:txBody>
        </p:sp>
        <p:sp>
          <p:nvSpPr>
            <p:cNvPr id="610335" name="Text Box 31"/>
            <p:cNvSpPr txBox="1">
              <a:spLocks noChangeArrowheads="1"/>
            </p:cNvSpPr>
            <p:nvPr/>
          </p:nvSpPr>
          <p:spPr bwMode="auto">
            <a:xfrm>
              <a:off x="4220" y="3166"/>
              <a:ext cx="436" cy="250"/>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标志</a:t>
              </a:r>
            </a:p>
          </p:txBody>
        </p:sp>
      </p:grpSp>
      <p:grpSp>
        <p:nvGrpSpPr>
          <p:cNvPr id="10" name="Group 32"/>
          <p:cNvGrpSpPr>
            <a:grpSpLocks/>
          </p:cNvGrpSpPr>
          <p:nvPr/>
        </p:nvGrpSpPr>
        <p:grpSpPr bwMode="auto">
          <a:xfrm>
            <a:off x="4337050" y="3962400"/>
            <a:ext cx="1836738" cy="533400"/>
            <a:chOff x="2930" y="2496"/>
            <a:chExt cx="1157" cy="336"/>
          </a:xfrm>
        </p:grpSpPr>
        <p:grpSp>
          <p:nvGrpSpPr>
            <p:cNvPr id="11" name="Group 33"/>
            <p:cNvGrpSpPr>
              <a:grpSpLocks/>
            </p:cNvGrpSpPr>
            <p:nvPr/>
          </p:nvGrpSpPr>
          <p:grpSpPr bwMode="auto">
            <a:xfrm>
              <a:off x="2930" y="2496"/>
              <a:ext cx="1157" cy="336"/>
              <a:chOff x="2930" y="2496"/>
              <a:chExt cx="1157" cy="336"/>
            </a:xfrm>
          </p:grpSpPr>
          <p:sp>
            <p:nvSpPr>
              <p:cNvPr id="610338" name="Line 34"/>
              <p:cNvSpPr>
                <a:spLocks noChangeShapeType="1"/>
              </p:cNvSpPr>
              <p:nvPr/>
            </p:nvSpPr>
            <p:spPr bwMode="auto">
              <a:xfrm>
                <a:off x="3078" y="2496"/>
                <a:ext cx="0" cy="336"/>
              </a:xfrm>
              <a:prstGeom prst="line">
                <a:avLst/>
              </a:prstGeom>
              <a:noFill/>
              <a:ln w="28575">
                <a:solidFill>
                  <a:schemeClr val="tx1"/>
                </a:solidFill>
                <a:round/>
                <a:headEnd/>
                <a:tailEnd type="stealth" w="med" len="med"/>
              </a:ln>
              <a:effectLst/>
            </p:spPr>
            <p:txBody>
              <a:bodyPr wrap="none"/>
              <a:lstStyle/>
              <a:p>
                <a:endParaRPr lang="zh-CN" altLang="en-US"/>
              </a:p>
            </p:txBody>
          </p:sp>
          <p:sp>
            <p:nvSpPr>
              <p:cNvPr id="610339" name="Line 35"/>
              <p:cNvSpPr>
                <a:spLocks noChangeShapeType="1"/>
              </p:cNvSpPr>
              <p:nvPr/>
            </p:nvSpPr>
            <p:spPr bwMode="auto">
              <a:xfrm>
                <a:off x="3270" y="2496"/>
                <a:ext cx="0" cy="336"/>
              </a:xfrm>
              <a:prstGeom prst="line">
                <a:avLst/>
              </a:prstGeom>
              <a:noFill/>
              <a:ln w="28575">
                <a:solidFill>
                  <a:schemeClr val="tx1"/>
                </a:solidFill>
                <a:round/>
                <a:headEnd/>
                <a:tailEnd type="stealth" w="med" len="med"/>
              </a:ln>
              <a:effectLst/>
            </p:spPr>
            <p:txBody>
              <a:bodyPr wrap="none"/>
              <a:lstStyle/>
              <a:p>
                <a:endParaRPr lang="zh-CN" altLang="en-US"/>
              </a:p>
            </p:txBody>
          </p:sp>
          <p:sp>
            <p:nvSpPr>
              <p:cNvPr id="610340" name="Line 36"/>
              <p:cNvSpPr>
                <a:spLocks noChangeShapeType="1"/>
              </p:cNvSpPr>
              <p:nvPr/>
            </p:nvSpPr>
            <p:spPr bwMode="auto">
              <a:xfrm>
                <a:off x="3750" y="2496"/>
                <a:ext cx="0" cy="336"/>
              </a:xfrm>
              <a:prstGeom prst="line">
                <a:avLst/>
              </a:prstGeom>
              <a:noFill/>
              <a:ln w="28575">
                <a:solidFill>
                  <a:schemeClr val="tx1"/>
                </a:solidFill>
                <a:round/>
                <a:headEnd/>
                <a:tailEnd type="stealth" w="med" len="med"/>
              </a:ln>
              <a:effectLst/>
            </p:spPr>
            <p:txBody>
              <a:bodyPr wrap="none"/>
              <a:lstStyle/>
              <a:p>
                <a:endParaRPr lang="zh-CN" altLang="en-US"/>
              </a:p>
            </p:txBody>
          </p:sp>
          <p:sp>
            <p:nvSpPr>
              <p:cNvPr id="610341" name="Text Box 37"/>
              <p:cNvSpPr txBox="1">
                <a:spLocks noChangeArrowheads="1"/>
              </p:cNvSpPr>
              <p:nvPr/>
            </p:nvSpPr>
            <p:spPr bwMode="auto">
              <a:xfrm>
                <a:off x="2930" y="2544"/>
                <a:ext cx="196" cy="250"/>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0</a:t>
                </a:r>
              </a:p>
            </p:txBody>
          </p:sp>
          <p:sp>
            <p:nvSpPr>
              <p:cNvPr id="610342" name="Text Box 38"/>
              <p:cNvSpPr txBox="1">
                <a:spLocks noChangeArrowheads="1"/>
              </p:cNvSpPr>
              <p:nvPr/>
            </p:nvSpPr>
            <p:spPr bwMode="auto">
              <a:xfrm>
                <a:off x="3116" y="2553"/>
                <a:ext cx="196" cy="250"/>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1</a:t>
                </a:r>
              </a:p>
            </p:txBody>
          </p:sp>
          <p:sp>
            <p:nvSpPr>
              <p:cNvPr id="610343" name="Text Box 39"/>
              <p:cNvSpPr txBox="1">
                <a:spLocks noChangeArrowheads="1"/>
              </p:cNvSpPr>
              <p:nvPr/>
            </p:nvSpPr>
            <p:spPr bwMode="auto">
              <a:xfrm>
                <a:off x="3750" y="2553"/>
                <a:ext cx="337" cy="250"/>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2</a:t>
                </a:r>
                <a:r>
                  <a:rPr lang="en-US" altLang="zh-CN" sz="2000" i="1" baseline="40000">
                    <a:latin typeface="Times New Roman" pitchFamily="18" charset="0"/>
                  </a:rPr>
                  <a:t>n</a:t>
                </a:r>
                <a:r>
                  <a:rPr lang="en-US" altLang="zh-CN" sz="2000" baseline="40000">
                    <a:latin typeface="Times New Roman" pitchFamily="18" charset="0"/>
                  </a:rPr>
                  <a:t>-</a:t>
                </a:r>
                <a:r>
                  <a:rPr lang="en-US" altLang="zh-CN" sz="1800" baseline="40000">
                    <a:latin typeface="Times New Roman" pitchFamily="18" charset="0"/>
                  </a:rPr>
                  <a:t>1</a:t>
                </a:r>
              </a:p>
            </p:txBody>
          </p:sp>
        </p:grpSp>
        <p:sp>
          <p:nvSpPr>
            <p:cNvPr id="610344" name="Text Box 40"/>
            <p:cNvSpPr txBox="1">
              <a:spLocks noChangeArrowheads="1"/>
            </p:cNvSpPr>
            <p:nvPr/>
          </p:nvSpPr>
          <p:spPr bwMode="auto">
            <a:xfrm>
              <a:off x="3356" y="2496"/>
              <a:ext cx="308" cy="288"/>
            </a:xfrm>
            <a:prstGeom prst="rect">
              <a:avLst/>
            </a:prstGeom>
            <a:noFill/>
            <a:ln w="9525">
              <a:noFill/>
              <a:miter lim="800000"/>
              <a:headEnd/>
              <a:tailEnd/>
            </a:ln>
            <a:effectLst/>
          </p:spPr>
          <p:txBody>
            <a:bodyPr wrap="none">
              <a:spAutoFit/>
            </a:bodyPr>
            <a:lstStyle/>
            <a:p>
              <a:pPr>
                <a:spcBef>
                  <a:spcPct val="0"/>
                </a:spcBef>
              </a:pPr>
              <a:r>
                <a:rPr lang="zh-CN" altLang="en-US" sz="2400">
                  <a:latin typeface="Times New Roman" pitchFamily="18" charset="0"/>
                </a:rPr>
                <a:t>…</a:t>
              </a:r>
            </a:p>
          </p:txBody>
        </p:sp>
      </p:grpSp>
      <p:grpSp>
        <p:nvGrpSpPr>
          <p:cNvPr id="12" name="Group 41"/>
          <p:cNvGrpSpPr>
            <a:grpSpLocks/>
          </p:cNvGrpSpPr>
          <p:nvPr/>
        </p:nvGrpSpPr>
        <p:grpSpPr bwMode="auto">
          <a:xfrm>
            <a:off x="4305300" y="5943600"/>
            <a:ext cx="1647825" cy="701675"/>
            <a:chOff x="2910" y="3744"/>
            <a:chExt cx="1038" cy="442"/>
          </a:xfrm>
        </p:grpSpPr>
        <p:sp>
          <p:nvSpPr>
            <p:cNvPr id="610346" name="Line 42"/>
            <p:cNvSpPr>
              <a:spLocks noChangeShapeType="1"/>
            </p:cNvSpPr>
            <p:nvPr/>
          </p:nvSpPr>
          <p:spPr bwMode="auto">
            <a:xfrm>
              <a:off x="3078" y="3744"/>
              <a:ext cx="0" cy="240"/>
            </a:xfrm>
            <a:prstGeom prst="line">
              <a:avLst/>
            </a:prstGeom>
            <a:noFill/>
            <a:ln w="28575">
              <a:solidFill>
                <a:schemeClr val="folHlink"/>
              </a:solidFill>
              <a:round/>
              <a:headEnd/>
              <a:tailEnd type="stealth" w="med" len="med"/>
            </a:ln>
            <a:effectLst/>
          </p:spPr>
          <p:txBody>
            <a:bodyPr wrap="none"/>
            <a:lstStyle/>
            <a:p>
              <a:endParaRPr lang="zh-CN" altLang="en-US"/>
            </a:p>
          </p:txBody>
        </p:sp>
        <p:sp>
          <p:nvSpPr>
            <p:cNvPr id="610347" name="Line 43"/>
            <p:cNvSpPr>
              <a:spLocks noChangeShapeType="1"/>
            </p:cNvSpPr>
            <p:nvPr/>
          </p:nvSpPr>
          <p:spPr bwMode="auto">
            <a:xfrm>
              <a:off x="3270" y="3744"/>
              <a:ext cx="0" cy="240"/>
            </a:xfrm>
            <a:prstGeom prst="line">
              <a:avLst/>
            </a:prstGeom>
            <a:noFill/>
            <a:ln w="28575">
              <a:solidFill>
                <a:schemeClr val="folHlink"/>
              </a:solidFill>
              <a:round/>
              <a:headEnd/>
              <a:tailEnd type="stealth" w="med" len="med"/>
            </a:ln>
            <a:effectLst/>
          </p:spPr>
          <p:txBody>
            <a:bodyPr wrap="none"/>
            <a:lstStyle/>
            <a:p>
              <a:endParaRPr lang="zh-CN" altLang="en-US"/>
            </a:p>
          </p:txBody>
        </p:sp>
        <p:sp>
          <p:nvSpPr>
            <p:cNvPr id="610348" name="Line 44"/>
            <p:cNvSpPr>
              <a:spLocks noChangeShapeType="1"/>
            </p:cNvSpPr>
            <p:nvPr/>
          </p:nvSpPr>
          <p:spPr bwMode="auto">
            <a:xfrm>
              <a:off x="3798" y="3744"/>
              <a:ext cx="0" cy="240"/>
            </a:xfrm>
            <a:prstGeom prst="line">
              <a:avLst/>
            </a:prstGeom>
            <a:noFill/>
            <a:ln w="28575">
              <a:solidFill>
                <a:schemeClr val="folHlink"/>
              </a:solidFill>
              <a:round/>
              <a:headEnd/>
              <a:tailEnd type="stealth" w="med" len="med"/>
            </a:ln>
            <a:effectLst/>
          </p:spPr>
          <p:txBody>
            <a:bodyPr wrap="none"/>
            <a:lstStyle/>
            <a:p>
              <a:endParaRPr lang="zh-CN" altLang="en-US"/>
            </a:p>
          </p:txBody>
        </p:sp>
        <p:sp>
          <p:nvSpPr>
            <p:cNvPr id="610349" name="Text Box 45"/>
            <p:cNvSpPr txBox="1">
              <a:spLocks noChangeArrowheads="1"/>
            </p:cNvSpPr>
            <p:nvPr/>
          </p:nvSpPr>
          <p:spPr bwMode="auto">
            <a:xfrm>
              <a:off x="2910" y="3936"/>
              <a:ext cx="284" cy="250"/>
            </a:xfrm>
            <a:prstGeom prst="rect">
              <a:avLst/>
            </a:prstGeom>
            <a:noFill/>
            <a:ln w="9525">
              <a:noFill/>
              <a:miter lim="800000"/>
              <a:headEnd/>
              <a:tailEnd/>
            </a:ln>
            <a:effectLst/>
          </p:spPr>
          <p:txBody>
            <a:bodyPr wrap="none">
              <a:spAutoFit/>
            </a:bodyPr>
            <a:lstStyle/>
            <a:p>
              <a:pPr>
                <a:spcBef>
                  <a:spcPct val="0"/>
                </a:spcBef>
              </a:pPr>
              <a:r>
                <a:rPr lang="en-US" altLang="zh-CN" sz="2000">
                  <a:solidFill>
                    <a:schemeClr val="folHlink"/>
                  </a:solidFill>
                  <a:latin typeface="Times New Roman" pitchFamily="18" charset="0"/>
                </a:rPr>
                <a:t>C</a:t>
              </a:r>
              <a:r>
                <a:rPr lang="en-US" altLang="zh-CN" sz="2000" baseline="-25000">
                  <a:solidFill>
                    <a:schemeClr val="folHlink"/>
                  </a:solidFill>
                  <a:latin typeface="Times New Roman" pitchFamily="18" charset="0"/>
                </a:rPr>
                <a:t>0</a:t>
              </a:r>
            </a:p>
          </p:txBody>
        </p:sp>
        <p:sp>
          <p:nvSpPr>
            <p:cNvPr id="610350" name="Text Box 46"/>
            <p:cNvSpPr txBox="1">
              <a:spLocks noChangeArrowheads="1"/>
            </p:cNvSpPr>
            <p:nvPr/>
          </p:nvSpPr>
          <p:spPr bwMode="auto">
            <a:xfrm>
              <a:off x="3130" y="3936"/>
              <a:ext cx="284" cy="250"/>
            </a:xfrm>
            <a:prstGeom prst="rect">
              <a:avLst/>
            </a:prstGeom>
            <a:noFill/>
            <a:ln w="9525">
              <a:noFill/>
              <a:miter lim="800000"/>
              <a:headEnd/>
              <a:tailEnd/>
            </a:ln>
            <a:effectLst/>
          </p:spPr>
          <p:txBody>
            <a:bodyPr wrap="none">
              <a:spAutoFit/>
            </a:bodyPr>
            <a:lstStyle/>
            <a:p>
              <a:pPr>
                <a:spcBef>
                  <a:spcPct val="0"/>
                </a:spcBef>
              </a:pPr>
              <a:r>
                <a:rPr lang="en-US" altLang="zh-CN" sz="2000">
                  <a:solidFill>
                    <a:schemeClr val="folHlink"/>
                  </a:solidFill>
                  <a:latin typeface="Times New Roman" pitchFamily="18" charset="0"/>
                </a:rPr>
                <a:t>C</a:t>
              </a:r>
              <a:r>
                <a:rPr lang="en-US" altLang="zh-CN" sz="2000" baseline="-25000">
                  <a:solidFill>
                    <a:schemeClr val="folHlink"/>
                  </a:solidFill>
                  <a:latin typeface="Times New Roman" pitchFamily="18" charset="0"/>
                </a:rPr>
                <a:t>1</a:t>
              </a:r>
            </a:p>
          </p:txBody>
        </p:sp>
        <p:sp>
          <p:nvSpPr>
            <p:cNvPr id="610351" name="Text Box 47"/>
            <p:cNvSpPr txBox="1">
              <a:spLocks noChangeArrowheads="1"/>
            </p:cNvSpPr>
            <p:nvPr/>
          </p:nvSpPr>
          <p:spPr bwMode="auto">
            <a:xfrm>
              <a:off x="3658" y="3936"/>
              <a:ext cx="290" cy="250"/>
            </a:xfrm>
            <a:prstGeom prst="rect">
              <a:avLst/>
            </a:prstGeom>
            <a:noFill/>
            <a:ln w="9525">
              <a:noFill/>
              <a:miter lim="800000"/>
              <a:headEnd/>
              <a:tailEnd/>
            </a:ln>
            <a:effectLst/>
          </p:spPr>
          <p:txBody>
            <a:bodyPr wrap="none">
              <a:spAutoFit/>
            </a:bodyPr>
            <a:lstStyle/>
            <a:p>
              <a:pPr>
                <a:spcBef>
                  <a:spcPct val="0"/>
                </a:spcBef>
              </a:pPr>
              <a:r>
                <a:rPr lang="en-US" altLang="zh-CN" sz="2000">
                  <a:solidFill>
                    <a:schemeClr val="folHlink"/>
                  </a:solidFill>
                  <a:latin typeface="Times New Roman" pitchFamily="18" charset="0"/>
                </a:rPr>
                <a:t>C</a:t>
              </a:r>
              <a:r>
                <a:rPr lang="en-US" altLang="zh-CN" sz="2000" i="1" baseline="-25000">
                  <a:solidFill>
                    <a:schemeClr val="folHlink"/>
                  </a:solidFill>
                  <a:latin typeface="Times New Roman" pitchFamily="18" charset="0"/>
                </a:rPr>
                <a:t>n</a:t>
              </a:r>
            </a:p>
          </p:txBody>
        </p:sp>
      </p:grpSp>
      <p:sp>
        <p:nvSpPr>
          <p:cNvPr id="610352" name="Rectangle 48"/>
          <p:cNvSpPr>
            <a:spLocks noChangeArrowheads="1"/>
          </p:cNvSpPr>
          <p:nvPr/>
        </p:nvSpPr>
        <p:spPr bwMode="auto">
          <a:xfrm>
            <a:off x="4419600" y="3505200"/>
            <a:ext cx="1371600" cy="457200"/>
          </a:xfrm>
          <a:prstGeom prst="rect">
            <a:avLst/>
          </a:prstGeom>
          <a:noFill/>
          <a:ln w="28575">
            <a:solidFill>
              <a:schemeClr val="tx1"/>
            </a:solidFill>
            <a:miter lim="800000"/>
            <a:headEnd/>
            <a:tailEnd/>
          </a:ln>
          <a:effectLst/>
        </p:spPr>
        <p:txBody>
          <a:bodyPr wrap="none" anchor="ctr"/>
          <a:lstStyle/>
          <a:p>
            <a:pPr algn="ctr">
              <a:spcBef>
                <a:spcPct val="0"/>
              </a:spcBef>
            </a:pPr>
            <a:r>
              <a:rPr lang="zh-CN" altLang="en-US" sz="2000">
                <a:solidFill>
                  <a:schemeClr val="folHlink"/>
                </a:solidFill>
                <a:latin typeface="Times New Roman" pitchFamily="18" charset="0"/>
              </a:rPr>
              <a:t>操作码译码</a:t>
            </a:r>
          </a:p>
        </p:txBody>
      </p:sp>
      <p:grpSp>
        <p:nvGrpSpPr>
          <p:cNvPr id="13" name="Group 49"/>
          <p:cNvGrpSpPr>
            <a:grpSpLocks/>
          </p:cNvGrpSpPr>
          <p:nvPr/>
        </p:nvGrpSpPr>
        <p:grpSpPr bwMode="auto">
          <a:xfrm>
            <a:off x="5029200" y="3124200"/>
            <a:ext cx="1846263" cy="411163"/>
            <a:chOff x="3366" y="1968"/>
            <a:chExt cx="1163" cy="259"/>
          </a:xfrm>
        </p:grpSpPr>
        <p:sp>
          <p:nvSpPr>
            <p:cNvPr id="610354" name="AutoShape 50"/>
            <p:cNvSpPr>
              <a:spLocks noChangeArrowheads="1"/>
            </p:cNvSpPr>
            <p:nvPr/>
          </p:nvSpPr>
          <p:spPr bwMode="auto">
            <a:xfrm>
              <a:off x="3366" y="1968"/>
              <a:ext cx="144" cy="240"/>
            </a:xfrm>
            <a:prstGeom prst="downArrow">
              <a:avLst>
                <a:gd name="adj1" fmla="val 50000"/>
                <a:gd name="adj2" fmla="val 41667"/>
              </a:avLst>
            </a:prstGeom>
            <a:noFill/>
            <a:ln w="28575">
              <a:solidFill>
                <a:schemeClr val="tx1"/>
              </a:solidFill>
              <a:miter lim="800000"/>
              <a:headEnd/>
              <a:tailEnd/>
            </a:ln>
            <a:effectLst/>
          </p:spPr>
          <p:txBody>
            <a:bodyPr vert="eaVert" wrap="none" anchor="ctr"/>
            <a:lstStyle/>
            <a:p>
              <a:endParaRPr lang="zh-CN" altLang="en-US"/>
            </a:p>
          </p:txBody>
        </p:sp>
        <p:sp>
          <p:nvSpPr>
            <p:cNvPr id="610355" name="Text Box 51"/>
            <p:cNvSpPr txBox="1">
              <a:spLocks noChangeArrowheads="1"/>
            </p:cNvSpPr>
            <p:nvPr/>
          </p:nvSpPr>
          <p:spPr bwMode="auto">
            <a:xfrm>
              <a:off x="3644" y="1977"/>
              <a:ext cx="885" cy="250"/>
            </a:xfrm>
            <a:prstGeom prst="rect">
              <a:avLst/>
            </a:prstGeom>
            <a:noFill/>
            <a:ln w="9525">
              <a:noFill/>
              <a:miter lim="800000"/>
              <a:headEnd/>
              <a:tailEnd/>
            </a:ln>
            <a:effectLst/>
          </p:spPr>
          <p:txBody>
            <a:bodyPr wrap="none">
              <a:spAutoFit/>
            </a:bodyPr>
            <a:lstStyle/>
            <a:p>
              <a:pPr>
                <a:spcBef>
                  <a:spcPct val="0"/>
                </a:spcBef>
              </a:pPr>
              <a:r>
                <a:rPr lang="en-US" altLang="zh-CN" sz="2000" i="1">
                  <a:latin typeface="Times New Roman" pitchFamily="18" charset="0"/>
                </a:rPr>
                <a:t>n</a:t>
              </a:r>
              <a:r>
                <a:rPr lang="en-US" altLang="zh-CN" sz="2000">
                  <a:latin typeface="Times New Roman" pitchFamily="18" charset="0"/>
                </a:rPr>
                <a:t> </a:t>
              </a:r>
              <a:r>
                <a:rPr lang="zh-CN" altLang="en-US" sz="2000">
                  <a:latin typeface="Times New Roman" pitchFamily="18" charset="0"/>
                </a:rPr>
                <a:t>位操作码</a:t>
              </a:r>
              <a:endParaRPr lang="en-US" altLang="zh-CN" sz="2000">
                <a:latin typeface="Times New Roman" pitchFamily="18" charset="0"/>
              </a:endParaRPr>
            </a:p>
          </p:txBody>
        </p:sp>
      </p:grpSp>
      <p:sp>
        <p:nvSpPr>
          <p:cNvPr id="610356" name="AutoShape 52">
            <a:hlinkClick r:id="" action="ppaction://noaction" highlightClick="1"/>
          </p:cNvPr>
          <p:cNvSpPr>
            <a:spLocks noChangeArrowheads="1"/>
          </p:cNvSpPr>
          <p:nvPr/>
        </p:nvSpPr>
        <p:spPr bwMode="auto">
          <a:xfrm>
            <a:off x="8589963" y="6516688"/>
            <a:ext cx="539750" cy="333375"/>
          </a:xfrm>
          <a:prstGeom prst="actionButtonEnd">
            <a:avLst/>
          </a:prstGeom>
          <a:solidFill>
            <a:srgbClr val="3366FF"/>
          </a:solidFill>
          <a:ln w="9525">
            <a:noFill/>
            <a:miter lim="800000"/>
            <a:headEnd/>
            <a:tailEnd/>
          </a:ln>
          <a:effectLst/>
        </p:spPr>
        <p:txBody>
          <a:bodyPr wrap="none" anchor="ctr">
            <a:spAutoFit/>
          </a:bodyPr>
          <a:lstStyle/>
          <a:p>
            <a:endParaRPr lang="zh-CN" altLang="en-US"/>
          </a:p>
        </p:txBody>
      </p:sp>
      <p:sp>
        <p:nvSpPr>
          <p:cNvPr id="53" name="日期占位符 52"/>
          <p:cNvSpPr>
            <a:spLocks noGrp="1"/>
          </p:cNvSpPr>
          <p:nvPr>
            <p:ph type="dt" sz="half" idx="10"/>
          </p:nvPr>
        </p:nvSpPr>
        <p:spPr/>
        <p:txBody>
          <a:bodyPr/>
          <a:lstStyle/>
          <a:p>
            <a:fld id="{17DD4532-C56D-42B4-B4B5-2C87B36022CF}" type="datetime1">
              <a:rPr lang="zh-CN" altLang="en-US" smtClean="0"/>
              <a:pPr/>
              <a:t>2019/11/28</a:t>
            </a:fld>
            <a:endParaRPr lang="zh-CN" altLang="en-US"/>
          </a:p>
        </p:txBody>
      </p:sp>
      <p:sp>
        <p:nvSpPr>
          <p:cNvPr id="54" name="灯片编号占位符 53"/>
          <p:cNvSpPr>
            <a:spLocks noGrp="1"/>
          </p:cNvSpPr>
          <p:nvPr>
            <p:ph type="sldNum" sz="quarter" idx="12"/>
          </p:nvPr>
        </p:nvSpPr>
        <p:spPr/>
        <p:txBody>
          <a:bodyPr/>
          <a:lstStyle/>
          <a:p>
            <a:fld id="{0C913308-F349-4B6D-A68A-DD1791B4A57B}" type="slidenum">
              <a:rPr lang="zh-CN" altLang="en-US" smtClean="0"/>
              <a:pPr/>
              <a:t>2</a:t>
            </a:fld>
            <a:endParaRPr lang="zh-CN" altLang="en-US"/>
          </a:p>
        </p:txBody>
      </p:sp>
      <p:sp>
        <p:nvSpPr>
          <p:cNvPr id="55" name="页脚占位符 54"/>
          <p:cNvSpPr>
            <a:spLocks noGrp="1"/>
          </p:cNvSpPr>
          <p:nvPr>
            <p:ph type="ftr" sz="quarter" idx="11"/>
          </p:nvPr>
        </p:nvSpPr>
        <p:spPr/>
        <p:txBody>
          <a:bodyPr/>
          <a:lstStyle/>
          <a:p>
            <a:r>
              <a:rPr lang="zh-CN" altLang="en-US" smtClean="0"/>
              <a:t>龙芯</a:t>
            </a:r>
            <a:r>
              <a:rPr lang="en-US" altLang="zh-CN" smtClean="0"/>
              <a:t>-</a:t>
            </a:r>
            <a:r>
              <a:rPr lang="zh-CN" altLang="en-US" smtClean="0"/>
              <a:t>东北大学（秦皇岛）联合实验室</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0307"/>
                                        </p:tgtEl>
                                        <p:attrNameLst>
                                          <p:attrName>style.visibility</p:attrName>
                                        </p:attrNameLst>
                                      </p:cBhvr>
                                      <p:to>
                                        <p:strVal val="visible"/>
                                      </p:to>
                                    </p:set>
                                    <p:animEffect transition="in" filter="blinds(horizontal)">
                                      <p:cBhvr>
                                        <p:cTn id="7" dur="500"/>
                                        <p:tgtEl>
                                          <p:spTgt spid="61030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10308"/>
                                        </p:tgtEl>
                                        <p:attrNameLst>
                                          <p:attrName>style.visibility</p:attrName>
                                        </p:attrNameLst>
                                      </p:cBhvr>
                                      <p:to>
                                        <p:strVal val="visible"/>
                                      </p:to>
                                    </p:set>
                                    <p:animEffect transition="in" filter="blinds(horizontal)">
                                      <p:cBhvr>
                                        <p:cTn id="12" dur="500"/>
                                        <p:tgtEl>
                                          <p:spTgt spid="61030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arn(outVertic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37"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arn(outVertical)">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8"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slide(fromLeft)">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strips(downRight)">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37" fill="hold" grpId="0" nodeType="clickEffect">
                                  <p:stCondLst>
                                    <p:cond delay="0"/>
                                  </p:stCondLst>
                                  <p:childTnLst>
                                    <p:set>
                                      <p:cBhvr>
                                        <p:cTn id="36" dur="1" fill="hold">
                                          <p:stCondLst>
                                            <p:cond delay="0"/>
                                          </p:stCondLst>
                                        </p:cTn>
                                        <p:tgtEl>
                                          <p:spTgt spid="610309"/>
                                        </p:tgtEl>
                                        <p:attrNameLst>
                                          <p:attrName>style.visibility</p:attrName>
                                        </p:attrNameLst>
                                      </p:cBhvr>
                                      <p:to>
                                        <p:strVal val="visible"/>
                                      </p:to>
                                    </p:set>
                                    <p:animEffect transition="in" filter="barn(outVertical)">
                                      <p:cBhvr>
                                        <p:cTn id="37" dur="500"/>
                                        <p:tgtEl>
                                          <p:spTgt spid="610309"/>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6" fill="hold"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strips(downRight)">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37" fill="hold" grpId="0" nodeType="clickEffect">
                                  <p:stCondLst>
                                    <p:cond delay="0"/>
                                  </p:stCondLst>
                                  <p:childTnLst>
                                    <p:set>
                                      <p:cBhvr>
                                        <p:cTn id="46" dur="1" fill="hold">
                                          <p:stCondLst>
                                            <p:cond delay="0"/>
                                          </p:stCondLst>
                                        </p:cTn>
                                        <p:tgtEl>
                                          <p:spTgt spid="610352"/>
                                        </p:tgtEl>
                                        <p:attrNameLst>
                                          <p:attrName>style.visibility</p:attrName>
                                        </p:attrNameLst>
                                      </p:cBhvr>
                                      <p:to>
                                        <p:strVal val="visible"/>
                                      </p:to>
                                    </p:set>
                                    <p:animEffect transition="in" filter="barn(outVertical)">
                                      <p:cBhvr>
                                        <p:cTn id="47" dur="500"/>
                                        <p:tgtEl>
                                          <p:spTgt spid="610352"/>
                                        </p:tgtEl>
                                      </p:cBhvr>
                                    </p:animEffect>
                                  </p:childTnLst>
                                </p:cTn>
                              </p:par>
                            </p:childTnLst>
                          </p:cTn>
                        </p:par>
                      </p:childTnLst>
                    </p:cTn>
                  </p:par>
                  <p:par>
                    <p:cTn id="48" fill="hold">
                      <p:stCondLst>
                        <p:cond delay="indefinite"/>
                      </p:stCondLst>
                      <p:childTnLst>
                        <p:par>
                          <p:cTn id="49" fill="hold">
                            <p:stCondLst>
                              <p:cond delay="0"/>
                            </p:stCondLst>
                            <p:childTnLst>
                              <p:par>
                                <p:cTn id="50" presetID="18" presetClass="entr" presetSubtype="6" fill="hold"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strips(downRight)">
                                      <p:cBhvr>
                                        <p:cTn id="52" dur="500"/>
                                        <p:tgtEl>
                                          <p:spTgt spid="10"/>
                                        </p:tgtEl>
                                      </p:cBhvr>
                                    </p:animEffect>
                                  </p:childTnLst>
                                </p:cTn>
                              </p:par>
                            </p:childTnLst>
                          </p:cTn>
                        </p:par>
                      </p:childTnLst>
                    </p:cTn>
                  </p:par>
                  <p:par>
                    <p:cTn id="53" fill="hold">
                      <p:stCondLst>
                        <p:cond delay="indefinite"/>
                      </p:stCondLst>
                      <p:childTnLst>
                        <p:par>
                          <p:cTn id="54" fill="hold">
                            <p:stCondLst>
                              <p:cond delay="0"/>
                            </p:stCondLst>
                            <p:childTnLst>
                              <p:par>
                                <p:cTn id="55" presetID="12" presetClass="entr" presetSubtype="2" fill="hold" nodeType="click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slide(fromRight)">
                                      <p:cBhvr>
                                        <p:cTn id="57" dur="500"/>
                                        <p:tgtEl>
                                          <p:spTgt spid="9"/>
                                        </p:tgtEl>
                                      </p:cBhvr>
                                    </p:animEffect>
                                  </p:childTnLst>
                                </p:cTn>
                              </p:par>
                            </p:childTnLst>
                          </p:cTn>
                        </p:par>
                      </p:childTnLst>
                    </p:cTn>
                  </p:par>
                  <p:par>
                    <p:cTn id="58" fill="hold">
                      <p:stCondLst>
                        <p:cond delay="indefinite"/>
                      </p:stCondLst>
                      <p:childTnLst>
                        <p:par>
                          <p:cTn id="59" fill="hold">
                            <p:stCondLst>
                              <p:cond delay="0"/>
                            </p:stCondLst>
                            <p:childTnLst>
                              <p:par>
                                <p:cTn id="60" presetID="18" presetClass="entr" presetSubtype="6" fill="hold" nodeType="clickEffect">
                                  <p:stCondLst>
                                    <p:cond delay="0"/>
                                  </p:stCondLst>
                                  <p:childTnLst>
                                    <p:set>
                                      <p:cBhvr>
                                        <p:cTn id="61" dur="1" fill="hold">
                                          <p:stCondLst>
                                            <p:cond delay="0"/>
                                          </p:stCondLst>
                                        </p:cTn>
                                        <p:tgtEl>
                                          <p:spTgt spid="12"/>
                                        </p:tgtEl>
                                        <p:attrNameLst>
                                          <p:attrName>style.visibility</p:attrName>
                                        </p:attrNameLst>
                                      </p:cBhvr>
                                      <p:to>
                                        <p:strVal val="visible"/>
                                      </p:to>
                                    </p:set>
                                    <p:animEffect transition="in" filter="strips(downRight)">
                                      <p:cBhvr>
                                        <p:cTn id="6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0307" grpId="0" autoUpdateAnimBg="0"/>
      <p:bldP spid="610308" grpId="0" autoUpdateAnimBg="0"/>
      <p:bldP spid="610309" grpId="0" animBg="1" autoUpdateAnimBg="0"/>
      <p:bldP spid="610352" grpId="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666" name="Text Box 2"/>
          <p:cNvSpPr txBox="1">
            <a:spLocks noChangeArrowheads="1"/>
          </p:cNvSpPr>
          <p:nvPr/>
        </p:nvSpPr>
        <p:spPr bwMode="auto">
          <a:xfrm>
            <a:off x="457200" y="273050"/>
            <a:ext cx="6605588" cy="641350"/>
          </a:xfrm>
          <a:prstGeom prst="rect">
            <a:avLst/>
          </a:prstGeom>
          <a:noFill/>
          <a:ln w="9525">
            <a:noFill/>
            <a:miter lim="800000"/>
            <a:headEnd/>
            <a:tailEnd/>
          </a:ln>
          <a:effectLst/>
        </p:spPr>
        <p:txBody>
          <a:bodyPr wrap="none">
            <a:spAutoFit/>
          </a:bodyPr>
          <a:lstStyle/>
          <a:p>
            <a:pPr>
              <a:spcBef>
                <a:spcPct val="0"/>
              </a:spcBef>
            </a:pPr>
            <a:r>
              <a:rPr lang="zh-CN" altLang="en-US" sz="3600">
                <a:latin typeface="Times New Roman" pitchFamily="18" charset="0"/>
              </a:rPr>
              <a:t>2. 写出微操作命令的最简表达式</a:t>
            </a:r>
          </a:p>
        </p:txBody>
      </p:sp>
      <p:sp>
        <p:nvSpPr>
          <p:cNvPr id="625667" name="Text Box 3"/>
          <p:cNvSpPr txBox="1">
            <a:spLocks noChangeArrowheads="1"/>
          </p:cNvSpPr>
          <p:nvPr/>
        </p:nvSpPr>
        <p:spPr bwMode="auto">
          <a:xfrm>
            <a:off x="457200" y="2352675"/>
            <a:ext cx="7567613" cy="1152525"/>
          </a:xfrm>
          <a:prstGeom prst="rect">
            <a:avLst/>
          </a:prstGeom>
          <a:noFill/>
          <a:ln w="9525">
            <a:noFill/>
            <a:miter lim="800000"/>
            <a:headEnd/>
            <a:tailEnd/>
          </a:ln>
          <a:effectLst/>
        </p:spPr>
        <p:txBody>
          <a:bodyPr wrap="none">
            <a:spAutoFit/>
          </a:bodyPr>
          <a:lstStyle/>
          <a:p>
            <a:pPr>
              <a:lnSpc>
                <a:spcPct val="145000"/>
              </a:lnSpc>
              <a:spcBef>
                <a:spcPct val="0"/>
              </a:spcBef>
            </a:pPr>
            <a:r>
              <a:rPr lang="zh-CN" altLang="en-US" sz="2400">
                <a:latin typeface="Times New Roman" pitchFamily="18" charset="0"/>
              </a:rPr>
              <a:t>= </a:t>
            </a:r>
            <a:r>
              <a:rPr lang="en-US" altLang="zh-CN" sz="2400">
                <a:solidFill>
                  <a:schemeClr val="folHlink"/>
                </a:solidFill>
                <a:latin typeface="Times New Roman" pitchFamily="18" charset="0"/>
              </a:rPr>
              <a:t>FE</a:t>
            </a:r>
            <a:r>
              <a:rPr lang="en-US" altLang="zh-CN" sz="2400">
                <a:latin typeface="Times New Roman" pitchFamily="18" charset="0"/>
              </a:rPr>
              <a:t> </a:t>
            </a:r>
            <a:r>
              <a:rPr lang="en-US" altLang="zh-CN" sz="2400">
                <a:solidFill>
                  <a:schemeClr val="folHlink"/>
                </a:solidFill>
                <a:latin typeface="Times New Roman" pitchFamily="18" charset="0"/>
                <a:cs typeface="Times New Roman" pitchFamily="18" charset="0"/>
              </a:rPr>
              <a:t>· </a:t>
            </a:r>
            <a:r>
              <a:rPr lang="en-US" altLang="zh-CN" sz="2400" i="1">
                <a:solidFill>
                  <a:schemeClr val="folHlink"/>
                </a:solidFill>
                <a:latin typeface="Times New Roman" pitchFamily="18" charset="0"/>
                <a:cs typeface="Times New Roman" pitchFamily="18" charset="0"/>
              </a:rPr>
              <a:t>T</a:t>
            </a:r>
            <a:r>
              <a:rPr lang="en-US" altLang="zh-CN" sz="2400" baseline="-25000">
                <a:solidFill>
                  <a:schemeClr val="folHlink"/>
                </a:solidFill>
                <a:latin typeface="Times New Roman" pitchFamily="18" charset="0"/>
                <a:cs typeface="Times New Roman" pitchFamily="18" charset="0"/>
              </a:rPr>
              <a:t>1</a:t>
            </a:r>
            <a:r>
              <a:rPr lang="en-US" altLang="zh-CN" sz="2400">
                <a:latin typeface="Times New Roman" pitchFamily="18" charset="0"/>
                <a:cs typeface="Times New Roman" pitchFamily="18" charset="0"/>
              </a:rPr>
              <a:t> + </a:t>
            </a:r>
            <a:r>
              <a:rPr lang="en-US" altLang="zh-CN" sz="2400">
                <a:solidFill>
                  <a:schemeClr val="folHlink"/>
                </a:solidFill>
                <a:latin typeface="Times New Roman" pitchFamily="18" charset="0"/>
                <a:cs typeface="Times New Roman" pitchFamily="18" charset="0"/>
              </a:rPr>
              <a:t>IND ·</a:t>
            </a:r>
            <a:r>
              <a:rPr lang="en-US" altLang="zh-CN" sz="2400" i="1">
                <a:solidFill>
                  <a:schemeClr val="folHlink"/>
                </a:solidFill>
                <a:latin typeface="Times New Roman" pitchFamily="18" charset="0"/>
                <a:cs typeface="Times New Roman" pitchFamily="18" charset="0"/>
              </a:rPr>
              <a:t>T</a:t>
            </a:r>
            <a:r>
              <a:rPr lang="en-US" altLang="zh-CN" sz="2400" baseline="-25000">
                <a:solidFill>
                  <a:schemeClr val="folHlink"/>
                </a:solidFill>
                <a:latin typeface="Times New Roman" pitchFamily="18" charset="0"/>
                <a:cs typeface="Times New Roman" pitchFamily="18" charset="0"/>
              </a:rPr>
              <a:t>1</a:t>
            </a:r>
            <a:r>
              <a:rPr lang="en-US" altLang="zh-CN" sz="2400">
                <a:latin typeface="Times New Roman" pitchFamily="18" charset="0"/>
                <a:cs typeface="Times New Roman" pitchFamily="18" charset="0"/>
              </a:rPr>
              <a:t> ( ADD + STA + LDA + JMP + BAN )</a:t>
            </a:r>
          </a:p>
          <a:p>
            <a:pPr>
              <a:lnSpc>
                <a:spcPct val="145000"/>
              </a:lnSpc>
              <a:spcBef>
                <a:spcPct val="0"/>
              </a:spcBef>
            </a:pPr>
            <a:r>
              <a:rPr lang="en-US" altLang="zh-CN" sz="2400">
                <a:latin typeface="Times New Roman" pitchFamily="18" charset="0"/>
                <a:cs typeface="Times New Roman" pitchFamily="18" charset="0"/>
              </a:rPr>
              <a:t>                + </a:t>
            </a:r>
            <a:r>
              <a:rPr lang="en-US" altLang="zh-CN" sz="2400">
                <a:solidFill>
                  <a:schemeClr val="folHlink"/>
                </a:solidFill>
                <a:latin typeface="Times New Roman" pitchFamily="18" charset="0"/>
                <a:cs typeface="Times New Roman" pitchFamily="18" charset="0"/>
              </a:rPr>
              <a:t>EX ·</a:t>
            </a:r>
            <a:r>
              <a:rPr lang="en-US" altLang="zh-CN" sz="2400" i="1">
                <a:solidFill>
                  <a:schemeClr val="folHlink"/>
                </a:solidFill>
                <a:latin typeface="Times New Roman" pitchFamily="18" charset="0"/>
                <a:cs typeface="Times New Roman" pitchFamily="18" charset="0"/>
              </a:rPr>
              <a:t>T</a:t>
            </a:r>
            <a:r>
              <a:rPr lang="en-US" altLang="zh-CN" sz="2400" baseline="-25000">
                <a:solidFill>
                  <a:schemeClr val="folHlink"/>
                </a:solidFill>
                <a:latin typeface="Times New Roman" pitchFamily="18" charset="0"/>
                <a:cs typeface="Times New Roman" pitchFamily="18" charset="0"/>
              </a:rPr>
              <a:t>1</a:t>
            </a:r>
            <a:r>
              <a:rPr lang="en-US" altLang="zh-CN" sz="2400">
                <a:latin typeface="Times New Roman" pitchFamily="18" charset="0"/>
                <a:cs typeface="Times New Roman" pitchFamily="18" charset="0"/>
              </a:rPr>
              <a:t> ( ADD +LDA )</a:t>
            </a:r>
          </a:p>
        </p:txBody>
      </p:sp>
      <p:grpSp>
        <p:nvGrpSpPr>
          <p:cNvPr id="2" name="Group 4"/>
          <p:cNvGrpSpPr>
            <a:grpSpLocks/>
          </p:cNvGrpSpPr>
          <p:nvPr/>
        </p:nvGrpSpPr>
        <p:grpSpPr bwMode="auto">
          <a:xfrm>
            <a:off x="701675" y="1741488"/>
            <a:ext cx="5013325" cy="457200"/>
            <a:chOff x="442" y="1097"/>
            <a:chExt cx="3158" cy="288"/>
          </a:xfrm>
        </p:grpSpPr>
        <p:sp>
          <p:nvSpPr>
            <p:cNvPr id="625669" name="Text Box 5"/>
            <p:cNvSpPr txBox="1">
              <a:spLocks noChangeArrowheads="1"/>
            </p:cNvSpPr>
            <p:nvPr/>
          </p:nvSpPr>
          <p:spPr bwMode="auto">
            <a:xfrm>
              <a:off x="442" y="1097"/>
              <a:ext cx="3158" cy="288"/>
            </a:xfrm>
            <a:prstGeom prst="rect">
              <a:avLst/>
            </a:prstGeom>
            <a:noFill/>
            <a:ln w="9525">
              <a:noFill/>
              <a:miter lim="800000"/>
              <a:headEnd/>
              <a:tailEnd/>
            </a:ln>
            <a:effectLst/>
          </p:spPr>
          <p:txBody>
            <a:bodyPr>
              <a:spAutoFit/>
            </a:bodyPr>
            <a:lstStyle/>
            <a:p>
              <a:pPr>
                <a:spcBef>
                  <a:spcPct val="0"/>
                </a:spcBef>
              </a:pPr>
              <a:r>
                <a:rPr lang="en-US" altLang="zh-CN" sz="2400">
                  <a:latin typeface="Times New Roman" pitchFamily="18" charset="0"/>
                </a:rPr>
                <a:t>M ( MAR )        MDR</a:t>
              </a:r>
            </a:p>
          </p:txBody>
        </p:sp>
        <p:sp>
          <p:nvSpPr>
            <p:cNvPr id="625670" name="Line 6"/>
            <p:cNvSpPr>
              <a:spLocks noChangeShapeType="1"/>
            </p:cNvSpPr>
            <p:nvPr/>
          </p:nvSpPr>
          <p:spPr bwMode="auto">
            <a:xfrm>
              <a:off x="1440" y="1248"/>
              <a:ext cx="336" cy="1"/>
            </a:xfrm>
            <a:prstGeom prst="line">
              <a:avLst/>
            </a:prstGeom>
            <a:noFill/>
            <a:ln w="28575">
              <a:solidFill>
                <a:schemeClr val="tx1"/>
              </a:solidFill>
              <a:round/>
              <a:headEnd/>
              <a:tailEnd type="stealth" w="med" len="med"/>
            </a:ln>
            <a:effectLst/>
          </p:spPr>
          <p:txBody>
            <a:bodyPr wrap="none"/>
            <a:lstStyle/>
            <a:p>
              <a:endParaRPr lang="zh-CN" altLang="en-US"/>
            </a:p>
          </p:txBody>
        </p:sp>
      </p:grpSp>
      <p:sp>
        <p:nvSpPr>
          <p:cNvPr id="625671" name="Text Box 7"/>
          <p:cNvSpPr txBox="1">
            <a:spLocks noChangeArrowheads="1"/>
          </p:cNvSpPr>
          <p:nvPr/>
        </p:nvSpPr>
        <p:spPr bwMode="auto">
          <a:xfrm>
            <a:off x="457200" y="3648075"/>
            <a:ext cx="7096125" cy="1152525"/>
          </a:xfrm>
          <a:prstGeom prst="rect">
            <a:avLst/>
          </a:prstGeom>
          <a:noFill/>
          <a:ln w="9525">
            <a:noFill/>
            <a:miter lim="800000"/>
            <a:headEnd/>
            <a:tailEnd/>
          </a:ln>
          <a:effectLst/>
        </p:spPr>
        <p:txBody>
          <a:bodyPr wrap="none">
            <a:spAutoFit/>
          </a:bodyPr>
          <a:lstStyle/>
          <a:p>
            <a:pPr>
              <a:lnSpc>
                <a:spcPct val="145000"/>
              </a:lnSpc>
              <a:spcBef>
                <a:spcPct val="0"/>
              </a:spcBef>
            </a:pPr>
            <a:r>
              <a:rPr lang="zh-CN" altLang="en-US" sz="2400">
                <a:latin typeface="Times New Roman" pitchFamily="18" charset="0"/>
              </a:rPr>
              <a:t>= </a:t>
            </a:r>
            <a:r>
              <a:rPr lang="en-US" altLang="zh-CN" sz="2400" i="1">
                <a:solidFill>
                  <a:schemeClr val="folHlink"/>
                </a:solidFill>
                <a:latin typeface="Times New Roman" pitchFamily="18" charset="0"/>
                <a:cs typeface="Times New Roman" pitchFamily="18" charset="0"/>
              </a:rPr>
              <a:t>T</a:t>
            </a:r>
            <a:r>
              <a:rPr lang="en-US" altLang="zh-CN" sz="2400" baseline="-25000">
                <a:solidFill>
                  <a:schemeClr val="folHlink"/>
                </a:solidFill>
                <a:latin typeface="Times New Roman" pitchFamily="18" charset="0"/>
              </a:rPr>
              <a:t>1</a:t>
            </a:r>
            <a:r>
              <a:rPr lang="en-US" altLang="zh-CN" sz="2400">
                <a:latin typeface="Times New Roman" pitchFamily="18" charset="0"/>
              </a:rPr>
              <a:t>{ </a:t>
            </a:r>
            <a:r>
              <a:rPr lang="en-US" altLang="zh-CN" sz="2400">
                <a:solidFill>
                  <a:schemeClr val="folHlink"/>
                </a:solidFill>
                <a:latin typeface="Times New Roman" pitchFamily="18" charset="0"/>
              </a:rPr>
              <a:t>FE</a:t>
            </a:r>
            <a:r>
              <a:rPr lang="en-US" altLang="zh-CN" sz="2400">
                <a:latin typeface="Times New Roman" pitchFamily="18" charset="0"/>
              </a:rPr>
              <a:t> +</a:t>
            </a:r>
            <a:r>
              <a:rPr lang="en-US" altLang="zh-CN" sz="2400">
                <a:solidFill>
                  <a:schemeClr val="folHlink"/>
                </a:solidFill>
                <a:latin typeface="Times New Roman" pitchFamily="18" charset="0"/>
              </a:rPr>
              <a:t> IND</a:t>
            </a:r>
            <a:r>
              <a:rPr lang="en-US" altLang="zh-CN" sz="2400">
                <a:latin typeface="Times New Roman" pitchFamily="18" charset="0"/>
              </a:rPr>
              <a:t> ( ADD + STA + LDA + JMP + BAN )</a:t>
            </a:r>
          </a:p>
          <a:p>
            <a:pPr>
              <a:lnSpc>
                <a:spcPct val="145000"/>
              </a:lnSpc>
              <a:spcBef>
                <a:spcPct val="0"/>
              </a:spcBef>
            </a:pPr>
            <a:r>
              <a:rPr lang="en-US" altLang="zh-CN" sz="2400">
                <a:latin typeface="Times New Roman" pitchFamily="18" charset="0"/>
              </a:rPr>
              <a:t>                + </a:t>
            </a:r>
            <a:r>
              <a:rPr lang="en-US" altLang="zh-CN" sz="2400">
                <a:solidFill>
                  <a:schemeClr val="folHlink"/>
                </a:solidFill>
                <a:latin typeface="Times New Roman" pitchFamily="18" charset="0"/>
              </a:rPr>
              <a:t>EX</a:t>
            </a:r>
            <a:r>
              <a:rPr lang="en-US" altLang="zh-CN" sz="2400">
                <a:latin typeface="Times New Roman" pitchFamily="18" charset="0"/>
              </a:rPr>
              <a:t> ( ADD +LDA ) }</a:t>
            </a:r>
          </a:p>
        </p:txBody>
      </p:sp>
      <p:sp>
        <p:nvSpPr>
          <p:cNvPr id="625672" name="Rectangle 8"/>
          <p:cNvSpPr>
            <a:spLocks noChangeArrowheads="1"/>
          </p:cNvSpPr>
          <p:nvPr/>
        </p:nvSpPr>
        <p:spPr bwMode="auto">
          <a:xfrm>
            <a:off x="7696200" y="152400"/>
            <a:ext cx="1447800" cy="838200"/>
          </a:xfrm>
          <a:prstGeom prst="rect">
            <a:avLst/>
          </a:prstGeom>
          <a:noFill/>
          <a:ln w="9525">
            <a:noFill/>
            <a:miter lim="800000"/>
            <a:headEnd/>
            <a:tailEnd/>
          </a:ln>
          <a:effectLst/>
        </p:spPr>
        <p:txBody>
          <a:bodyPr lIns="92075" tIns="46038" rIns="92075" bIns="46038" anchor="ctr"/>
          <a:lstStyle/>
          <a:p>
            <a:pPr>
              <a:spcBef>
                <a:spcPct val="0"/>
              </a:spcBef>
            </a:pPr>
            <a:r>
              <a:rPr lang="zh-CN" altLang="en-US" sz="4400">
                <a:solidFill>
                  <a:schemeClr val="tx2"/>
                </a:solidFill>
                <a:effectLst>
                  <a:outerShdw blurRad="38100" dist="38100" dir="2700000" algn="tl">
                    <a:srgbClr val="000000"/>
                  </a:outerShdw>
                </a:effectLst>
                <a:latin typeface="Arial" charset="0"/>
              </a:rPr>
              <a:t>10.1</a:t>
            </a:r>
          </a:p>
        </p:txBody>
      </p:sp>
      <p:sp>
        <p:nvSpPr>
          <p:cNvPr id="625673" name="AutoShape 9">
            <a:hlinkClick r:id="" action="ppaction://noaction" highlightClick="1"/>
          </p:cNvPr>
          <p:cNvSpPr>
            <a:spLocks noChangeArrowheads="1"/>
          </p:cNvSpPr>
          <p:nvPr/>
        </p:nvSpPr>
        <p:spPr bwMode="auto">
          <a:xfrm>
            <a:off x="8589963" y="6516688"/>
            <a:ext cx="539750" cy="333375"/>
          </a:xfrm>
          <a:prstGeom prst="actionButtonEnd">
            <a:avLst/>
          </a:prstGeom>
          <a:solidFill>
            <a:srgbClr val="3366FF"/>
          </a:solidFill>
          <a:ln w="9525">
            <a:noFill/>
            <a:miter lim="800000"/>
            <a:headEnd/>
            <a:tailEnd/>
          </a:ln>
          <a:effectLst/>
        </p:spPr>
        <p:txBody>
          <a:bodyPr wrap="none" anchor="ctr">
            <a:spAutoFit/>
          </a:bodyPr>
          <a:lstStyle/>
          <a:p>
            <a:endParaRPr lang="zh-CN" altLang="en-US"/>
          </a:p>
        </p:txBody>
      </p:sp>
      <p:sp>
        <p:nvSpPr>
          <p:cNvPr id="10" name="日期占位符 9"/>
          <p:cNvSpPr>
            <a:spLocks noGrp="1"/>
          </p:cNvSpPr>
          <p:nvPr>
            <p:ph type="dt" sz="half" idx="10"/>
          </p:nvPr>
        </p:nvSpPr>
        <p:spPr/>
        <p:txBody>
          <a:bodyPr/>
          <a:lstStyle/>
          <a:p>
            <a:fld id="{15F5791B-CE36-4F7E-AABD-3DCF02FF3CA3}" type="datetime1">
              <a:rPr lang="zh-CN" altLang="en-US" smtClean="0"/>
              <a:pPr/>
              <a:t>2019/11/28</a:t>
            </a:fld>
            <a:endParaRPr lang="zh-CN" altLang="en-US"/>
          </a:p>
        </p:txBody>
      </p:sp>
      <p:sp>
        <p:nvSpPr>
          <p:cNvPr id="11" name="灯片编号占位符 10"/>
          <p:cNvSpPr>
            <a:spLocks noGrp="1"/>
          </p:cNvSpPr>
          <p:nvPr>
            <p:ph type="sldNum" sz="quarter" idx="12"/>
          </p:nvPr>
        </p:nvSpPr>
        <p:spPr/>
        <p:txBody>
          <a:bodyPr/>
          <a:lstStyle/>
          <a:p>
            <a:fld id="{0C913308-F349-4B6D-A68A-DD1791B4A57B}" type="slidenum">
              <a:rPr lang="zh-CN" altLang="en-US" smtClean="0"/>
              <a:pPr/>
              <a:t>20</a:t>
            </a:fld>
            <a:endParaRPr lang="zh-CN" altLang="en-US"/>
          </a:p>
        </p:txBody>
      </p:sp>
      <p:sp>
        <p:nvSpPr>
          <p:cNvPr id="12" name="页脚占位符 11"/>
          <p:cNvSpPr>
            <a:spLocks noGrp="1"/>
          </p:cNvSpPr>
          <p:nvPr>
            <p:ph type="ftr" sz="quarter" idx="11"/>
          </p:nvPr>
        </p:nvSpPr>
        <p:spPr/>
        <p:txBody>
          <a:bodyPr/>
          <a:lstStyle/>
          <a:p>
            <a:r>
              <a:rPr lang="zh-CN" altLang="en-US" smtClean="0"/>
              <a:t>龙芯</a:t>
            </a:r>
            <a:r>
              <a:rPr lang="en-US" altLang="zh-CN" smtClean="0"/>
              <a:t>-</a:t>
            </a:r>
            <a:r>
              <a:rPr lang="zh-CN" altLang="en-US" smtClean="0"/>
              <a:t>东北大学（秦皇岛）联合实验室</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25667"/>
                                        </p:tgtEl>
                                        <p:attrNameLst>
                                          <p:attrName>style.visibility</p:attrName>
                                        </p:attrNameLst>
                                      </p:cBhvr>
                                      <p:to>
                                        <p:strVal val="visible"/>
                                      </p:to>
                                    </p:set>
                                    <p:animEffect transition="in" filter="blinds(horizontal)">
                                      <p:cBhvr>
                                        <p:cTn id="12" dur="500"/>
                                        <p:tgtEl>
                                          <p:spTgt spid="62566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25671"/>
                                        </p:tgtEl>
                                        <p:attrNameLst>
                                          <p:attrName>style.visibility</p:attrName>
                                        </p:attrNameLst>
                                      </p:cBhvr>
                                      <p:to>
                                        <p:strVal val="visible"/>
                                      </p:to>
                                    </p:set>
                                    <p:animEffect transition="in" filter="blinds(horizontal)">
                                      <p:cBhvr>
                                        <p:cTn id="17" dur="500"/>
                                        <p:tgtEl>
                                          <p:spTgt spid="6256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5667" grpId="0" autoUpdateAnimBg="0"/>
      <p:bldP spid="625671"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690" name="Text Box 2"/>
          <p:cNvSpPr txBox="1">
            <a:spLocks noChangeArrowheads="1"/>
          </p:cNvSpPr>
          <p:nvPr/>
        </p:nvSpPr>
        <p:spPr bwMode="auto">
          <a:xfrm>
            <a:off x="288925" y="273050"/>
            <a:ext cx="2935288" cy="641350"/>
          </a:xfrm>
          <a:prstGeom prst="rect">
            <a:avLst/>
          </a:prstGeom>
          <a:noFill/>
          <a:ln w="9525">
            <a:noFill/>
            <a:miter lim="800000"/>
            <a:headEnd/>
            <a:tailEnd/>
          </a:ln>
          <a:effectLst/>
        </p:spPr>
        <p:txBody>
          <a:bodyPr wrap="none">
            <a:spAutoFit/>
          </a:bodyPr>
          <a:lstStyle/>
          <a:p>
            <a:pPr>
              <a:spcBef>
                <a:spcPct val="0"/>
              </a:spcBef>
            </a:pPr>
            <a:r>
              <a:rPr lang="zh-CN" altLang="en-US" sz="3600">
                <a:latin typeface="Times New Roman" pitchFamily="18" charset="0"/>
              </a:rPr>
              <a:t>3. 画出逻辑图</a:t>
            </a:r>
          </a:p>
        </p:txBody>
      </p:sp>
      <p:sp>
        <p:nvSpPr>
          <p:cNvPr id="626691" name="Text Box 3"/>
          <p:cNvSpPr txBox="1">
            <a:spLocks noChangeArrowheads="1"/>
          </p:cNvSpPr>
          <p:nvPr/>
        </p:nvSpPr>
        <p:spPr bwMode="auto">
          <a:xfrm>
            <a:off x="1082675" y="5087938"/>
            <a:ext cx="898525" cy="519112"/>
          </a:xfrm>
          <a:prstGeom prst="rect">
            <a:avLst/>
          </a:prstGeom>
          <a:noFill/>
          <a:ln w="9525">
            <a:noFill/>
            <a:miter lim="800000"/>
            <a:headEnd/>
            <a:tailEnd/>
          </a:ln>
          <a:effectLst/>
        </p:spPr>
        <p:txBody>
          <a:bodyPr wrap="none">
            <a:spAutoFit/>
          </a:bodyPr>
          <a:lstStyle/>
          <a:p>
            <a:pPr>
              <a:spcBef>
                <a:spcPct val="0"/>
              </a:spcBef>
            </a:pPr>
            <a:r>
              <a:rPr lang="zh-CN" altLang="en-US" sz="2800">
                <a:solidFill>
                  <a:schemeClr val="folHlink"/>
                </a:solidFill>
                <a:latin typeface="Times New Roman" pitchFamily="18" charset="0"/>
              </a:rPr>
              <a:t>特点</a:t>
            </a:r>
          </a:p>
        </p:txBody>
      </p:sp>
      <p:sp>
        <p:nvSpPr>
          <p:cNvPr id="626692" name="Text Box 4"/>
          <p:cNvSpPr txBox="1">
            <a:spLocks noChangeArrowheads="1"/>
          </p:cNvSpPr>
          <p:nvPr/>
        </p:nvSpPr>
        <p:spPr bwMode="auto">
          <a:xfrm>
            <a:off x="2270125" y="5110163"/>
            <a:ext cx="4968875" cy="519112"/>
          </a:xfrm>
          <a:prstGeom prst="rect">
            <a:avLst/>
          </a:prstGeom>
          <a:noFill/>
          <a:ln w="9525">
            <a:noFill/>
            <a:miter lim="800000"/>
            <a:headEnd/>
            <a:tailEnd/>
          </a:ln>
          <a:effectLst/>
        </p:spPr>
        <p:txBody>
          <a:bodyPr>
            <a:spAutoFit/>
          </a:bodyPr>
          <a:lstStyle/>
          <a:p>
            <a:pPr>
              <a:spcBef>
                <a:spcPct val="0"/>
              </a:spcBef>
              <a:buSzPct val="85000"/>
              <a:buFont typeface="Wingdings" pitchFamily="2" charset="2"/>
              <a:buChar char="Ø"/>
            </a:pPr>
            <a:r>
              <a:rPr lang="zh-CN" altLang="en-US" sz="2800">
                <a:latin typeface="Times New Roman" pitchFamily="18" charset="0"/>
              </a:rPr>
              <a:t> </a:t>
            </a:r>
            <a:r>
              <a:rPr lang="zh-CN" altLang="en-US" sz="2400">
                <a:latin typeface="Times New Roman" pitchFamily="18" charset="0"/>
              </a:rPr>
              <a:t>思路清晰，简单明了</a:t>
            </a:r>
          </a:p>
        </p:txBody>
      </p:sp>
      <p:sp>
        <p:nvSpPr>
          <p:cNvPr id="626693" name="Text Box 5"/>
          <p:cNvSpPr txBox="1">
            <a:spLocks noChangeArrowheads="1"/>
          </p:cNvSpPr>
          <p:nvPr/>
        </p:nvSpPr>
        <p:spPr bwMode="auto">
          <a:xfrm>
            <a:off x="2270125" y="5599113"/>
            <a:ext cx="5502275" cy="519112"/>
          </a:xfrm>
          <a:prstGeom prst="rect">
            <a:avLst/>
          </a:prstGeom>
          <a:noFill/>
          <a:ln w="9525">
            <a:noFill/>
            <a:miter lim="800000"/>
            <a:headEnd/>
            <a:tailEnd/>
          </a:ln>
          <a:effectLst/>
        </p:spPr>
        <p:txBody>
          <a:bodyPr>
            <a:spAutoFit/>
          </a:bodyPr>
          <a:lstStyle/>
          <a:p>
            <a:pPr>
              <a:spcBef>
                <a:spcPct val="0"/>
              </a:spcBef>
              <a:buSzPct val="85000"/>
              <a:buFont typeface="Wingdings" pitchFamily="2" charset="2"/>
              <a:buChar char="Ø"/>
            </a:pPr>
            <a:r>
              <a:rPr lang="zh-CN" altLang="en-US" sz="2800">
                <a:latin typeface="Times New Roman" pitchFamily="18" charset="0"/>
              </a:rPr>
              <a:t> </a:t>
            </a:r>
            <a:r>
              <a:rPr lang="zh-CN" altLang="en-US" sz="2400">
                <a:latin typeface="Times New Roman" pitchFamily="18" charset="0"/>
              </a:rPr>
              <a:t>庞杂，调试困难，修改困难</a:t>
            </a:r>
          </a:p>
        </p:txBody>
      </p:sp>
      <p:sp>
        <p:nvSpPr>
          <p:cNvPr id="626694" name="Text Box 6"/>
          <p:cNvSpPr txBox="1">
            <a:spLocks noChangeArrowheads="1"/>
          </p:cNvSpPr>
          <p:nvPr/>
        </p:nvSpPr>
        <p:spPr bwMode="auto">
          <a:xfrm>
            <a:off x="2270125" y="6110288"/>
            <a:ext cx="1435100" cy="519112"/>
          </a:xfrm>
          <a:prstGeom prst="rect">
            <a:avLst/>
          </a:prstGeom>
          <a:noFill/>
          <a:ln w="9525">
            <a:noFill/>
            <a:miter lim="800000"/>
            <a:headEnd/>
            <a:tailEnd/>
          </a:ln>
          <a:effectLst/>
        </p:spPr>
        <p:txBody>
          <a:bodyPr wrap="none">
            <a:spAutoFit/>
          </a:bodyPr>
          <a:lstStyle/>
          <a:p>
            <a:pPr>
              <a:spcBef>
                <a:spcPct val="0"/>
              </a:spcBef>
              <a:buSzPct val="85000"/>
              <a:buFont typeface="Wingdings" pitchFamily="2" charset="2"/>
              <a:buChar char="Ø"/>
            </a:pPr>
            <a:r>
              <a:rPr lang="zh-CN" altLang="en-US" sz="2800">
                <a:latin typeface="Times New Roman" pitchFamily="18" charset="0"/>
              </a:rPr>
              <a:t> </a:t>
            </a:r>
            <a:r>
              <a:rPr lang="zh-CN" altLang="en-US" sz="2400">
                <a:latin typeface="Times New Roman" pitchFamily="18" charset="0"/>
              </a:rPr>
              <a:t>速度快</a:t>
            </a:r>
            <a:endParaRPr lang="en-US" altLang="zh-CN" sz="2400">
              <a:latin typeface="Times New Roman" pitchFamily="18" charset="0"/>
            </a:endParaRPr>
          </a:p>
        </p:txBody>
      </p:sp>
      <p:grpSp>
        <p:nvGrpSpPr>
          <p:cNvPr id="2" name="Group 7"/>
          <p:cNvGrpSpPr>
            <a:grpSpLocks/>
          </p:cNvGrpSpPr>
          <p:nvPr/>
        </p:nvGrpSpPr>
        <p:grpSpPr bwMode="auto">
          <a:xfrm>
            <a:off x="1103313" y="1295400"/>
            <a:ext cx="420687" cy="2819400"/>
            <a:chOff x="695" y="816"/>
            <a:chExt cx="265" cy="1776"/>
          </a:xfrm>
        </p:grpSpPr>
        <p:grpSp>
          <p:nvGrpSpPr>
            <p:cNvPr id="3" name="Group 8"/>
            <p:cNvGrpSpPr>
              <a:grpSpLocks/>
            </p:cNvGrpSpPr>
            <p:nvPr/>
          </p:nvGrpSpPr>
          <p:grpSpPr bwMode="auto">
            <a:xfrm>
              <a:off x="695" y="816"/>
              <a:ext cx="265" cy="336"/>
              <a:chOff x="695" y="816"/>
              <a:chExt cx="265" cy="336"/>
            </a:xfrm>
          </p:grpSpPr>
          <p:sp>
            <p:nvSpPr>
              <p:cNvPr id="626697" name="Text Box 9"/>
              <p:cNvSpPr txBox="1">
                <a:spLocks noChangeArrowheads="1"/>
              </p:cNvSpPr>
              <p:nvPr/>
            </p:nvSpPr>
            <p:spPr bwMode="auto">
              <a:xfrm>
                <a:off x="695" y="841"/>
                <a:ext cx="249" cy="250"/>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&amp;</a:t>
                </a:r>
              </a:p>
            </p:txBody>
          </p:sp>
          <p:sp>
            <p:nvSpPr>
              <p:cNvPr id="626698" name="Rectangle 10"/>
              <p:cNvSpPr>
                <a:spLocks noChangeArrowheads="1"/>
              </p:cNvSpPr>
              <p:nvPr/>
            </p:nvSpPr>
            <p:spPr bwMode="auto">
              <a:xfrm>
                <a:off x="720" y="816"/>
                <a:ext cx="192" cy="336"/>
              </a:xfrm>
              <a:prstGeom prst="rect">
                <a:avLst/>
              </a:prstGeom>
              <a:noFill/>
              <a:ln w="28575">
                <a:solidFill>
                  <a:schemeClr val="tx1"/>
                </a:solidFill>
                <a:miter lim="800000"/>
                <a:headEnd/>
                <a:tailEnd/>
              </a:ln>
              <a:effectLst/>
            </p:spPr>
            <p:txBody>
              <a:bodyPr wrap="none" anchor="ctr"/>
              <a:lstStyle/>
              <a:p>
                <a:endParaRPr lang="zh-CN" altLang="en-US"/>
              </a:p>
            </p:txBody>
          </p:sp>
          <p:sp>
            <p:nvSpPr>
              <p:cNvPr id="626699" name="Oval 11"/>
              <p:cNvSpPr>
                <a:spLocks noChangeArrowheads="1"/>
              </p:cNvSpPr>
              <p:nvPr/>
            </p:nvSpPr>
            <p:spPr bwMode="auto">
              <a:xfrm>
                <a:off x="912" y="960"/>
                <a:ext cx="48" cy="48"/>
              </a:xfrm>
              <a:prstGeom prst="ellipse">
                <a:avLst/>
              </a:prstGeom>
              <a:noFill/>
              <a:ln w="19050">
                <a:solidFill>
                  <a:schemeClr val="tx1"/>
                </a:solidFill>
                <a:round/>
                <a:headEnd/>
                <a:tailEnd/>
              </a:ln>
              <a:effectLst/>
            </p:spPr>
            <p:txBody>
              <a:bodyPr wrap="none" anchor="ctr"/>
              <a:lstStyle/>
              <a:p>
                <a:endParaRPr lang="zh-CN" altLang="en-US"/>
              </a:p>
            </p:txBody>
          </p:sp>
        </p:grpSp>
        <p:grpSp>
          <p:nvGrpSpPr>
            <p:cNvPr id="4" name="Group 12"/>
            <p:cNvGrpSpPr>
              <a:grpSpLocks/>
            </p:cNvGrpSpPr>
            <p:nvPr/>
          </p:nvGrpSpPr>
          <p:grpSpPr bwMode="auto">
            <a:xfrm>
              <a:off x="695" y="1560"/>
              <a:ext cx="265" cy="336"/>
              <a:chOff x="695" y="1560"/>
              <a:chExt cx="265" cy="336"/>
            </a:xfrm>
          </p:grpSpPr>
          <p:sp>
            <p:nvSpPr>
              <p:cNvPr id="626701" name="Text Box 13"/>
              <p:cNvSpPr txBox="1">
                <a:spLocks noChangeArrowheads="1"/>
              </p:cNvSpPr>
              <p:nvPr/>
            </p:nvSpPr>
            <p:spPr bwMode="auto">
              <a:xfrm>
                <a:off x="695" y="1584"/>
                <a:ext cx="249" cy="250"/>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&amp;</a:t>
                </a:r>
              </a:p>
            </p:txBody>
          </p:sp>
          <p:sp>
            <p:nvSpPr>
              <p:cNvPr id="626702" name="Rectangle 14"/>
              <p:cNvSpPr>
                <a:spLocks noChangeArrowheads="1"/>
              </p:cNvSpPr>
              <p:nvPr/>
            </p:nvSpPr>
            <p:spPr bwMode="auto">
              <a:xfrm>
                <a:off x="720" y="1560"/>
                <a:ext cx="192" cy="336"/>
              </a:xfrm>
              <a:prstGeom prst="rect">
                <a:avLst/>
              </a:prstGeom>
              <a:noFill/>
              <a:ln w="28575">
                <a:solidFill>
                  <a:schemeClr val="tx1"/>
                </a:solidFill>
                <a:miter lim="800000"/>
                <a:headEnd/>
                <a:tailEnd/>
              </a:ln>
              <a:effectLst/>
            </p:spPr>
            <p:txBody>
              <a:bodyPr wrap="none" anchor="ctr"/>
              <a:lstStyle/>
              <a:p>
                <a:endParaRPr lang="zh-CN" altLang="en-US"/>
              </a:p>
            </p:txBody>
          </p:sp>
          <p:sp>
            <p:nvSpPr>
              <p:cNvPr id="626703" name="Oval 15"/>
              <p:cNvSpPr>
                <a:spLocks noChangeArrowheads="1"/>
              </p:cNvSpPr>
              <p:nvPr/>
            </p:nvSpPr>
            <p:spPr bwMode="auto">
              <a:xfrm>
                <a:off x="912" y="1704"/>
                <a:ext cx="48" cy="48"/>
              </a:xfrm>
              <a:prstGeom prst="ellipse">
                <a:avLst/>
              </a:prstGeom>
              <a:noFill/>
              <a:ln w="19050">
                <a:solidFill>
                  <a:schemeClr val="tx1"/>
                </a:solidFill>
                <a:round/>
                <a:headEnd/>
                <a:tailEnd/>
              </a:ln>
              <a:effectLst/>
            </p:spPr>
            <p:txBody>
              <a:bodyPr wrap="none" anchor="ctr"/>
              <a:lstStyle/>
              <a:p>
                <a:endParaRPr lang="zh-CN" altLang="en-US"/>
              </a:p>
            </p:txBody>
          </p:sp>
        </p:grpSp>
        <p:grpSp>
          <p:nvGrpSpPr>
            <p:cNvPr id="5" name="Group 16"/>
            <p:cNvGrpSpPr>
              <a:grpSpLocks/>
            </p:cNvGrpSpPr>
            <p:nvPr/>
          </p:nvGrpSpPr>
          <p:grpSpPr bwMode="auto">
            <a:xfrm>
              <a:off x="695" y="2256"/>
              <a:ext cx="265" cy="336"/>
              <a:chOff x="695" y="2256"/>
              <a:chExt cx="265" cy="336"/>
            </a:xfrm>
          </p:grpSpPr>
          <p:sp>
            <p:nvSpPr>
              <p:cNvPr id="626705" name="Text Box 17"/>
              <p:cNvSpPr txBox="1">
                <a:spLocks noChangeArrowheads="1"/>
              </p:cNvSpPr>
              <p:nvPr/>
            </p:nvSpPr>
            <p:spPr bwMode="auto">
              <a:xfrm>
                <a:off x="695" y="2294"/>
                <a:ext cx="249" cy="250"/>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&amp;</a:t>
                </a:r>
              </a:p>
            </p:txBody>
          </p:sp>
          <p:sp>
            <p:nvSpPr>
              <p:cNvPr id="626706" name="Rectangle 18"/>
              <p:cNvSpPr>
                <a:spLocks noChangeArrowheads="1"/>
              </p:cNvSpPr>
              <p:nvPr/>
            </p:nvSpPr>
            <p:spPr bwMode="auto">
              <a:xfrm>
                <a:off x="720" y="2256"/>
                <a:ext cx="192" cy="336"/>
              </a:xfrm>
              <a:prstGeom prst="rect">
                <a:avLst/>
              </a:prstGeom>
              <a:noFill/>
              <a:ln w="28575">
                <a:solidFill>
                  <a:schemeClr val="tx1"/>
                </a:solidFill>
                <a:miter lim="800000"/>
                <a:headEnd/>
                <a:tailEnd/>
              </a:ln>
              <a:effectLst/>
            </p:spPr>
            <p:txBody>
              <a:bodyPr wrap="none" anchor="ctr"/>
              <a:lstStyle/>
              <a:p>
                <a:endParaRPr lang="zh-CN" altLang="en-US"/>
              </a:p>
            </p:txBody>
          </p:sp>
          <p:sp>
            <p:nvSpPr>
              <p:cNvPr id="626707" name="Oval 19"/>
              <p:cNvSpPr>
                <a:spLocks noChangeArrowheads="1"/>
              </p:cNvSpPr>
              <p:nvPr/>
            </p:nvSpPr>
            <p:spPr bwMode="auto">
              <a:xfrm>
                <a:off x="912" y="2400"/>
                <a:ext cx="48" cy="48"/>
              </a:xfrm>
              <a:prstGeom prst="ellipse">
                <a:avLst/>
              </a:prstGeom>
              <a:noFill/>
              <a:ln w="19050">
                <a:solidFill>
                  <a:schemeClr val="tx1"/>
                </a:solidFill>
                <a:round/>
                <a:headEnd/>
                <a:tailEnd/>
              </a:ln>
              <a:effectLst/>
            </p:spPr>
            <p:txBody>
              <a:bodyPr wrap="none" anchor="ctr"/>
              <a:lstStyle/>
              <a:p>
                <a:endParaRPr lang="zh-CN" altLang="en-US"/>
              </a:p>
            </p:txBody>
          </p:sp>
        </p:grpSp>
      </p:grpSp>
      <p:grpSp>
        <p:nvGrpSpPr>
          <p:cNvPr id="6" name="Group 20"/>
          <p:cNvGrpSpPr>
            <a:grpSpLocks/>
          </p:cNvGrpSpPr>
          <p:nvPr/>
        </p:nvGrpSpPr>
        <p:grpSpPr bwMode="auto">
          <a:xfrm>
            <a:off x="1997075" y="3581400"/>
            <a:ext cx="381000" cy="533400"/>
            <a:chOff x="1258" y="2256"/>
            <a:chExt cx="240" cy="336"/>
          </a:xfrm>
        </p:grpSpPr>
        <p:sp>
          <p:nvSpPr>
            <p:cNvPr id="626709" name="Text Box 21"/>
            <p:cNvSpPr txBox="1">
              <a:spLocks noChangeArrowheads="1"/>
            </p:cNvSpPr>
            <p:nvPr/>
          </p:nvSpPr>
          <p:spPr bwMode="auto">
            <a:xfrm>
              <a:off x="1258" y="2294"/>
              <a:ext cx="196" cy="250"/>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1</a:t>
              </a:r>
            </a:p>
          </p:txBody>
        </p:sp>
        <p:sp>
          <p:nvSpPr>
            <p:cNvPr id="626710" name="Rectangle 22"/>
            <p:cNvSpPr>
              <a:spLocks noChangeArrowheads="1"/>
            </p:cNvSpPr>
            <p:nvPr/>
          </p:nvSpPr>
          <p:spPr bwMode="auto">
            <a:xfrm>
              <a:off x="1258" y="2256"/>
              <a:ext cx="192" cy="336"/>
            </a:xfrm>
            <a:prstGeom prst="rect">
              <a:avLst/>
            </a:prstGeom>
            <a:noFill/>
            <a:ln w="28575">
              <a:solidFill>
                <a:schemeClr val="tx1"/>
              </a:solidFill>
              <a:miter lim="800000"/>
              <a:headEnd/>
              <a:tailEnd/>
            </a:ln>
            <a:effectLst/>
          </p:spPr>
          <p:txBody>
            <a:bodyPr wrap="none" anchor="ctr"/>
            <a:lstStyle/>
            <a:p>
              <a:endParaRPr lang="zh-CN" altLang="en-US"/>
            </a:p>
          </p:txBody>
        </p:sp>
        <p:sp>
          <p:nvSpPr>
            <p:cNvPr id="626711" name="Oval 23"/>
            <p:cNvSpPr>
              <a:spLocks noChangeArrowheads="1"/>
            </p:cNvSpPr>
            <p:nvPr/>
          </p:nvSpPr>
          <p:spPr bwMode="auto">
            <a:xfrm>
              <a:off x="1450" y="2400"/>
              <a:ext cx="48" cy="48"/>
            </a:xfrm>
            <a:prstGeom prst="ellipse">
              <a:avLst/>
            </a:prstGeom>
            <a:noFill/>
            <a:ln w="19050">
              <a:solidFill>
                <a:schemeClr val="tx1"/>
              </a:solidFill>
              <a:round/>
              <a:headEnd/>
              <a:tailEnd/>
            </a:ln>
            <a:effectLst/>
          </p:spPr>
          <p:txBody>
            <a:bodyPr wrap="none" anchor="ctr"/>
            <a:lstStyle/>
            <a:p>
              <a:endParaRPr lang="zh-CN" altLang="en-US"/>
            </a:p>
          </p:txBody>
        </p:sp>
      </p:grpSp>
      <p:grpSp>
        <p:nvGrpSpPr>
          <p:cNvPr id="7" name="Group 24"/>
          <p:cNvGrpSpPr>
            <a:grpSpLocks/>
          </p:cNvGrpSpPr>
          <p:nvPr/>
        </p:nvGrpSpPr>
        <p:grpSpPr bwMode="auto">
          <a:xfrm>
            <a:off x="1997075" y="2476500"/>
            <a:ext cx="381000" cy="533400"/>
            <a:chOff x="1258" y="1560"/>
            <a:chExt cx="240" cy="336"/>
          </a:xfrm>
        </p:grpSpPr>
        <p:sp>
          <p:nvSpPr>
            <p:cNvPr id="626713" name="Text Box 25"/>
            <p:cNvSpPr txBox="1">
              <a:spLocks noChangeArrowheads="1"/>
            </p:cNvSpPr>
            <p:nvPr/>
          </p:nvSpPr>
          <p:spPr bwMode="auto">
            <a:xfrm>
              <a:off x="1258" y="1591"/>
              <a:ext cx="196" cy="250"/>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1</a:t>
              </a:r>
            </a:p>
          </p:txBody>
        </p:sp>
        <p:sp>
          <p:nvSpPr>
            <p:cNvPr id="626714" name="Rectangle 26"/>
            <p:cNvSpPr>
              <a:spLocks noChangeArrowheads="1"/>
            </p:cNvSpPr>
            <p:nvPr/>
          </p:nvSpPr>
          <p:spPr bwMode="auto">
            <a:xfrm>
              <a:off x="1258" y="1560"/>
              <a:ext cx="192" cy="336"/>
            </a:xfrm>
            <a:prstGeom prst="rect">
              <a:avLst/>
            </a:prstGeom>
            <a:noFill/>
            <a:ln w="28575">
              <a:solidFill>
                <a:schemeClr val="tx1"/>
              </a:solidFill>
              <a:miter lim="800000"/>
              <a:headEnd/>
              <a:tailEnd/>
            </a:ln>
            <a:effectLst/>
          </p:spPr>
          <p:txBody>
            <a:bodyPr wrap="none" anchor="ctr"/>
            <a:lstStyle/>
            <a:p>
              <a:endParaRPr lang="zh-CN" altLang="en-US"/>
            </a:p>
          </p:txBody>
        </p:sp>
        <p:sp>
          <p:nvSpPr>
            <p:cNvPr id="626715" name="Oval 27"/>
            <p:cNvSpPr>
              <a:spLocks noChangeArrowheads="1"/>
            </p:cNvSpPr>
            <p:nvPr/>
          </p:nvSpPr>
          <p:spPr bwMode="auto">
            <a:xfrm>
              <a:off x="1450" y="1704"/>
              <a:ext cx="48" cy="48"/>
            </a:xfrm>
            <a:prstGeom prst="ellipse">
              <a:avLst/>
            </a:prstGeom>
            <a:noFill/>
            <a:ln w="19050">
              <a:solidFill>
                <a:schemeClr val="tx1"/>
              </a:solidFill>
              <a:round/>
              <a:headEnd/>
              <a:tailEnd/>
            </a:ln>
            <a:effectLst/>
          </p:spPr>
          <p:txBody>
            <a:bodyPr wrap="none" anchor="ctr"/>
            <a:lstStyle/>
            <a:p>
              <a:endParaRPr lang="zh-CN" altLang="en-US"/>
            </a:p>
          </p:txBody>
        </p:sp>
      </p:grpSp>
      <p:grpSp>
        <p:nvGrpSpPr>
          <p:cNvPr id="8" name="Group 28"/>
          <p:cNvGrpSpPr>
            <a:grpSpLocks/>
          </p:cNvGrpSpPr>
          <p:nvPr/>
        </p:nvGrpSpPr>
        <p:grpSpPr bwMode="auto">
          <a:xfrm>
            <a:off x="3241675" y="4191000"/>
            <a:ext cx="415925" cy="533400"/>
            <a:chOff x="2042" y="2640"/>
            <a:chExt cx="262" cy="336"/>
          </a:xfrm>
        </p:grpSpPr>
        <p:sp>
          <p:nvSpPr>
            <p:cNvPr id="626717" name="Text Box 29"/>
            <p:cNvSpPr txBox="1">
              <a:spLocks noChangeArrowheads="1"/>
            </p:cNvSpPr>
            <p:nvPr/>
          </p:nvSpPr>
          <p:spPr bwMode="auto">
            <a:xfrm>
              <a:off x="2042" y="2672"/>
              <a:ext cx="249" cy="250"/>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&amp;</a:t>
              </a:r>
            </a:p>
          </p:txBody>
        </p:sp>
        <p:sp>
          <p:nvSpPr>
            <p:cNvPr id="626718" name="Rectangle 30"/>
            <p:cNvSpPr>
              <a:spLocks noChangeArrowheads="1"/>
            </p:cNvSpPr>
            <p:nvPr/>
          </p:nvSpPr>
          <p:spPr bwMode="auto">
            <a:xfrm>
              <a:off x="2064" y="2640"/>
              <a:ext cx="192" cy="336"/>
            </a:xfrm>
            <a:prstGeom prst="rect">
              <a:avLst/>
            </a:prstGeom>
            <a:noFill/>
            <a:ln w="28575">
              <a:solidFill>
                <a:schemeClr val="tx1"/>
              </a:solidFill>
              <a:miter lim="800000"/>
              <a:headEnd/>
              <a:tailEnd/>
            </a:ln>
            <a:effectLst/>
          </p:spPr>
          <p:txBody>
            <a:bodyPr wrap="none" anchor="ctr"/>
            <a:lstStyle/>
            <a:p>
              <a:endParaRPr lang="zh-CN" altLang="en-US"/>
            </a:p>
          </p:txBody>
        </p:sp>
        <p:sp>
          <p:nvSpPr>
            <p:cNvPr id="626719" name="Oval 31"/>
            <p:cNvSpPr>
              <a:spLocks noChangeArrowheads="1"/>
            </p:cNvSpPr>
            <p:nvPr/>
          </p:nvSpPr>
          <p:spPr bwMode="auto">
            <a:xfrm>
              <a:off x="2256" y="2784"/>
              <a:ext cx="48" cy="48"/>
            </a:xfrm>
            <a:prstGeom prst="ellipse">
              <a:avLst/>
            </a:prstGeom>
            <a:noFill/>
            <a:ln w="19050">
              <a:solidFill>
                <a:schemeClr val="tx1"/>
              </a:solidFill>
              <a:round/>
              <a:headEnd/>
              <a:tailEnd/>
            </a:ln>
            <a:effectLst/>
          </p:spPr>
          <p:txBody>
            <a:bodyPr wrap="none" anchor="ctr"/>
            <a:lstStyle/>
            <a:p>
              <a:endParaRPr lang="zh-CN" altLang="en-US"/>
            </a:p>
          </p:txBody>
        </p:sp>
      </p:grpSp>
      <p:grpSp>
        <p:nvGrpSpPr>
          <p:cNvPr id="9" name="Group 32"/>
          <p:cNvGrpSpPr>
            <a:grpSpLocks/>
          </p:cNvGrpSpPr>
          <p:nvPr/>
        </p:nvGrpSpPr>
        <p:grpSpPr bwMode="auto">
          <a:xfrm>
            <a:off x="4610100" y="4191000"/>
            <a:ext cx="419100" cy="533400"/>
            <a:chOff x="2904" y="2640"/>
            <a:chExt cx="264" cy="336"/>
          </a:xfrm>
        </p:grpSpPr>
        <p:sp>
          <p:nvSpPr>
            <p:cNvPr id="626721" name="Text Box 33"/>
            <p:cNvSpPr txBox="1">
              <a:spLocks noChangeArrowheads="1"/>
            </p:cNvSpPr>
            <p:nvPr/>
          </p:nvSpPr>
          <p:spPr bwMode="auto">
            <a:xfrm>
              <a:off x="2904" y="2678"/>
              <a:ext cx="249" cy="250"/>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&amp;</a:t>
              </a:r>
            </a:p>
          </p:txBody>
        </p:sp>
        <p:sp>
          <p:nvSpPr>
            <p:cNvPr id="626722" name="Rectangle 34"/>
            <p:cNvSpPr>
              <a:spLocks noChangeArrowheads="1"/>
            </p:cNvSpPr>
            <p:nvPr/>
          </p:nvSpPr>
          <p:spPr bwMode="auto">
            <a:xfrm>
              <a:off x="2928" y="2640"/>
              <a:ext cx="192" cy="336"/>
            </a:xfrm>
            <a:prstGeom prst="rect">
              <a:avLst/>
            </a:prstGeom>
            <a:noFill/>
            <a:ln w="28575">
              <a:solidFill>
                <a:schemeClr val="tx1"/>
              </a:solidFill>
              <a:miter lim="800000"/>
              <a:headEnd/>
              <a:tailEnd/>
            </a:ln>
            <a:effectLst/>
          </p:spPr>
          <p:txBody>
            <a:bodyPr wrap="none" anchor="ctr"/>
            <a:lstStyle/>
            <a:p>
              <a:endParaRPr lang="zh-CN" altLang="en-US"/>
            </a:p>
          </p:txBody>
        </p:sp>
        <p:sp>
          <p:nvSpPr>
            <p:cNvPr id="626723" name="Oval 35"/>
            <p:cNvSpPr>
              <a:spLocks noChangeArrowheads="1"/>
            </p:cNvSpPr>
            <p:nvPr/>
          </p:nvSpPr>
          <p:spPr bwMode="auto">
            <a:xfrm>
              <a:off x="3120" y="2784"/>
              <a:ext cx="48" cy="48"/>
            </a:xfrm>
            <a:prstGeom prst="ellipse">
              <a:avLst/>
            </a:prstGeom>
            <a:noFill/>
            <a:ln w="19050">
              <a:solidFill>
                <a:schemeClr val="tx1"/>
              </a:solidFill>
              <a:round/>
              <a:headEnd/>
              <a:tailEnd/>
            </a:ln>
            <a:effectLst/>
          </p:spPr>
          <p:txBody>
            <a:bodyPr wrap="none" anchor="ctr"/>
            <a:lstStyle/>
            <a:p>
              <a:endParaRPr lang="zh-CN" altLang="en-US"/>
            </a:p>
          </p:txBody>
        </p:sp>
      </p:grpSp>
      <p:grpSp>
        <p:nvGrpSpPr>
          <p:cNvPr id="10" name="Group 36"/>
          <p:cNvGrpSpPr>
            <a:grpSpLocks/>
          </p:cNvGrpSpPr>
          <p:nvPr/>
        </p:nvGrpSpPr>
        <p:grpSpPr bwMode="auto">
          <a:xfrm>
            <a:off x="4610100" y="1905000"/>
            <a:ext cx="419100" cy="533400"/>
            <a:chOff x="2904" y="1200"/>
            <a:chExt cx="264" cy="336"/>
          </a:xfrm>
        </p:grpSpPr>
        <p:sp>
          <p:nvSpPr>
            <p:cNvPr id="626725" name="Text Box 37"/>
            <p:cNvSpPr txBox="1">
              <a:spLocks noChangeArrowheads="1"/>
            </p:cNvSpPr>
            <p:nvPr/>
          </p:nvSpPr>
          <p:spPr bwMode="auto">
            <a:xfrm>
              <a:off x="2904" y="1238"/>
              <a:ext cx="249" cy="250"/>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&amp;</a:t>
              </a:r>
            </a:p>
          </p:txBody>
        </p:sp>
        <p:sp>
          <p:nvSpPr>
            <p:cNvPr id="626726" name="Rectangle 38"/>
            <p:cNvSpPr>
              <a:spLocks noChangeArrowheads="1"/>
            </p:cNvSpPr>
            <p:nvPr/>
          </p:nvSpPr>
          <p:spPr bwMode="auto">
            <a:xfrm>
              <a:off x="2928" y="1200"/>
              <a:ext cx="192" cy="336"/>
            </a:xfrm>
            <a:prstGeom prst="rect">
              <a:avLst/>
            </a:prstGeom>
            <a:noFill/>
            <a:ln w="28575">
              <a:solidFill>
                <a:schemeClr val="tx1"/>
              </a:solidFill>
              <a:miter lim="800000"/>
              <a:headEnd/>
              <a:tailEnd/>
            </a:ln>
            <a:effectLst/>
          </p:spPr>
          <p:txBody>
            <a:bodyPr wrap="none" anchor="ctr"/>
            <a:lstStyle/>
            <a:p>
              <a:endParaRPr lang="zh-CN" altLang="en-US"/>
            </a:p>
          </p:txBody>
        </p:sp>
        <p:sp>
          <p:nvSpPr>
            <p:cNvPr id="626727" name="Oval 39"/>
            <p:cNvSpPr>
              <a:spLocks noChangeArrowheads="1"/>
            </p:cNvSpPr>
            <p:nvPr/>
          </p:nvSpPr>
          <p:spPr bwMode="auto">
            <a:xfrm>
              <a:off x="3120" y="1344"/>
              <a:ext cx="48" cy="48"/>
            </a:xfrm>
            <a:prstGeom prst="ellipse">
              <a:avLst/>
            </a:prstGeom>
            <a:noFill/>
            <a:ln w="19050">
              <a:solidFill>
                <a:schemeClr val="tx1"/>
              </a:solidFill>
              <a:round/>
              <a:headEnd/>
              <a:tailEnd/>
            </a:ln>
            <a:effectLst/>
          </p:spPr>
          <p:txBody>
            <a:bodyPr wrap="none" anchor="ctr"/>
            <a:lstStyle/>
            <a:p>
              <a:endParaRPr lang="zh-CN" altLang="en-US"/>
            </a:p>
          </p:txBody>
        </p:sp>
      </p:grpSp>
      <p:grpSp>
        <p:nvGrpSpPr>
          <p:cNvPr id="11" name="Group 40"/>
          <p:cNvGrpSpPr>
            <a:grpSpLocks/>
          </p:cNvGrpSpPr>
          <p:nvPr/>
        </p:nvGrpSpPr>
        <p:grpSpPr bwMode="auto">
          <a:xfrm>
            <a:off x="6210300" y="1905000"/>
            <a:ext cx="419100" cy="533400"/>
            <a:chOff x="3912" y="1200"/>
            <a:chExt cx="264" cy="336"/>
          </a:xfrm>
        </p:grpSpPr>
        <p:sp>
          <p:nvSpPr>
            <p:cNvPr id="626729" name="Text Box 41"/>
            <p:cNvSpPr txBox="1">
              <a:spLocks noChangeArrowheads="1"/>
            </p:cNvSpPr>
            <p:nvPr/>
          </p:nvSpPr>
          <p:spPr bwMode="auto">
            <a:xfrm>
              <a:off x="3912" y="1238"/>
              <a:ext cx="249" cy="250"/>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&amp;</a:t>
              </a:r>
            </a:p>
          </p:txBody>
        </p:sp>
        <p:sp>
          <p:nvSpPr>
            <p:cNvPr id="626730" name="Rectangle 42"/>
            <p:cNvSpPr>
              <a:spLocks noChangeArrowheads="1"/>
            </p:cNvSpPr>
            <p:nvPr/>
          </p:nvSpPr>
          <p:spPr bwMode="auto">
            <a:xfrm>
              <a:off x="3936" y="1200"/>
              <a:ext cx="192" cy="336"/>
            </a:xfrm>
            <a:prstGeom prst="rect">
              <a:avLst/>
            </a:prstGeom>
            <a:noFill/>
            <a:ln w="28575">
              <a:solidFill>
                <a:schemeClr val="tx1"/>
              </a:solidFill>
              <a:miter lim="800000"/>
              <a:headEnd/>
              <a:tailEnd/>
            </a:ln>
            <a:effectLst/>
          </p:spPr>
          <p:txBody>
            <a:bodyPr wrap="none" anchor="ctr"/>
            <a:lstStyle/>
            <a:p>
              <a:endParaRPr lang="zh-CN" altLang="en-US"/>
            </a:p>
          </p:txBody>
        </p:sp>
        <p:sp>
          <p:nvSpPr>
            <p:cNvPr id="626731" name="Oval 43"/>
            <p:cNvSpPr>
              <a:spLocks noChangeArrowheads="1"/>
            </p:cNvSpPr>
            <p:nvPr/>
          </p:nvSpPr>
          <p:spPr bwMode="auto">
            <a:xfrm>
              <a:off x="4128" y="1344"/>
              <a:ext cx="48" cy="48"/>
            </a:xfrm>
            <a:prstGeom prst="ellipse">
              <a:avLst/>
            </a:prstGeom>
            <a:noFill/>
            <a:ln w="19050">
              <a:solidFill>
                <a:schemeClr val="tx1"/>
              </a:solidFill>
              <a:round/>
              <a:headEnd/>
              <a:tailEnd/>
            </a:ln>
            <a:effectLst/>
          </p:spPr>
          <p:txBody>
            <a:bodyPr wrap="none" anchor="ctr"/>
            <a:lstStyle/>
            <a:p>
              <a:endParaRPr lang="zh-CN" altLang="en-US"/>
            </a:p>
          </p:txBody>
        </p:sp>
      </p:grpSp>
      <p:grpSp>
        <p:nvGrpSpPr>
          <p:cNvPr id="12" name="Group 44"/>
          <p:cNvGrpSpPr>
            <a:grpSpLocks/>
          </p:cNvGrpSpPr>
          <p:nvPr/>
        </p:nvGrpSpPr>
        <p:grpSpPr bwMode="auto">
          <a:xfrm>
            <a:off x="6210300" y="3082925"/>
            <a:ext cx="419100" cy="533400"/>
            <a:chOff x="3912" y="1942"/>
            <a:chExt cx="264" cy="336"/>
          </a:xfrm>
        </p:grpSpPr>
        <p:sp>
          <p:nvSpPr>
            <p:cNvPr id="626733" name="Text Box 45"/>
            <p:cNvSpPr txBox="1">
              <a:spLocks noChangeArrowheads="1"/>
            </p:cNvSpPr>
            <p:nvPr/>
          </p:nvSpPr>
          <p:spPr bwMode="auto">
            <a:xfrm>
              <a:off x="3912" y="1974"/>
              <a:ext cx="249" cy="250"/>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&amp;</a:t>
              </a:r>
            </a:p>
          </p:txBody>
        </p:sp>
        <p:sp>
          <p:nvSpPr>
            <p:cNvPr id="626734" name="Rectangle 46"/>
            <p:cNvSpPr>
              <a:spLocks noChangeArrowheads="1"/>
            </p:cNvSpPr>
            <p:nvPr/>
          </p:nvSpPr>
          <p:spPr bwMode="auto">
            <a:xfrm>
              <a:off x="3936" y="1942"/>
              <a:ext cx="192" cy="336"/>
            </a:xfrm>
            <a:prstGeom prst="rect">
              <a:avLst/>
            </a:prstGeom>
            <a:noFill/>
            <a:ln w="28575">
              <a:solidFill>
                <a:schemeClr val="tx1"/>
              </a:solidFill>
              <a:miter lim="800000"/>
              <a:headEnd/>
              <a:tailEnd/>
            </a:ln>
            <a:effectLst/>
          </p:spPr>
          <p:txBody>
            <a:bodyPr wrap="none" anchor="ctr"/>
            <a:lstStyle/>
            <a:p>
              <a:endParaRPr lang="zh-CN" altLang="en-US"/>
            </a:p>
          </p:txBody>
        </p:sp>
        <p:sp>
          <p:nvSpPr>
            <p:cNvPr id="626735" name="Oval 47"/>
            <p:cNvSpPr>
              <a:spLocks noChangeArrowheads="1"/>
            </p:cNvSpPr>
            <p:nvPr/>
          </p:nvSpPr>
          <p:spPr bwMode="auto">
            <a:xfrm>
              <a:off x="4128" y="2086"/>
              <a:ext cx="48" cy="48"/>
            </a:xfrm>
            <a:prstGeom prst="ellipse">
              <a:avLst/>
            </a:prstGeom>
            <a:noFill/>
            <a:ln w="19050">
              <a:solidFill>
                <a:schemeClr val="tx1"/>
              </a:solidFill>
              <a:round/>
              <a:headEnd/>
              <a:tailEnd/>
            </a:ln>
            <a:effectLst/>
          </p:spPr>
          <p:txBody>
            <a:bodyPr wrap="none" anchor="ctr"/>
            <a:lstStyle/>
            <a:p>
              <a:endParaRPr lang="zh-CN" altLang="en-US"/>
            </a:p>
          </p:txBody>
        </p:sp>
      </p:grpSp>
      <p:sp>
        <p:nvSpPr>
          <p:cNvPr id="626736" name="Freeform 48"/>
          <p:cNvSpPr>
            <a:spLocks/>
          </p:cNvSpPr>
          <p:nvPr/>
        </p:nvSpPr>
        <p:spPr bwMode="auto">
          <a:xfrm>
            <a:off x="376238" y="1447800"/>
            <a:ext cx="771525" cy="1588"/>
          </a:xfrm>
          <a:custGeom>
            <a:avLst/>
            <a:gdLst/>
            <a:ahLst/>
            <a:cxnLst>
              <a:cxn ang="0">
                <a:pos x="486" y="0"/>
              </a:cxn>
              <a:cxn ang="0">
                <a:pos x="0" y="0"/>
              </a:cxn>
            </a:cxnLst>
            <a:rect l="0" t="0" r="r" b="b"/>
            <a:pathLst>
              <a:path w="486" h="1">
                <a:moveTo>
                  <a:pt x="486" y="0"/>
                </a:moveTo>
                <a:lnTo>
                  <a:pt x="0" y="0"/>
                </a:lnTo>
              </a:path>
            </a:pathLst>
          </a:custGeom>
          <a:noFill/>
          <a:ln w="28575" cmpd="sng">
            <a:solidFill>
              <a:schemeClr val="folHlink"/>
            </a:solidFill>
            <a:round/>
            <a:headEnd type="none" w="med" len="med"/>
            <a:tailEnd type="none" w="med" len="med"/>
          </a:ln>
          <a:effectLst/>
        </p:spPr>
        <p:txBody>
          <a:bodyPr wrap="none"/>
          <a:lstStyle/>
          <a:p>
            <a:endParaRPr lang="zh-CN" altLang="en-US"/>
          </a:p>
        </p:txBody>
      </p:sp>
      <p:grpSp>
        <p:nvGrpSpPr>
          <p:cNvPr id="13" name="Group 49"/>
          <p:cNvGrpSpPr>
            <a:grpSpLocks/>
          </p:cNvGrpSpPr>
          <p:nvPr/>
        </p:nvGrpSpPr>
        <p:grpSpPr bwMode="auto">
          <a:xfrm>
            <a:off x="609600" y="1676400"/>
            <a:ext cx="538163" cy="2286000"/>
            <a:chOff x="384" y="1056"/>
            <a:chExt cx="339" cy="1440"/>
          </a:xfrm>
        </p:grpSpPr>
        <p:sp>
          <p:nvSpPr>
            <p:cNvPr id="626738" name="Line 50"/>
            <p:cNvSpPr>
              <a:spLocks noChangeShapeType="1"/>
            </p:cNvSpPr>
            <p:nvPr/>
          </p:nvSpPr>
          <p:spPr bwMode="auto">
            <a:xfrm flipH="1">
              <a:off x="384" y="1056"/>
              <a:ext cx="336" cy="0"/>
            </a:xfrm>
            <a:prstGeom prst="line">
              <a:avLst/>
            </a:prstGeom>
            <a:noFill/>
            <a:ln w="28575">
              <a:solidFill>
                <a:schemeClr val="tx1"/>
              </a:solidFill>
              <a:round/>
              <a:headEnd/>
              <a:tailEnd/>
            </a:ln>
            <a:effectLst/>
          </p:spPr>
          <p:txBody>
            <a:bodyPr wrap="none"/>
            <a:lstStyle/>
            <a:p>
              <a:endParaRPr lang="zh-CN" altLang="en-US"/>
            </a:p>
          </p:txBody>
        </p:sp>
        <p:sp>
          <p:nvSpPr>
            <p:cNvPr id="626739" name="Freeform 51"/>
            <p:cNvSpPr>
              <a:spLocks/>
            </p:cNvSpPr>
            <p:nvPr/>
          </p:nvSpPr>
          <p:spPr bwMode="auto">
            <a:xfrm>
              <a:off x="525" y="1056"/>
              <a:ext cx="195" cy="1440"/>
            </a:xfrm>
            <a:custGeom>
              <a:avLst/>
              <a:gdLst/>
              <a:ahLst/>
              <a:cxnLst>
                <a:cxn ang="0">
                  <a:pos x="3" y="0"/>
                </a:cxn>
                <a:cxn ang="0">
                  <a:pos x="0" y="1440"/>
                </a:cxn>
                <a:cxn ang="0">
                  <a:pos x="195" y="1440"/>
                </a:cxn>
              </a:cxnLst>
              <a:rect l="0" t="0" r="r" b="b"/>
              <a:pathLst>
                <a:path w="195" h="1440">
                  <a:moveTo>
                    <a:pt x="3" y="0"/>
                  </a:moveTo>
                  <a:lnTo>
                    <a:pt x="0" y="1440"/>
                  </a:lnTo>
                  <a:lnTo>
                    <a:pt x="195" y="1440"/>
                  </a:lnTo>
                </a:path>
              </a:pathLst>
            </a:custGeom>
            <a:noFill/>
            <a:ln w="28575" cmpd="sng">
              <a:solidFill>
                <a:schemeClr val="tx1"/>
              </a:solidFill>
              <a:round/>
              <a:headEnd type="oval" w="sm" len="sm"/>
              <a:tailEnd/>
            </a:ln>
            <a:effectLst/>
          </p:spPr>
          <p:txBody>
            <a:bodyPr wrap="none"/>
            <a:lstStyle/>
            <a:p>
              <a:endParaRPr lang="zh-CN" altLang="en-US"/>
            </a:p>
          </p:txBody>
        </p:sp>
        <p:sp>
          <p:nvSpPr>
            <p:cNvPr id="626740" name="Freeform 52"/>
            <p:cNvSpPr>
              <a:spLocks/>
            </p:cNvSpPr>
            <p:nvPr/>
          </p:nvSpPr>
          <p:spPr bwMode="auto">
            <a:xfrm>
              <a:off x="528" y="1794"/>
              <a:ext cx="195" cy="1"/>
            </a:xfrm>
            <a:custGeom>
              <a:avLst/>
              <a:gdLst/>
              <a:ahLst/>
              <a:cxnLst>
                <a:cxn ang="0">
                  <a:pos x="0" y="0"/>
                </a:cxn>
                <a:cxn ang="0">
                  <a:pos x="195" y="0"/>
                </a:cxn>
              </a:cxnLst>
              <a:rect l="0" t="0" r="r" b="b"/>
              <a:pathLst>
                <a:path w="195" h="1">
                  <a:moveTo>
                    <a:pt x="0" y="0"/>
                  </a:moveTo>
                  <a:lnTo>
                    <a:pt x="195" y="0"/>
                  </a:lnTo>
                </a:path>
              </a:pathLst>
            </a:custGeom>
            <a:noFill/>
            <a:ln w="28575" cmpd="sng">
              <a:solidFill>
                <a:schemeClr val="tx1"/>
              </a:solidFill>
              <a:round/>
              <a:headEnd type="oval" w="sm" len="sm"/>
              <a:tailEnd type="none" w="med" len="med"/>
            </a:ln>
            <a:effectLst/>
          </p:spPr>
          <p:txBody>
            <a:bodyPr wrap="none"/>
            <a:lstStyle/>
            <a:p>
              <a:endParaRPr lang="zh-CN" altLang="en-US"/>
            </a:p>
          </p:txBody>
        </p:sp>
      </p:grpSp>
      <p:sp>
        <p:nvSpPr>
          <p:cNvPr id="626741" name="Freeform 53"/>
          <p:cNvSpPr>
            <a:spLocks/>
          </p:cNvSpPr>
          <p:nvPr/>
        </p:nvSpPr>
        <p:spPr bwMode="auto">
          <a:xfrm>
            <a:off x="361950" y="2633663"/>
            <a:ext cx="781050" cy="1587"/>
          </a:xfrm>
          <a:custGeom>
            <a:avLst/>
            <a:gdLst/>
            <a:ahLst/>
            <a:cxnLst>
              <a:cxn ang="0">
                <a:pos x="492" y="0"/>
              </a:cxn>
              <a:cxn ang="0">
                <a:pos x="0" y="0"/>
              </a:cxn>
            </a:cxnLst>
            <a:rect l="0" t="0" r="r" b="b"/>
            <a:pathLst>
              <a:path w="492" h="1">
                <a:moveTo>
                  <a:pt x="492" y="0"/>
                </a:moveTo>
                <a:lnTo>
                  <a:pt x="0" y="0"/>
                </a:lnTo>
              </a:path>
            </a:pathLst>
          </a:custGeom>
          <a:noFill/>
          <a:ln w="28575" cmpd="sng">
            <a:solidFill>
              <a:schemeClr val="folHlink"/>
            </a:solidFill>
            <a:round/>
            <a:headEnd type="none" w="med" len="med"/>
            <a:tailEnd type="none" w="med" len="med"/>
          </a:ln>
          <a:effectLst/>
        </p:spPr>
        <p:txBody>
          <a:bodyPr wrap="none"/>
          <a:lstStyle/>
          <a:p>
            <a:endParaRPr lang="zh-CN" altLang="en-US"/>
          </a:p>
        </p:txBody>
      </p:sp>
      <p:sp>
        <p:nvSpPr>
          <p:cNvPr id="626742" name="Line 54"/>
          <p:cNvSpPr>
            <a:spLocks noChangeShapeType="1"/>
          </p:cNvSpPr>
          <p:nvPr/>
        </p:nvSpPr>
        <p:spPr bwMode="auto">
          <a:xfrm flipH="1">
            <a:off x="381000" y="3733800"/>
            <a:ext cx="762000" cy="0"/>
          </a:xfrm>
          <a:prstGeom prst="line">
            <a:avLst/>
          </a:prstGeom>
          <a:noFill/>
          <a:ln w="28575">
            <a:solidFill>
              <a:schemeClr val="folHlink"/>
            </a:solidFill>
            <a:round/>
            <a:headEnd/>
            <a:tailEnd/>
          </a:ln>
          <a:effectLst/>
        </p:spPr>
        <p:txBody>
          <a:bodyPr wrap="none"/>
          <a:lstStyle/>
          <a:p>
            <a:endParaRPr lang="zh-CN" altLang="en-US"/>
          </a:p>
        </p:txBody>
      </p:sp>
      <p:sp>
        <p:nvSpPr>
          <p:cNvPr id="626743" name="Freeform 55"/>
          <p:cNvSpPr>
            <a:spLocks/>
          </p:cNvSpPr>
          <p:nvPr/>
        </p:nvSpPr>
        <p:spPr bwMode="auto">
          <a:xfrm>
            <a:off x="1519238" y="3857625"/>
            <a:ext cx="476250" cy="1588"/>
          </a:xfrm>
          <a:custGeom>
            <a:avLst/>
            <a:gdLst/>
            <a:ahLst/>
            <a:cxnLst>
              <a:cxn ang="0">
                <a:pos x="0" y="0"/>
              </a:cxn>
              <a:cxn ang="0">
                <a:pos x="300" y="0"/>
              </a:cxn>
            </a:cxnLst>
            <a:rect l="0" t="0" r="r" b="b"/>
            <a:pathLst>
              <a:path w="300" h="1">
                <a:moveTo>
                  <a:pt x="0" y="0"/>
                </a:moveTo>
                <a:lnTo>
                  <a:pt x="300" y="0"/>
                </a:lnTo>
              </a:path>
            </a:pathLst>
          </a:custGeom>
          <a:noFill/>
          <a:ln w="28575" cmpd="sng">
            <a:solidFill>
              <a:schemeClr val="tx1"/>
            </a:solidFill>
            <a:round/>
            <a:headEnd type="none" w="med" len="med"/>
            <a:tailEnd type="none" w="med" len="med"/>
          </a:ln>
          <a:effectLst/>
        </p:spPr>
        <p:txBody>
          <a:bodyPr wrap="none"/>
          <a:lstStyle/>
          <a:p>
            <a:endParaRPr lang="zh-CN" altLang="en-US"/>
          </a:p>
        </p:txBody>
      </p:sp>
      <p:sp>
        <p:nvSpPr>
          <p:cNvPr id="626744" name="Freeform 56"/>
          <p:cNvSpPr>
            <a:spLocks/>
          </p:cNvSpPr>
          <p:nvPr/>
        </p:nvSpPr>
        <p:spPr bwMode="auto">
          <a:xfrm>
            <a:off x="1524000" y="2743200"/>
            <a:ext cx="476250" cy="1588"/>
          </a:xfrm>
          <a:custGeom>
            <a:avLst/>
            <a:gdLst/>
            <a:ahLst/>
            <a:cxnLst>
              <a:cxn ang="0">
                <a:pos x="0" y="0"/>
              </a:cxn>
              <a:cxn ang="0">
                <a:pos x="300" y="0"/>
              </a:cxn>
            </a:cxnLst>
            <a:rect l="0" t="0" r="r" b="b"/>
            <a:pathLst>
              <a:path w="300" h="1">
                <a:moveTo>
                  <a:pt x="0" y="0"/>
                </a:moveTo>
                <a:lnTo>
                  <a:pt x="300" y="0"/>
                </a:lnTo>
              </a:path>
            </a:pathLst>
          </a:custGeom>
          <a:noFill/>
          <a:ln w="28575" cmpd="sng">
            <a:solidFill>
              <a:schemeClr val="tx1"/>
            </a:solidFill>
            <a:round/>
            <a:headEnd type="none" w="med" len="med"/>
            <a:tailEnd type="none" w="med" len="med"/>
          </a:ln>
          <a:effectLst/>
        </p:spPr>
        <p:txBody>
          <a:bodyPr wrap="none"/>
          <a:lstStyle/>
          <a:p>
            <a:endParaRPr lang="zh-CN" altLang="en-US"/>
          </a:p>
        </p:txBody>
      </p:sp>
      <p:sp>
        <p:nvSpPr>
          <p:cNvPr id="626745" name="Line 57"/>
          <p:cNvSpPr>
            <a:spLocks noChangeShapeType="1"/>
          </p:cNvSpPr>
          <p:nvPr/>
        </p:nvSpPr>
        <p:spPr bwMode="auto">
          <a:xfrm flipH="1">
            <a:off x="4114800" y="2057400"/>
            <a:ext cx="533400" cy="0"/>
          </a:xfrm>
          <a:prstGeom prst="line">
            <a:avLst/>
          </a:prstGeom>
          <a:noFill/>
          <a:ln w="28575">
            <a:solidFill>
              <a:schemeClr val="folHlink"/>
            </a:solidFill>
            <a:round/>
            <a:headEnd/>
            <a:tailEnd/>
          </a:ln>
          <a:effectLst/>
        </p:spPr>
        <p:txBody>
          <a:bodyPr wrap="none"/>
          <a:lstStyle/>
          <a:p>
            <a:endParaRPr lang="zh-CN" altLang="en-US"/>
          </a:p>
        </p:txBody>
      </p:sp>
      <p:sp>
        <p:nvSpPr>
          <p:cNvPr id="626746" name="Freeform 58"/>
          <p:cNvSpPr>
            <a:spLocks/>
          </p:cNvSpPr>
          <p:nvPr/>
        </p:nvSpPr>
        <p:spPr bwMode="auto">
          <a:xfrm>
            <a:off x="4114800" y="3500438"/>
            <a:ext cx="481013" cy="6350"/>
          </a:xfrm>
          <a:custGeom>
            <a:avLst/>
            <a:gdLst/>
            <a:ahLst/>
            <a:cxnLst>
              <a:cxn ang="0">
                <a:pos x="303" y="0"/>
              </a:cxn>
              <a:cxn ang="0">
                <a:pos x="0" y="4"/>
              </a:cxn>
            </a:cxnLst>
            <a:rect l="0" t="0" r="r" b="b"/>
            <a:pathLst>
              <a:path w="303" h="4">
                <a:moveTo>
                  <a:pt x="303" y="0"/>
                </a:moveTo>
                <a:lnTo>
                  <a:pt x="0" y="4"/>
                </a:lnTo>
              </a:path>
            </a:pathLst>
          </a:custGeom>
          <a:noFill/>
          <a:ln w="28575" cmpd="sng">
            <a:solidFill>
              <a:schemeClr val="folHlink"/>
            </a:solidFill>
            <a:round/>
            <a:headEnd type="none" w="med" len="med"/>
            <a:tailEnd type="none" w="med" len="med"/>
          </a:ln>
          <a:effectLst/>
        </p:spPr>
        <p:txBody>
          <a:bodyPr wrap="none"/>
          <a:lstStyle/>
          <a:p>
            <a:endParaRPr lang="zh-CN" altLang="en-US"/>
          </a:p>
        </p:txBody>
      </p:sp>
      <p:sp>
        <p:nvSpPr>
          <p:cNvPr id="626747" name="Freeform 59"/>
          <p:cNvSpPr>
            <a:spLocks/>
          </p:cNvSpPr>
          <p:nvPr/>
        </p:nvSpPr>
        <p:spPr bwMode="auto">
          <a:xfrm>
            <a:off x="4419600" y="3505200"/>
            <a:ext cx="228600" cy="838200"/>
          </a:xfrm>
          <a:custGeom>
            <a:avLst/>
            <a:gdLst/>
            <a:ahLst/>
            <a:cxnLst>
              <a:cxn ang="0">
                <a:pos x="0" y="0"/>
              </a:cxn>
              <a:cxn ang="0">
                <a:pos x="0" y="432"/>
              </a:cxn>
              <a:cxn ang="0">
                <a:pos x="144" y="432"/>
              </a:cxn>
            </a:cxnLst>
            <a:rect l="0" t="0" r="r" b="b"/>
            <a:pathLst>
              <a:path w="144" h="432">
                <a:moveTo>
                  <a:pt x="0" y="0"/>
                </a:moveTo>
                <a:lnTo>
                  <a:pt x="0" y="432"/>
                </a:lnTo>
                <a:lnTo>
                  <a:pt x="144" y="432"/>
                </a:lnTo>
              </a:path>
            </a:pathLst>
          </a:custGeom>
          <a:noFill/>
          <a:ln w="28575" cmpd="sng">
            <a:solidFill>
              <a:schemeClr val="tx1"/>
            </a:solidFill>
            <a:round/>
            <a:headEnd type="oval" w="sm" len="sm"/>
            <a:tailEnd/>
          </a:ln>
          <a:effectLst/>
        </p:spPr>
        <p:txBody>
          <a:bodyPr wrap="none"/>
          <a:lstStyle/>
          <a:p>
            <a:endParaRPr lang="zh-CN" altLang="en-US"/>
          </a:p>
        </p:txBody>
      </p:sp>
      <p:sp>
        <p:nvSpPr>
          <p:cNvPr id="626748" name="Freeform 60"/>
          <p:cNvSpPr>
            <a:spLocks/>
          </p:cNvSpPr>
          <p:nvPr/>
        </p:nvSpPr>
        <p:spPr bwMode="auto">
          <a:xfrm>
            <a:off x="2613025" y="3843338"/>
            <a:ext cx="2035175" cy="728662"/>
          </a:xfrm>
          <a:custGeom>
            <a:avLst/>
            <a:gdLst/>
            <a:ahLst/>
            <a:cxnLst>
              <a:cxn ang="0">
                <a:pos x="0" y="1"/>
              </a:cxn>
              <a:cxn ang="0">
                <a:pos x="1042" y="0"/>
              </a:cxn>
              <a:cxn ang="0">
                <a:pos x="1042" y="459"/>
              </a:cxn>
              <a:cxn ang="0">
                <a:pos x="1282" y="459"/>
              </a:cxn>
            </a:cxnLst>
            <a:rect l="0" t="0" r="r" b="b"/>
            <a:pathLst>
              <a:path w="1282" h="459">
                <a:moveTo>
                  <a:pt x="0" y="1"/>
                </a:moveTo>
                <a:lnTo>
                  <a:pt x="1042" y="0"/>
                </a:lnTo>
                <a:lnTo>
                  <a:pt x="1042" y="459"/>
                </a:lnTo>
                <a:lnTo>
                  <a:pt x="1282" y="459"/>
                </a:lnTo>
              </a:path>
            </a:pathLst>
          </a:custGeom>
          <a:noFill/>
          <a:ln w="28575" cmpd="sng">
            <a:solidFill>
              <a:schemeClr val="tx1"/>
            </a:solidFill>
            <a:round/>
            <a:headEnd type="oval" w="sm" len="sm"/>
            <a:tailEnd/>
          </a:ln>
          <a:effectLst/>
        </p:spPr>
        <p:txBody>
          <a:bodyPr wrap="none"/>
          <a:lstStyle/>
          <a:p>
            <a:endParaRPr lang="zh-CN" altLang="en-US"/>
          </a:p>
        </p:txBody>
      </p:sp>
      <p:sp>
        <p:nvSpPr>
          <p:cNvPr id="626749" name="Freeform 61"/>
          <p:cNvSpPr>
            <a:spLocks/>
          </p:cNvSpPr>
          <p:nvPr/>
        </p:nvSpPr>
        <p:spPr bwMode="auto">
          <a:xfrm>
            <a:off x="2743200" y="3505200"/>
            <a:ext cx="481013" cy="1588"/>
          </a:xfrm>
          <a:custGeom>
            <a:avLst/>
            <a:gdLst/>
            <a:ahLst/>
            <a:cxnLst>
              <a:cxn ang="0">
                <a:pos x="303" y="0"/>
              </a:cxn>
              <a:cxn ang="0">
                <a:pos x="0" y="1"/>
              </a:cxn>
            </a:cxnLst>
            <a:rect l="0" t="0" r="r" b="b"/>
            <a:pathLst>
              <a:path w="303" h="1">
                <a:moveTo>
                  <a:pt x="303" y="0"/>
                </a:moveTo>
                <a:lnTo>
                  <a:pt x="0" y="1"/>
                </a:lnTo>
              </a:path>
            </a:pathLst>
          </a:custGeom>
          <a:noFill/>
          <a:ln w="28575" cmpd="sng">
            <a:solidFill>
              <a:schemeClr val="folHlink"/>
            </a:solidFill>
            <a:round/>
            <a:headEnd type="none" w="med" len="med"/>
            <a:tailEnd type="none" w="med" len="med"/>
          </a:ln>
          <a:effectLst/>
        </p:spPr>
        <p:txBody>
          <a:bodyPr wrap="none"/>
          <a:lstStyle/>
          <a:p>
            <a:endParaRPr lang="zh-CN" altLang="en-US"/>
          </a:p>
        </p:txBody>
      </p:sp>
      <p:sp>
        <p:nvSpPr>
          <p:cNvPr id="626750" name="Freeform 62"/>
          <p:cNvSpPr>
            <a:spLocks/>
          </p:cNvSpPr>
          <p:nvPr/>
        </p:nvSpPr>
        <p:spPr bwMode="auto">
          <a:xfrm>
            <a:off x="4413250" y="2276475"/>
            <a:ext cx="234950" cy="466725"/>
          </a:xfrm>
          <a:custGeom>
            <a:avLst/>
            <a:gdLst/>
            <a:ahLst/>
            <a:cxnLst>
              <a:cxn ang="0">
                <a:pos x="148" y="0"/>
              </a:cxn>
              <a:cxn ang="0">
                <a:pos x="1" y="0"/>
              </a:cxn>
              <a:cxn ang="0">
                <a:pos x="0" y="294"/>
              </a:cxn>
            </a:cxnLst>
            <a:rect l="0" t="0" r="r" b="b"/>
            <a:pathLst>
              <a:path w="148" h="294">
                <a:moveTo>
                  <a:pt x="148" y="0"/>
                </a:moveTo>
                <a:lnTo>
                  <a:pt x="1" y="0"/>
                </a:lnTo>
                <a:lnTo>
                  <a:pt x="0" y="294"/>
                </a:lnTo>
              </a:path>
            </a:pathLst>
          </a:custGeom>
          <a:noFill/>
          <a:ln w="28575" cmpd="sng">
            <a:solidFill>
              <a:schemeClr val="tx1"/>
            </a:solidFill>
            <a:round/>
            <a:headEnd/>
            <a:tailEnd type="oval" w="sm" len="sm"/>
          </a:ln>
          <a:effectLst/>
        </p:spPr>
        <p:txBody>
          <a:bodyPr wrap="none"/>
          <a:lstStyle/>
          <a:p>
            <a:endParaRPr lang="zh-CN" altLang="en-US"/>
          </a:p>
        </p:txBody>
      </p:sp>
      <p:grpSp>
        <p:nvGrpSpPr>
          <p:cNvPr id="14" name="Group 63"/>
          <p:cNvGrpSpPr>
            <a:grpSpLocks/>
          </p:cNvGrpSpPr>
          <p:nvPr/>
        </p:nvGrpSpPr>
        <p:grpSpPr bwMode="auto">
          <a:xfrm>
            <a:off x="2362200" y="2743200"/>
            <a:ext cx="866775" cy="542925"/>
            <a:chOff x="1488" y="1728"/>
            <a:chExt cx="546" cy="342"/>
          </a:xfrm>
        </p:grpSpPr>
        <p:sp>
          <p:nvSpPr>
            <p:cNvPr id="626752" name="Freeform 64"/>
            <p:cNvSpPr>
              <a:spLocks/>
            </p:cNvSpPr>
            <p:nvPr/>
          </p:nvSpPr>
          <p:spPr bwMode="auto">
            <a:xfrm>
              <a:off x="1488" y="1728"/>
              <a:ext cx="408" cy="1"/>
            </a:xfrm>
            <a:custGeom>
              <a:avLst/>
              <a:gdLst/>
              <a:ahLst/>
              <a:cxnLst>
                <a:cxn ang="0">
                  <a:pos x="0" y="0"/>
                </a:cxn>
                <a:cxn ang="0">
                  <a:pos x="408" y="0"/>
                </a:cxn>
              </a:cxnLst>
              <a:rect l="0" t="0" r="r" b="b"/>
              <a:pathLst>
                <a:path w="408" h="1">
                  <a:moveTo>
                    <a:pt x="0" y="0"/>
                  </a:moveTo>
                  <a:lnTo>
                    <a:pt x="408" y="0"/>
                  </a:lnTo>
                </a:path>
              </a:pathLst>
            </a:custGeom>
            <a:noFill/>
            <a:ln w="28575" cmpd="sng">
              <a:solidFill>
                <a:schemeClr val="tx1"/>
              </a:solidFill>
              <a:round/>
              <a:headEnd type="none" w="med" len="med"/>
              <a:tailEnd type="none" w="sm" len="sm"/>
            </a:ln>
            <a:effectLst/>
          </p:spPr>
          <p:txBody>
            <a:bodyPr wrap="none"/>
            <a:lstStyle/>
            <a:p>
              <a:endParaRPr lang="zh-CN" altLang="en-US"/>
            </a:p>
          </p:txBody>
        </p:sp>
        <p:sp>
          <p:nvSpPr>
            <p:cNvPr id="626753" name="Freeform 65"/>
            <p:cNvSpPr>
              <a:spLocks/>
            </p:cNvSpPr>
            <p:nvPr/>
          </p:nvSpPr>
          <p:spPr bwMode="auto">
            <a:xfrm>
              <a:off x="1884" y="1731"/>
              <a:ext cx="150" cy="339"/>
            </a:xfrm>
            <a:custGeom>
              <a:avLst/>
              <a:gdLst/>
              <a:ahLst/>
              <a:cxnLst>
                <a:cxn ang="0">
                  <a:pos x="0" y="0"/>
                </a:cxn>
                <a:cxn ang="0">
                  <a:pos x="0" y="339"/>
                </a:cxn>
                <a:cxn ang="0">
                  <a:pos x="150" y="339"/>
                </a:cxn>
              </a:cxnLst>
              <a:rect l="0" t="0" r="r" b="b"/>
              <a:pathLst>
                <a:path w="150" h="339">
                  <a:moveTo>
                    <a:pt x="0" y="0"/>
                  </a:moveTo>
                  <a:lnTo>
                    <a:pt x="0" y="339"/>
                  </a:lnTo>
                  <a:lnTo>
                    <a:pt x="150" y="339"/>
                  </a:lnTo>
                </a:path>
              </a:pathLst>
            </a:custGeom>
            <a:noFill/>
            <a:ln w="28575" cmpd="sng">
              <a:solidFill>
                <a:schemeClr val="tx1"/>
              </a:solidFill>
              <a:round/>
              <a:headEnd type="none" w="sm" len="sm"/>
              <a:tailEnd/>
            </a:ln>
            <a:effectLst/>
          </p:spPr>
          <p:txBody>
            <a:bodyPr wrap="none"/>
            <a:lstStyle/>
            <a:p>
              <a:endParaRPr lang="zh-CN" altLang="en-US"/>
            </a:p>
          </p:txBody>
        </p:sp>
      </p:grpSp>
      <p:sp>
        <p:nvSpPr>
          <p:cNvPr id="626754" name="Freeform 66"/>
          <p:cNvSpPr>
            <a:spLocks/>
          </p:cNvSpPr>
          <p:nvPr/>
        </p:nvSpPr>
        <p:spPr bwMode="auto">
          <a:xfrm>
            <a:off x="2971800" y="3505200"/>
            <a:ext cx="300038" cy="857250"/>
          </a:xfrm>
          <a:custGeom>
            <a:avLst/>
            <a:gdLst/>
            <a:ahLst/>
            <a:cxnLst>
              <a:cxn ang="0">
                <a:pos x="0" y="0"/>
              </a:cxn>
              <a:cxn ang="0">
                <a:pos x="0" y="537"/>
              </a:cxn>
              <a:cxn ang="0">
                <a:pos x="189" y="540"/>
              </a:cxn>
            </a:cxnLst>
            <a:rect l="0" t="0" r="r" b="b"/>
            <a:pathLst>
              <a:path w="189" h="540">
                <a:moveTo>
                  <a:pt x="0" y="0"/>
                </a:moveTo>
                <a:lnTo>
                  <a:pt x="0" y="537"/>
                </a:lnTo>
                <a:lnTo>
                  <a:pt x="189" y="540"/>
                </a:lnTo>
              </a:path>
            </a:pathLst>
          </a:custGeom>
          <a:noFill/>
          <a:ln w="28575" cmpd="sng">
            <a:solidFill>
              <a:schemeClr val="tx1"/>
            </a:solidFill>
            <a:round/>
            <a:headEnd type="oval" w="sm" len="sm"/>
            <a:tailEnd/>
          </a:ln>
          <a:effectLst/>
        </p:spPr>
        <p:txBody>
          <a:bodyPr wrap="none"/>
          <a:lstStyle/>
          <a:p>
            <a:endParaRPr lang="zh-CN" altLang="en-US"/>
          </a:p>
        </p:txBody>
      </p:sp>
      <p:sp>
        <p:nvSpPr>
          <p:cNvPr id="626755" name="Freeform 67"/>
          <p:cNvSpPr>
            <a:spLocks/>
          </p:cNvSpPr>
          <p:nvPr/>
        </p:nvSpPr>
        <p:spPr bwMode="auto">
          <a:xfrm>
            <a:off x="5710238" y="2076450"/>
            <a:ext cx="533400" cy="1588"/>
          </a:xfrm>
          <a:custGeom>
            <a:avLst/>
            <a:gdLst/>
            <a:ahLst/>
            <a:cxnLst>
              <a:cxn ang="0">
                <a:pos x="336" y="0"/>
              </a:cxn>
              <a:cxn ang="0">
                <a:pos x="0" y="0"/>
              </a:cxn>
            </a:cxnLst>
            <a:rect l="0" t="0" r="r" b="b"/>
            <a:pathLst>
              <a:path w="336" h="1">
                <a:moveTo>
                  <a:pt x="336" y="0"/>
                </a:moveTo>
                <a:lnTo>
                  <a:pt x="0" y="0"/>
                </a:lnTo>
              </a:path>
            </a:pathLst>
          </a:custGeom>
          <a:noFill/>
          <a:ln w="28575" cmpd="sng">
            <a:solidFill>
              <a:schemeClr val="folHlink"/>
            </a:solidFill>
            <a:round/>
            <a:headEnd type="none" w="med" len="med"/>
            <a:tailEnd type="none" w="med" len="med"/>
          </a:ln>
          <a:effectLst/>
        </p:spPr>
        <p:txBody>
          <a:bodyPr wrap="none"/>
          <a:lstStyle/>
          <a:p>
            <a:endParaRPr lang="zh-CN" altLang="en-US"/>
          </a:p>
        </p:txBody>
      </p:sp>
      <p:sp>
        <p:nvSpPr>
          <p:cNvPr id="626756" name="Freeform 68"/>
          <p:cNvSpPr>
            <a:spLocks/>
          </p:cNvSpPr>
          <p:nvPr/>
        </p:nvSpPr>
        <p:spPr bwMode="auto">
          <a:xfrm>
            <a:off x="6629400" y="3348038"/>
            <a:ext cx="838200" cy="6350"/>
          </a:xfrm>
          <a:custGeom>
            <a:avLst/>
            <a:gdLst/>
            <a:ahLst/>
            <a:cxnLst>
              <a:cxn ang="0">
                <a:pos x="0" y="0"/>
              </a:cxn>
              <a:cxn ang="0">
                <a:pos x="528" y="4"/>
              </a:cxn>
            </a:cxnLst>
            <a:rect l="0" t="0" r="r" b="b"/>
            <a:pathLst>
              <a:path w="528" h="4">
                <a:moveTo>
                  <a:pt x="0" y="0"/>
                </a:moveTo>
                <a:lnTo>
                  <a:pt x="528" y="4"/>
                </a:lnTo>
              </a:path>
            </a:pathLst>
          </a:custGeom>
          <a:noFill/>
          <a:ln w="28575" cmpd="sng">
            <a:solidFill>
              <a:schemeClr val="tx1"/>
            </a:solidFill>
            <a:round/>
            <a:headEnd type="none" w="med" len="med"/>
            <a:tailEnd type="none" w="med" len="med"/>
          </a:ln>
          <a:effectLst/>
        </p:spPr>
        <p:txBody>
          <a:bodyPr wrap="none"/>
          <a:lstStyle/>
          <a:p>
            <a:endParaRPr lang="zh-CN" altLang="en-US"/>
          </a:p>
        </p:txBody>
      </p:sp>
      <p:sp>
        <p:nvSpPr>
          <p:cNvPr id="626757" name="Freeform 69"/>
          <p:cNvSpPr>
            <a:spLocks/>
          </p:cNvSpPr>
          <p:nvPr/>
        </p:nvSpPr>
        <p:spPr bwMode="auto">
          <a:xfrm>
            <a:off x="6624638" y="2176463"/>
            <a:ext cx="847725" cy="1004887"/>
          </a:xfrm>
          <a:custGeom>
            <a:avLst/>
            <a:gdLst/>
            <a:ahLst/>
            <a:cxnLst>
              <a:cxn ang="0">
                <a:pos x="0" y="0"/>
              </a:cxn>
              <a:cxn ang="0">
                <a:pos x="93" y="3"/>
              </a:cxn>
              <a:cxn ang="0">
                <a:pos x="90" y="633"/>
              </a:cxn>
              <a:cxn ang="0">
                <a:pos x="534" y="630"/>
              </a:cxn>
            </a:cxnLst>
            <a:rect l="0" t="0" r="r" b="b"/>
            <a:pathLst>
              <a:path w="534" h="633">
                <a:moveTo>
                  <a:pt x="0" y="0"/>
                </a:moveTo>
                <a:lnTo>
                  <a:pt x="93" y="3"/>
                </a:lnTo>
                <a:lnTo>
                  <a:pt x="90" y="633"/>
                </a:lnTo>
                <a:lnTo>
                  <a:pt x="534" y="630"/>
                </a:lnTo>
              </a:path>
            </a:pathLst>
          </a:custGeom>
          <a:noFill/>
          <a:ln w="28575" cmpd="sng">
            <a:solidFill>
              <a:schemeClr val="tx1"/>
            </a:solidFill>
            <a:round/>
            <a:headEnd/>
            <a:tailEnd/>
          </a:ln>
          <a:effectLst/>
        </p:spPr>
        <p:txBody>
          <a:bodyPr wrap="none"/>
          <a:lstStyle/>
          <a:p>
            <a:endParaRPr lang="zh-CN" altLang="en-US"/>
          </a:p>
        </p:txBody>
      </p:sp>
      <p:sp>
        <p:nvSpPr>
          <p:cNvPr id="626758" name="Freeform 70"/>
          <p:cNvSpPr>
            <a:spLocks/>
          </p:cNvSpPr>
          <p:nvPr/>
        </p:nvSpPr>
        <p:spPr bwMode="auto">
          <a:xfrm>
            <a:off x="5029200" y="1828800"/>
            <a:ext cx="2443163" cy="1190625"/>
          </a:xfrm>
          <a:custGeom>
            <a:avLst/>
            <a:gdLst/>
            <a:ahLst/>
            <a:cxnLst>
              <a:cxn ang="0">
                <a:pos x="0" y="216"/>
              </a:cxn>
              <a:cxn ang="0">
                <a:pos x="144" y="219"/>
              </a:cxn>
              <a:cxn ang="0">
                <a:pos x="144" y="0"/>
              </a:cxn>
              <a:cxn ang="0">
                <a:pos x="1221" y="0"/>
              </a:cxn>
              <a:cxn ang="0">
                <a:pos x="1221" y="750"/>
              </a:cxn>
              <a:cxn ang="0">
                <a:pos x="1539" y="750"/>
              </a:cxn>
            </a:cxnLst>
            <a:rect l="0" t="0" r="r" b="b"/>
            <a:pathLst>
              <a:path w="1539" h="750">
                <a:moveTo>
                  <a:pt x="0" y="216"/>
                </a:moveTo>
                <a:lnTo>
                  <a:pt x="144" y="219"/>
                </a:lnTo>
                <a:lnTo>
                  <a:pt x="144" y="0"/>
                </a:lnTo>
                <a:lnTo>
                  <a:pt x="1221" y="0"/>
                </a:lnTo>
                <a:lnTo>
                  <a:pt x="1221" y="750"/>
                </a:lnTo>
                <a:lnTo>
                  <a:pt x="1539" y="750"/>
                </a:lnTo>
              </a:path>
            </a:pathLst>
          </a:custGeom>
          <a:noFill/>
          <a:ln w="28575" cmpd="sng">
            <a:solidFill>
              <a:schemeClr val="tx1"/>
            </a:solidFill>
            <a:round/>
            <a:headEnd/>
            <a:tailEnd/>
          </a:ln>
          <a:effectLst/>
        </p:spPr>
        <p:txBody>
          <a:bodyPr wrap="none"/>
          <a:lstStyle/>
          <a:p>
            <a:endParaRPr lang="zh-CN" altLang="en-US"/>
          </a:p>
        </p:txBody>
      </p:sp>
      <p:sp>
        <p:nvSpPr>
          <p:cNvPr id="626759" name="Freeform 71"/>
          <p:cNvSpPr>
            <a:spLocks/>
          </p:cNvSpPr>
          <p:nvPr/>
        </p:nvSpPr>
        <p:spPr bwMode="auto">
          <a:xfrm>
            <a:off x="1519238" y="1557338"/>
            <a:ext cx="5953125" cy="1295400"/>
          </a:xfrm>
          <a:custGeom>
            <a:avLst/>
            <a:gdLst/>
            <a:ahLst/>
            <a:cxnLst>
              <a:cxn ang="0">
                <a:pos x="0" y="0"/>
              </a:cxn>
              <a:cxn ang="0">
                <a:pos x="3551" y="3"/>
              </a:cxn>
              <a:cxn ang="0">
                <a:pos x="3551" y="815"/>
              </a:cxn>
              <a:cxn ang="0">
                <a:pos x="3750" y="816"/>
              </a:cxn>
            </a:cxnLst>
            <a:rect l="0" t="0" r="r" b="b"/>
            <a:pathLst>
              <a:path w="3750" h="816">
                <a:moveTo>
                  <a:pt x="0" y="0"/>
                </a:moveTo>
                <a:lnTo>
                  <a:pt x="3551" y="3"/>
                </a:lnTo>
                <a:lnTo>
                  <a:pt x="3551" y="815"/>
                </a:lnTo>
                <a:lnTo>
                  <a:pt x="3750" y="816"/>
                </a:lnTo>
              </a:path>
            </a:pathLst>
          </a:custGeom>
          <a:noFill/>
          <a:ln w="28575" cmpd="sng">
            <a:solidFill>
              <a:schemeClr val="tx1"/>
            </a:solidFill>
            <a:round/>
            <a:headEnd/>
            <a:tailEnd/>
          </a:ln>
          <a:effectLst/>
        </p:spPr>
        <p:txBody>
          <a:bodyPr wrap="none"/>
          <a:lstStyle/>
          <a:p>
            <a:endParaRPr lang="zh-CN" altLang="en-US"/>
          </a:p>
        </p:txBody>
      </p:sp>
      <p:sp>
        <p:nvSpPr>
          <p:cNvPr id="626760" name="Freeform 72"/>
          <p:cNvSpPr>
            <a:spLocks/>
          </p:cNvSpPr>
          <p:nvPr/>
        </p:nvSpPr>
        <p:spPr bwMode="auto">
          <a:xfrm>
            <a:off x="4976813" y="3386138"/>
            <a:ext cx="2495550" cy="500062"/>
          </a:xfrm>
          <a:custGeom>
            <a:avLst/>
            <a:gdLst/>
            <a:ahLst/>
            <a:cxnLst>
              <a:cxn ang="0">
                <a:pos x="0" y="0"/>
              </a:cxn>
              <a:cxn ang="0">
                <a:pos x="174" y="0"/>
              </a:cxn>
              <a:cxn ang="0">
                <a:pos x="174" y="315"/>
              </a:cxn>
              <a:cxn ang="0">
                <a:pos x="1131" y="315"/>
              </a:cxn>
              <a:cxn ang="0">
                <a:pos x="1131" y="75"/>
              </a:cxn>
              <a:cxn ang="0">
                <a:pos x="1572" y="78"/>
              </a:cxn>
            </a:cxnLst>
            <a:rect l="0" t="0" r="r" b="b"/>
            <a:pathLst>
              <a:path w="1572" h="315">
                <a:moveTo>
                  <a:pt x="0" y="0"/>
                </a:moveTo>
                <a:lnTo>
                  <a:pt x="174" y="0"/>
                </a:lnTo>
                <a:lnTo>
                  <a:pt x="174" y="315"/>
                </a:lnTo>
                <a:lnTo>
                  <a:pt x="1131" y="315"/>
                </a:lnTo>
                <a:lnTo>
                  <a:pt x="1131" y="75"/>
                </a:lnTo>
                <a:lnTo>
                  <a:pt x="1572" y="78"/>
                </a:lnTo>
              </a:path>
            </a:pathLst>
          </a:custGeom>
          <a:noFill/>
          <a:ln w="28575" cmpd="sng">
            <a:solidFill>
              <a:schemeClr val="tx1"/>
            </a:solidFill>
            <a:round/>
            <a:headEnd/>
            <a:tailEnd/>
          </a:ln>
          <a:effectLst/>
        </p:spPr>
        <p:txBody>
          <a:bodyPr wrap="none"/>
          <a:lstStyle/>
          <a:p>
            <a:endParaRPr lang="zh-CN" altLang="en-US"/>
          </a:p>
        </p:txBody>
      </p:sp>
      <p:sp>
        <p:nvSpPr>
          <p:cNvPr id="626761" name="Freeform 73"/>
          <p:cNvSpPr>
            <a:spLocks/>
          </p:cNvSpPr>
          <p:nvPr/>
        </p:nvSpPr>
        <p:spPr bwMode="auto">
          <a:xfrm>
            <a:off x="3881438" y="3676650"/>
            <a:ext cx="3590925" cy="361950"/>
          </a:xfrm>
          <a:custGeom>
            <a:avLst/>
            <a:gdLst/>
            <a:ahLst/>
            <a:cxnLst>
              <a:cxn ang="0">
                <a:pos x="0" y="223"/>
              </a:cxn>
              <a:cxn ang="0">
                <a:pos x="0" y="223"/>
              </a:cxn>
              <a:cxn ang="0">
                <a:pos x="3" y="228"/>
              </a:cxn>
              <a:cxn ang="0">
                <a:pos x="1950" y="228"/>
              </a:cxn>
              <a:cxn ang="0">
                <a:pos x="1950" y="0"/>
              </a:cxn>
              <a:cxn ang="0">
                <a:pos x="2262" y="0"/>
              </a:cxn>
            </a:cxnLst>
            <a:rect l="0" t="0" r="r" b="b"/>
            <a:pathLst>
              <a:path w="2262" h="228">
                <a:moveTo>
                  <a:pt x="0" y="223"/>
                </a:moveTo>
                <a:lnTo>
                  <a:pt x="0" y="223"/>
                </a:lnTo>
                <a:lnTo>
                  <a:pt x="3" y="228"/>
                </a:lnTo>
                <a:lnTo>
                  <a:pt x="1950" y="228"/>
                </a:lnTo>
                <a:lnTo>
                  <a:pt x="1950" y="0"/>
                </a:lnTo>
                <a:lnTo>
                  <a:pt x="2262" y="0"/>
                </a:lnTo>
              </a:path>
            </a:pathLst>
          </a:custGeom>
          <a:noFill/>
          <a:ln w="28575" cmpd="sng">
            <a:solidFill>
              <a:schemeClr val="tx1"/>
            </a:solidFill>
            <a:round/>
            <a:headEnd/>
            <a:tailEnd/>
          </a:ln>
          <a:effectLst/>
        </p:spPr>
        <p:txBody>
          <a:bodyPr wrap="none"/>
          <a:lstStyle/>
          <a:p>
            <a:endParaRPr lang="zh-CN" altLang="en-US"/>
          </a:p>
        </p:txBody>
      </p:sp>
      <p:sp>
        <p:nvSpPr>
          <p:cNvPr id="626762" name="Freeform 74"/>
          <p:cNvSpPr>
            <a:spLocks/>
          </p:cNvSpPr>
          <p:nvPr/>
        </p:nvSpPr>
        <p:spPr bwMode="auto">
          <a:xfrm>
            <a:off x="5024438" y="3833813"/>
            <a:ext cx="2447925" cy="623887"/>
          </a:xfrm>
          <a:custGeom>
            <a:avLst/>
            <a:gdLst/>
            <a:ahLst/>
            <a:cxnLst>
              <a:cxn ang="0">
                <a:pos x="0" y="393"/>
              </a:cxn>
              <a:cxn ang="0">
                <a:pos x="1353" y="393"/>
              </a:cxn>
              <a:cxn ang="0">
                <a:pos x="1353" y="3"/>
              </a:cxn>
              <a:cxn ang="0">
                <a:pos x="1542" y="0"/>
              </a:cxn>
            </a:cxnLst>
            <a:rect l="0" t="0" r="r" b="b"/>
            <a:pathLst>
              <a:path w="1542" h="393">
                <a:moveTo>
                  <a:pt x="0" y="393"/>
                </a:moveTo>
                <a:lnTo>
                  <a:pt x="1353" y="393"/>
                </a:lnTo>
                <a:lnTo>
                  <a:pt x="1353" y="3"/>
                </a:lnTo>
                <a:lnTo>
                  <a:pt x="1542" y="0"/>
                </a:lnTo>
              </a:path>
            </a:pathLst>
          </a:custGeom>
          <a:noFill/>
          <a:ln w="28575" cmpd="sng">
            <a:solidFill>
              <a:schemeClr val="tx1"/>
            </a:solidFill>
            <a:round/>
            <a:headEnd/>
            <a:tailEnd/>
          </a:ln>
          <a:effectLst/>
        </p:spPr>
        <p:txBody>
          <a:bodyPr wrap="none"/>
          <a:lstStyle/>
          <a:p>
            <a:endParaRPr lang="zh-CN" altLang="en-US"/>
          </a:p>
        </p:txBody>
      </p:sp>
      <p:sp>
        <p:nvSpPr>
          <p:cNvPr id="626763" name="Freeform 75"/>
          <p:cNvSpPr>
            <a:spLocks/>
          </p:cNvSpPr>
          <p:nvPr/>
        </p:nvSpPr>
        <p:spPr bwMode="auto">
          <a:xfrm>
            <a:off x="3657600" y="4000500"/>
            <a:ext cx="3819525" cy="952500"/>
          </a:xfrm>
          <a:custGeom>
            <a:avLst/>
            <a:gdLst/>
            <a:ahLst/>
            <a:cxnLst>
              <a:cxn ang="0">
                <a:pos x="0" y="291"/>
              </a:cxn>
              <a:cxn ang="0">
                <a:pos x="240" y="288"/>
              </a:cxn>
              <a:cxn ang="0">
                <a:pos x="240" y="600"/>
              </a:cxn>
              <a:cxn ang="0">
                <a:pos x="2332" y="596"/>
              </a:cxn>
              <a:cxn ang="0">
                <a:pos x="2331" y="0"/>
              </a:cxn>
              <a:cxn ang="0">
                <a:pos x="2406" y="0"/>
              </a:cxn>
            </a:cxnLst>
            <a:rect l="0" t="0" r="r" b="b"/>
            <a:pathLst>
              <a:path w="2406" h="600">
                <a:moveTo>
                  <a:pt x="0" y="291"/>
                </a:moveTo>
                <a:lnTo>
                  <a:pt x="240" y="288"/>
                </a:lnTo>
                <a:lnTo>
                  <a:pt x="240" y="600"/>
                </a:lnTo>
                <a:lnTo>
                  <a:pt x="2332" y="596"/>
                </a:lnTo>
                <a:lnTo>
                  <a:pt x="2331" y="0"/>
                </a:lnTo>
                <a:lnTo>
                  <a:pt x="2406" y="0"/>
                </a:lnTo>
              </a:path>
            </a:pathLst>
          </a:custGeom>
          <a:noFill/>
          <a:ln w="28575" cmpd="sng">
            <a:solidFill>
              <a:schemeClr val="tx1"/>
            </a:solidFill>
            <a:round/>
            <a:headEnd/>
            <a:tailEnd/>
          </a:ln>
          <a:effectLst/>
        </p:spPr>
        <p:txBody>
          <a:bodyPr wrap="none"/>
          <a:lstStyle/>
          <a:p>
            <a:endParaRPr lang="zh-CN" altLang="en-US"/>
          </a:p>
        </p:txBody>
      </p:sp>
      <p:grpSp>
        <p:nvGrpSpPr>
          <p:cNvPr id="15" name="Group 76"/>
          <p:cNvGrpSpPr>
            <a:grpSpLocks/>
          </p:cNvGrpSpPr>
          <p:nvPr/>
        </p:nvGrpSpPr>
        <p:grpSpPr bwMode="auto">
          <a:xfrm>
            <a:off x="7467600" y="2743200"/>
            <a:ext cx="533400" cy="1371600"/>
            <a:chOff x="4704" y="1728"/>
            <a:chExt cx="336" cy="864"/>
          </a:xfrm>
        </p:grpSpPr>
        <p:sp>
          <p:nvSpPr>
            <p:cNvPr id="626765" name="Rectangle 77"/>
            <p:cNvSpPr>
              <a:spLocks noChangeArrowheads="1"/>
            </p:cNvSpPr>
            <p:nvPr/>
          </p:nvSpPr>
          <p:spPr bwMode="auto">
            <a:xfrm>
              <a:off x="4752" y="1728"/>
              <a:ext cx="260" cy="864"/>
            </a:xfrm>
            <a:prstGeom prst="rect">
              <a:avLst/>
            </a:prstGeom>
            <a:noFill/>
            <a:ln w="28575">
              <a:solidFill>
                <a:schemeClr val="tx1"/>
              </a:solidFill>
              <a:miter lim="800000"/>
              <a:headEnd/>
              <a:tailEnd/>
            </a:ln>
            <a:effectLst/>
          </p:spPr>
          <p:txBody>
            <a:bodyPr wrap="none" anchor="ctr"/>
            <a:lstStyle/>
            <a:p>
              <a:endParaRPr lang="zh-CN" altLang="en-US"/>
            </a:p>
          </p:txBody>
        </p:sp>
        <p:sp>
          <p:nvSpPr>
            <p:cNvPr id="626766" name="Oval 78"/>
            <p:cNvSpPr>
              <a:spLocks noChangeArrowheads="1"/>
            </p:cNvSpPr>
            <p:nvPr/>
          </p:nvSpPr>
          <p:spPr bwMode="auto">
            <a:xfrm>
              <a:off x="4704" y="2496"/>
              <a:ext cx="48" cy="48"/>
            </a:xfrm>
            <a:prstGeom prst="ellipse">
              <a:avLst/>
            </a:prstGeom>
            <a:noFill/>
            <a:ln w="19050">
              <a:solidFill>
                <a:schemeClr val="tx1"/>
              </a:solidFill>
              <a:round/>
              <a:headEnd/>
              <a:tailEnd/>
            </a:ln>
            <a:effectLst/>
          </p:spPr>
          <p:txBody>
            <a:bodyPr wrap="none" anchor="ctr"/>
            <a:lstStyle/>
            <a:p>
              <a:endParaRPr lang="zh-CN" altLang="en-US"/>
            </a:p>
          </p:txBody>
        </p:sp>
        <p:sp>
          <p:nvSpPr>
            <p:cNvPr id="626767" name="Oval 79"/>
            <p:cNvSpPr>
              <a:spLocks noChangeArrowheads="1"/>
            </p:cNvSpPr>
            <p:nvPr/>
          </p:nvSpPr>
          <p:spPr bwMode="auto">
            <a:xfrm>
              <a:off x="4704" y="2393"/>
              <a:ext cx="48" cy="48"/>
            </a:xfrm>
            <a:prstGeom prst="ellipse">
              <a:avLst/>
            </a:prstGeom>
            <a:noFill/>
            <a:ln w="19050">
              <a:solidFill>
                <a:schemeClr val="tx1"/>
              </a:solidFill>
              <a:round/>
              <a:headEnd/>
              <a:tailEnd/>
            </a:ln>
            <a:effectLst/>
          </p:spPr>
          <p:txBody>
            <a:bodyPr wrap="none" anchor="ctr"/>
            <a:lstStyle/>
            <a:p>
              <a:endParaRPr lang="zh-CN" altLang="en-US"/>
            </a:p>
          </p:txBody>
        </p:sp>
        <p:sp>
          <p:nvSpPr>
            <p:cNvPr id="626768" name="Oval 80"/>
            <p:cNvSpPr>
              <a:spLocks noChangeArrowheads="1"/>
            </p:cNvSpPr>
            <p:nvPr/>
          </p:nvSpPr>
          <p:spPr bwMode="auto">
            <a:xfrm>
              <a:off x="4704" y="2290"/>
              <a:ext cx="48" cy="48"/>
            </a:xfrm>
            <a:prstGeom prst="ellipse">
              <a:avLst/>
            </a:prstGeom>
            <a:noFill/>
            <a:ln w="19050">
              <a:solidFill>
                <a:schemeClr val="tx1"/>
              </a:solidFill>
              <a:round/>
              <a:headEnd/>
              <a:tailEnd/>
            </a:ln>
            <a:effectLst/>
          </p:spPr>
          <p:txBody>
            <a:bodyPr wrap="none" anchor="ctr"/>
            <a:lstStyle/>
            <a:p>
              <a:endParaRPr lang="zh-CN" altLang="en-US"/>
            </a:p>
          </p:txBody>
        </p:sp>
        <p:sp>
          <p:nvSpPr>
            <p:cNvPr id="626769" name="Oval 81"/>
            <p:cNvSpPr>
              <a:spLocks noChangeArrowheads="1"/>
            </p:cNvSpPr>
            <p:nvPr/>
          </p:nvSpPr>
          <p:spPr bwMode="auto">
            <a:xfrm>
              <a:off x="4704" y="2187"/>
              <a:ext cx="48" cy="48"/>
            </a:xfrm>
            <a:prstGeom prst="ellipse">
              <a:avLst/>
            </a:prstGeom>
            <a:noFill/>
            <a:ln w="19050">
              <a:solidFill>
                <a:schemeClr val="tx1"/>
              </a:solidFill>
              <a:round/>
              <a:headEnd/>
              <a:tailEnd/>
            </a:ln>
            <a:effectLst/>
          </p:spPr>
          <p:txBody>
            <a:bodyPr wrap="none" anchor="ctr"/>
            <a:lstStyle/>
            <a:p>
              <a:endParaRPr lang="zh-CN" altLang="en-US"/>
            </a:p>
          </p:txBody>
        </p:sp>
        <p:sp>
          <p:nvSpPr>
            <p:cNvPr id="626770" name="Oval 82"/>
            <p:cNvSpPr>
              <a:spLocks noChangeArrowheads="1"/>
            </p:cNvSpPr>
            <p:nvPr/>
          </p:nvSpPr>
          <p:spPr bwMode="auto">
            <a:xfrm>
              <a:off x="4704" y="2084"/>
              <a:ext cx="48" cy="48"/>
            </a:xfrm>
            <a:prstGeom prst="ellipse">
              <a:avLst/>
            </a:prstGeom>
            <a:noFill/>
            <a:ln w="19050">
              <a:solidFill>
                <a:schemeClr val="tx1"/>
              </a:solidFill>
              <a:round/>
              <a:headEnd/>
              <a:tailEnd/>
            </a:ln>
            <a:effectLst/>
          </p:spPr>
          <p:txBody>
            <a:bodyPr wrap="none" anchor="ctr"/>
            <a:lstStyle/>
            <a:p>
              <a:endParaRPr lang="zh-CN" altLang="en-US"/>
            </a:p>
          </p:txBody>
        </p:sp>
        <p:sp>
          <p:nvSpPr>
            <p:cNvPr id="626771" name="Oval 83"/>
            <p:cNvSpPr>
              <a:spLocks noChangeArrowheads="1"/>
            </p:cNvSpPr>
            <p:nvPr/>
          </p:nvSpPr>
          <p:spPr bwMode="auto">
            <a:xfrm>
              <a:off x="4704" y="1981"/>
              <a:ext cx="48" cy="48"/>
            </a:xfrm>
            <a:prstGeom prst="ellipse">
              <a:avLst/>
            </a:prstGeom>
            <a:noFill/>
            <a:ln w="19050">
              <a:solidFill>
                <a:schemeClr val="tx1"/>
              </a:solidFill>
              <a:round/>
              <a:headEnd/>
              <a:tailEnd/>
            </a:ln>
            <a:effectLst/>
          </p:spPr>
          <p:txBody>
            <a:bodyPr wrap="none" anchor="ctr"/>
            <a:lstStyle/>
            <a:p>
              <a:endParaRPr lang="zh-CN" altLang="en-US"/>
            </a:p>
          </p:txBody>
        </p:sp>
        <p:sp>
          <p:nvSpPr>
            <p:cNvPr id="626772" name="Oval 84"/>
            <p:cNvSpPr>
              <a:spLocks noChangeArrowheads="1"/>
            </p:cNvSpPr>
            <p:nvPr/>
          </p:nvSpPr>
          <p:spPr bwMode="auto">
            <a:xfrm>
              <a:off x="4704" y="1878"/>
              <a:ext cx="48" cy="48"/>
            </a:xfrm>
            <a:prstGeom prst="ellipse">
              <a:avLst/>
            </a:prstGeom>
            <a:noFill/>
            <a:ln w="19050">
              <a:solidFill>
                <a:schemeClr val="tx1"/>
              </a:solidFill>
              <a:round/>
              <a:headEnd/>
              <a:tailEnd/>
            </a:ln>
            <a:effectLst/>
          </p:spPr>
          <p:txBody>
            <a:bodyPr wrap="none" anchor="ctr"/>
            <a:lstStyle/>
            <a:p>
              <a:endParaRPr lang="zh-CN" altLang="en-US"/>
            </a:p>
          </p:txBody>
        </p:sp>
        <p:sp>
          <p:nvSpPr>
            <p:cNvPr id="626773" name="Oval 85"/>
            <p:cNvSpPr>
              <a:spLocks noChangeArrowheads="1"/>
            </p:cNvSpPr>
            <p:nvPr/>
          </p:nvSpPr>
          <p:spPr bwMode="auto">
            <a:xfrm>
              <a:off x="4704" y="1776"/>
              <a:ext cx="48" cy="48"/>
            </a:xfrm>
            <a:prstGeom prst="ellipse">
              <a:avLst/>
            </a:prstGeom>
            <a:noFill/>
            <a:ln w="19050">
              <a:solidFill>
                <a:schemeClr val="tx1"/>
              </a:solidFill>
              <a:round/>
              <a:headEnd/>
              <a:tailEnd/>
            </a:ln>
            <a:effectLst/>
          </p:spPr>
          <p:txBody>
            <a:bodyPr wrap="none" anchor="ctr"/>
            <a:lstStyle/>
            <a:p>
              <a:endParaRPr lang="zh-CN" altLang="en-US"/>
            </a:p>
          </p:txBody>
        </p:sp>
        <p:sp>
          <p:nvSpPr>
            <p:cNvPr id="626774" name="Text Box 86"/>
            <p:cNvSpPr txBox="1">
              <a:spLocks noChangeArrowheads="1"/>
            </p:cNvSpPr>
            <p:nvPr/>
          </p:nvSpPr>
          <p:spPr bwMode="auto">
            <a:xfrm>
              <a:off x="4766" y="2047"/>
              <a:ext cx="274" cy="231"/>
            </a:xfrm>
            <a:prstGeom prst="rect">
              <a:avLst/>
            </a:prstGeom>
            <a:noFill/>
            <a:ln w="9525">
              <a:noFill/>
              <a:miter lim="800000"/>
              <a:headEnd/>
              <a:tailEnd/>
            </a:ln>
            <a:effectLst/>
          </p:spPr>
          <p:txBody>
            <a:bodyPr wrap="none" lIns="0">
              <a:spAutoFit/>
            </a:bodyPr>
            <a:lstStyle/>
            <a:p>
              <a:pPr>
                <a:spcBef>
                  <a:spcPct val="0"/>
                </a:spcBef>
              </a:pPr>
              <a:r>
                <a:rPr lang="zh-CN" altLang="en-US" sz="1800">
                  <a:latin typeface="Times New Roman" pitchFamily="18" charset="0"/>
                </a:rPr>
                <a:t>≥</a:t>
              </a:r>
              <a:r>
                <a:rPr lang="en-US" altLang="zh-CN" sz="1800">
                  <a:latin typeface="Times New Roman" pitchFamily="18" charset="0"/>
                </a:rPr>
                <a:t>1</a:t>
              </a:r>
            </a:p>
          </p:txBody>
        </p:sp>
      </p:grpSp>
      <p:sp>
        <p:nvSpPr>
          <p:cNvPr id="626775" name="Text Box 87"/>
          <p:cNvSpPr txBox="1">
            <a:spLocks noChangeArrowheads="1"/>
          </p:cNvSpPr>
          <p:nvPr/>
        </p:nvSpPr>
        <p:spPr bwMode="auto">
          <a:xfrm>
            <a:off x="304800" y="1143000"/>
            <a:ext cx="476250" cy="366713"/>
          </a:xfrm>
          <a:prstGeom prst="rect">
            <a:avLst/>
          </a:prstGeom>
          <a:noFill/>
          <a:ln w="9525">
            <a:noFill/>
            <a:miter lim="800000"/>
            <a:headEnd/>
            <a:tailEnd/>
          </a:ln>
          <a:effectLst/>
        </p:spPr>
        <p:txBody>
          <a:bodyPr wrap="none">
            <a:spAutoFit/>
          </a:bodyPr>
          <a:lstStyle/>
          <a:p>
            <a:pPr>
              <a:spcBef>
                <a:spcPct val="0"/>
              </a:spcBef>
            </a:pPr>
            <a:r>
              <a:rPr lang="en-US" altLang="zh-CN" sz="1800">
                <a:solidFill>
                  <a:schemeClr val="folHlink"/>
                </a:solidFill>
                <a:latin typeface="Times New Roman" pitchFamily="18" charset="0"/>
              </a:rPr>
              <a:t>FE</a:t>
            </a:r>
          </a:p>
        </p:txBody>
      </p:sp>
      <p:sp>
        <p:nvSpPr>
          <p:cNvPr id="626776" name="Text Box 88"/>
          <p:cNvSpPr txBox="1">
            <a:spLocks noChangeArrowheads="1"/>
          </p:cNvSpPr>
          <p:nvPr/>
        </p:nvSpPr>
        <p:spPr bwMode="auto">
          <a:xfrm>
            <a:off x="304800" y="2300288"/>
            <a:ext cx="603250" cy="366712"/>
          </a:xfrm>
          <a:prstGeom prst="rect">
            <a:avLst/>
          </a:prstGeom>
          <a:noFill/>
          <a:ln w="9525">
            <a:noFill/>
            <a:miter lim="800000"/>
            <a:headEnd/>
            <a:tailEnd/>
          </a:ln>
          <a:effectLst/>
        </p:spPr>
        <p:txBody>
          <a:bodyPr wrap="none">
            <a:spAutoFit/>
          </a:bodyPr>
          <a:lstStyle/>
          <a:p>
            <a:pPr>
              <a:spcBef>
                <a:spcPct val="0"/>
              </a:spcBef>
            </a:pPr>
            <a:r>
              <a:rPr lang="en-US" altLang="zh-CN" sz="1800">
                <a:solidFill>
                  <a:schemeClr val="folHlink"/>
                </a:solidFill>
                <a:latin typeface="Times New Roman" pitchFamily="18" charset="0"/>
              </a:rPr>
              <a:t>IND</a:t>
            </a:r>
          </a:p>
        </p:txBody>
      </p:sp>
      <p:sp>
        <p:nvSpPr>
          <p:cNvPr id="626777" name="Text Box 89"/>
          <p:cNvSpPr txBox="1">
            <a:spLocks noChangeArrowheads="1"/>
          </p:cNvSpPr>
          <p:nvPr/>
        </p:nvSpPr>
        <p:spPr bwMode="auto">
          <a:xfrm>
            <a:off x="304800" y="3429000"/>
            <a:ext cx="501650" cy="366713"/>
          </a:xfrm>
          <a:prstGeom prst="rect">
            <a:avLst/>
          </a:prstGeom>
          <a:noFill/>
          <a:ln w="9525">
            <a:noFill/>
            <a:miter lim="800000"/>
            <a:headEnd/>
            <a:tailEnd/>
          </a:ln>
          <a:effectLst/>
        </p:spPr>
        <p:txBody>
          <a:bodyPr wrap="none">
            <a:spAutoFit/>
          </a:bodyPr>
          <a:lstStyle/>
          <a:p>
            <a:pPr>
              <a:spcBef>
                <a:spcPct val="0"/>
              </a:spcBef>
            </a:pPr>
            <a:r>
              <a:rPr lang="en-US" altLang="zh-CN" sz="1800">
                <a:solidFill>
                  <a:schemeClr val="folHlink"/>
                </a:solidFill>
                <a:latin typeface="Times New Roman" pitchFamily="18" charset="0"/>
              </a:rPr>
              <a:t>EX</a:t>
            </a:r>
          </a:p>
        </p:txBody>
      </p:sp>
      <p:sp>
        <p:nvSpPr>
          <p:cNvPr id="626778" name="Text Box 90"/>
          <p:cNvSpPr txBox="1">
            <a:spLocks noChangeArrowheads="1"/>
          </p:cNvSpPr>
          <p:nvPr/>
        </p:nvSpPr>
        <p:spPr bwMode="auto">
          <a:xfrm>
            <a:off x="2457450" y="3200400"/>
            <a:ext cx="666750" cy="366713"/>
          </a:xfrm>
          <a:prstGeom prst="rect">
            <a:avLst/>
          </a:prstGeom>
          <a:noFill/>
          <a:ln w="9525">
            <a:noFill/>
            <a:miter lim="800000"/>
            <a:headEnd/>
            <a:tailEnd/>
          </a:ln>
          <a:effectLst/>
        </p:spPr>
        <p:txBody>
          <a:bodyPr wrap="none">
            <a:spAutoFit/>
          </a:bodyPr>
          <a:lstStyle/>
          <a:p>
            <a:pPr>
              <a:spcBef>
                <a:spcPct val="0"/>
              </a:spcBef>
            </a:pPr>
            <a:r>
              <a:rPr lang="en-US" altLang="zh-CN" sz="1800">
                <a:solidFill>
                  <a:schemeClr val="folHlink"/>
                </a:solidFill>
                <a:latin typeface="Times New Roman" pitchFamily="18" charset="0"/>
              </a:rPr>
              <a:t>LDA</a:t>
            </a:r>
          </a:p>
        </p:txBody>
      </p:sp>
      <p:sp>
        <p:nvSpPr>
          <p:cNvPr id="626779" name="Text Box 91"/>
          <p:cNvSpPr txBox="1">
            <a:spLocks noChangeArrowheads="1"/>
          </p:cNvSpPr>
          <p:nvPr/>
        </p:nvSpPr>
        <p:spPr bwMode="auto">
          <a:xfrm>
            <a:off x="3886200" y="3200400"/>
            <a:ext cx="679450" cy="366713"/>
          </a:xfrm>
          <a:prstGeom prst="rect">
            <a:avLst/>
          </a:prstGeom>
          <a:noFill/>
          <a:ln w="9525">
            <a:noFill/>
            <a:miter lim="800000"/>
            <a:headEnd/>
            <a:tailEnd/>
          </a:ln>
          <a:effectLst/>
        </p:spPr>
        <p:txBody>
          <a:bodyPr wrap="none">
            <a:spAutoFit/>
          </a:bodyPr>
          <a:lstStyle/>
          <a:p>
            <a:pPr>
              <a:spcBef>
                <a:spcPct val="0"/>
              </a:spcBef>
            </a:pPr>
            <a:r>
              <a:rPr lang="en-US" altLang="zh-CN" sz="1800">
                <a:solidFill>
                  <a:schemeClr val="folHlink"/>
                </a:solidFill>
                <a:latin typeface="Times New Roman" pitchFamily="18" charset="0"/>
              </a:rPr>
              <a:t>ADD</a:t>
            </a:r>
          </a:p>
        </p:txBody>
      </p:sp>
      <p:sp>
        <p:nvSpPr>
          <p:cNvPr id="626780" name="Text Box 92"/>
          <p:cNvSpPr txBox="1">
            <a:spLocks noChangeArrowheads="1"/>
          </p:cNvSpPr>
          <p:nvPr/>
        </p:nvSpPr>
        <p:spPr bwMode="auto">
          <a:xfrm>
            <a:off x="3886200" y="1752600"/>
            <a:ext cx="654050" cy="366713"/>
          </a:xfrm>
          <a:prstGeom prst="rect">
            <a:avLst/>
          </a:prstGeom>
          <a:noFill/>
          <a:ln w="9525">
            <a:noFill/>
            <a:miter lim="800000"/>
            <a:headEnd/>
            <a:tailEnd/>
          </a:ln>
          <a:effectLst/>
        </p:spPr>
        <p:txBody>
          <a:bodyPr wrap="none">
            <a:spAutoFit/>
          </a:bodyPr>
          <a:lstStyle/>
          <a:p>
            <a:pPr>
              <a:spcBef>
                <a:spcPct val="0"/>
              </a:spcBef>
            </a:pPr>
            <a:r>
              <a:rPr lang="en-US" altLang="zh-CN" sz="1800">
                <a:solidFill>
                  <a:schemeClr val="folHlink"/>
                </a:solidFill>
                <a:latin typeface="Times New Roman" pitchFamily="18" charset="0"/>
              </a:rPr>
              <a:t>JMP</a:t>
            </a:r>
          </a:p>
        </p:txBody>
      </p:sp>
      <p:sp>
        <p:nvSpPr>
          <p:cNvPr id="626781" name="Text Box 93"/>
          <p:cNvSpPr txBox="1">
            <a:spLocks noChangeArrowheads="1"/>
          </p:cNvSpPr>
          <p:nvPr/>
        </p:nvSpPr>
        <p:spPr bwMode="auto">
          <a:xfrm>
            <a:off x="5505450" y="1766888"/>
            <a:ext cx="666750" cy="366712"/>
          </a:xfrm>
          <a:prstGeom prst="rect">
            <a:avLst/>
          </a:prstGeom>
          <a:noFill/>
          <a:ln w="9525">
            <a:noFill/>
            <a:miter lim="800000"/>
            <a:headEnd/>
            <a:tailEnd/>
          </a:ln>
          <a:effectLst/>
        </p:spPr>
        <p:txBody>
          <a:bodyPr wrap="none">
            <a:spAutoFit/>
          </a:bodyPr>
          <a:lstStyle/>
          <a:p>
            <a:pPr>
              <a:spcBef>
                <a:spcPct val="0"/>
              </a:spcBef>
            </a:pPr>
            <a:r>
              <a:rPr lang="en-US" altLang="zh-CN" sz="1800">
                <a:solidFill>
                  <a:schemeClr val="folHlink"/>
                </a:solidFill>
                <a:latin typeface="Times New Roman" pitchFamily="18" charset="0"/>
              </a:rPr>
              <a:t>BAN</a:t>
            </a:r>
          </a:p>
        </p:txBody>
      </p:sp>
      <p:sp>
        <p:nvSpPr>
          <p:cNvPr id="626782" name="Text Box 94"/>
          <p:cNvSpPr txBox="1">
            <a:spLocks noChangeArrowheads="1"/>
          </p:cNvSpPr>
          <p:nvPr/>
        </p:nvSpPr>
        <p:spPr bwMode="auto">
          <a:xfrm>
            <a:off x="5505450" y="3138488"/>
            <a:ext cx="628650" cy="366712"/>
          </a:xfrm>
          <a:prstGeom prst="rect">
            <a:avLst/>
          </a:prstGeom>
          <a:noFill/>
          <a:ln w="9525">
            <a:noFill/>
            <a:miter lim="800000"/>
            <a:headEnd/>
            <a:tailEnd/>
          </a:ln>
          <a:effectLst/>
        </p:spPr>
        <p:txBody>
          <a:bodyPr wrap="none">
            <a:spAutoFit/>
          </a:bodyPr>
          <a:lstStyle/>
          <a:p>
            <a:pPr>
              <a:spcBef>
                <a:spcPct val="0"/>
              </a:spcBef>
            </a:pPr>
            <a:r>
              <a:rPr lang="en-US" altLang="zh-CN" sz="1800">
                <a:solidFill>
                  <a:schemeClr val="folHlink"/>
                </a:solidFill>
                <a:latin typeface="Times New Roman" pitchFamily="18" charset="0"/>
              </a:rPr>
              <a:t>STA</a:t>
            </a:r>
          </a:p>
        </p:txBody>
      </p:sp>
      <p:sp>
        <p:nvSpPr>
          <p:cNvPr id="626783" name="Freeform 95"/>
          <p:cNvSpPr>
            <a:spLocks/>
          </p:cNvSpPr>
          <p:nvPr/>
        </p:nvSpPr>
        <p:spPr bwMode="auto">
          <a:xfrm>
            <a:off x="5705475" y="3462338"/>
            <a:ext cx="542925" cy="1587"/>
          </a:xfrm>
          <a:custGeom>
            <a:avLst/>
            <a:gdLst/>
            <a:ahLst/>
            <a:cxnLst>
              <a:cxn ang="0">
                <a:pos x="342" y="0"/>
              </a:cxn>
              <a:cxn ang="0">
                <a:pos x="0" y="0"/>
              </a:cxn>
            </a:cxnLst>
            <a:rect l="0" t="0" r="r" b="b"/>
            <a:pathLst>
              <a:path w="342" h="1">
                <a:moveTo>
                  <a:pt x="342" y="0"/>
                </a:moveTo>
                <a:lnTo>
                  <a:pt x="0" y="0"/>
                </a:lnTo>
              </a:path>
            </a:pathLst>
          </a:custGeom>
          <a:noFill/>
          <a:ln w="28575" cmpd="sng">
            <a:solidFill>
              <a:schemeClr val="folHlink"/>
            </a:solidFill>
            <a:round/>
            <a:headEnd type="none" w="med" len="med"/>
            <a:tailEnd type="none" w="med" len="med"/>
          </a:ln>
          <a:effectLst/>
        </p:spPr>
        <p:txBody>
          <a:bodyPr wrap="none"/>
          <a:lstStyle/>
          <a:p>
            <a:endParaRPr lang="zh-CN" altLang="en-US"/>
          </a:p>
        </p:txBody>
      </p:sp>
      <p:sp>
        <p:nvSpPr>
          <p:cNvPr id="626784" name="Text Box 96"/>
          <p:cNvSpPr txBox="1">
            <a:spLocks noChangeArrowheads="1"/>
          </p:cNvSpPr>
          <p:nvPr/>
        </p:nvSpPr>
        <p:spPr bwMode="auto">
          <a:xfrm>
            <a:off x="304800" y="1508125"/>
            <a:ext cx="422275" cy="396875"/>
          </a:xfrm>
          <a:prstGeom prst="rect">
            <a:avLst/>
          </a:prstGeom>
          <a:noFill/>
          <a:ln w="9525">
            <a:noFill/>
            <a:miter lim="800000"/>
            <a:headEnd/>
            <a:tailEnd/>
          </a:ln>
          <a:effectLst/>
        </p:spPr>
        <p:txBody>
          <a:bodyPr wrap="none">
            <a:spAutoFit/>
          </a:bodyPr>
          <a:lstStyle/>
          <a:p>
            <a:pPr>
              <a:spcBef>
                <a:spcPct val="0"/>
              </a:spcBef>
            </a:pPr>
            <a:r>
              <a:rPr lang="en-US" altLang="zh-CN" sz="2000" i="1">
                <a:latin typeface="Times New Roman" pitchFamily="18" charset="0"/>
              </a:rPr>
              <a:t>T</a:t>
            </a:r>
            <a:r>
              <a:rPr lang="en-US" altLang="zh-CN" sz="2000" baseline="-25000">
                <a:latin typeface="Times New Roman" pitchFamily="18" charset="0"/>
              </a:rPr>
              <a:t>1</a:t>
            </a:r>
          </a:p>
        </p:txBody>
      </p:sp>
      <p:sp>
        <p:nvSpPr>
          <p:cNvPr id="626785" name="Line 97"/>
          <p:cNvSpPr>
            <a:spLocks noChangeShapeType="1"/>
          </p:cNvSpPr>
          <p:nvPr/>
        </p:nvSpPr>
        <p:spPr bwMode="auto">
          <a:xfrm>
            <a:off x="7961313" y="3429000"/>
            <a:ext cx="533400" cy="0"/>
          </a:xfrm>
          <a:prstGeom prst="line">
            <a:avLst/>
          </a:prstGeom>
          <a:noFill/>
          <a:ln w="28575">
            <a:solidFill>
              <a:schemeClr val="tx1"/>
            </a:solidFill>
            <a:round/>
            <a:headEnd/>
            <a:tailEnd type="stealth" w="med" len="med"/>
          </a:ln>
          <a:effectLst/>
        </p:spPr>
        <p:txBody>
          <a:bodyPr wrap="none"/>
          <a:lstStyle/>
          <a:p>
            <a:endParaRPr lang="zh-CN" altLang="en-US"/>
          </a:p>
        </p:txBody>
      </p:sp>
      <p:grpSp>
        <p:nvGrpSpPr>
          <p:cNvPr id="16" name="Group 98"/>
          <p:cNvGrpSpPr>
            <a:grpSpLocks/>
          </p:cNvGrpSpPr>
          <p:nvPr/>
        </p:nvGrpSpPr>
        <p:grpSpPr bwMode="auto">
          <a:xfrm>
            <a:off x="7962900" y="3500438"/>
            <a:ext cx="1441450" cy="641350"/>
            <a:chOff x="4992" y="2160"/>
            <a:chExt cx="908" cy="404"/>
          </a:xfrm>
        </p:grpSpPr>
        <p:sp>
          <p:nvSpPr>
            <p:cNvPr id="626787" name="Text Box 99"/>
            <p:cNvSpPr txBox="1">
              <a:spLocks noChangeArrowheads="1"/>
            </p:cNvSpPr>
            <p:nvPr/>
          </p:nvSpPr>
          <p:spPr bwMode="auto">
            <a:xfrm>
              <a:off x="4992" y="2160"/>
              <a:ext cx="908" cy="404"/>
            </a:xfrm>
            <a:prstGeom prst="rect">
              <a:avLst/>
            </a:prstGeom>
            <a:noFill/>
            <a:ln w="9525">
              <a:noFill/>
              <a:miter lim="800000"/>
              <a:headEnd/>
              <a:tailEnd/>
            </a:ln>
            <a:effectLst/>
          </p:spPr>
          <p:txBody>
            <a:bodyPr wrap="none">
              <a:spAutoFit/>
            </a:bodyPr>
            <a:lstStyle/>
            <a:p>
              <a:pPr>
                <a:spcBef>
                  <a:spcPct val="0"/>
                </a:spcBef>
              </a:pPr>
              <a:r>
                <a:rPr lang="en-US" altLang="zh-CN" sz="1800">
                  <a:solidFill>
                    <a:schemeClr val="folHlink"/>
                  </a:solidFill>
                  <a:latin typeface="Times New Roman" pitchFamily="18" charset="0"/>
                </a:rPr>
                <a:t>M ( MAR)    </a:t>
              </a:r>
            </a:p>
            <a:p>
              <a:pPr>
                <a:spcBef>
                  <a:spcPct val="0"/>
                </a:spcBef>
              </a:pPr>
              <a:r>
                <a:rPr lang="en-US" altLang="zh-CN" sz="1800">
                  <a:solidFill>
                    <a:schemeClr val="folHlink"/>
                  </a:solidFill>
                  <a:latin typeface="Times New Roman" pitchFamily="18" charset="0"/>
                </a:rPr>
                <a:t>        MDR</a:t>
              </a:r>
            </a:p>
          </p:txBody>
        </p:sp>
        <p:sp>
          <p:nvSpPr>
            <p:cNvPr id="626788" name="Line 100"/>
            <p:cNvSpPr>
              <a:spLocks noChangeShapeType="1"/>
            </p:cNvSpPr>
            <p:nvPr/>
          </p:nvSpPr>
          <p:spPr bwMode="auto">
            <a:xfrm>
              <a:off x="5040" y="2448"/>
              <a:ext cx="240" cy="0"/>
            </a:xfrm>
            <a:prstGeom prst="line">
              <a:avLst/>
            </a:prstGeom>
            <a:noFill/>
            <a:ln w="28575">
              <a:solidFill>
                <a:schemeClr val="folHlink"/>
              </a:solidFill>
              <a:round/>
              <a:headEnd/>
              <a:tailEnd type="stealth" w="med" len="med"/>
            </a:ln>
            <a:effectLst/>
          </p:spPr>
          <p:txBody>
            <a:bodyPr wrap="none"/>
            <a:lstStyle/>
            <a:p>
              <a:endParaRPr lang="zh-CN" altLang="en-US"/>
            </a:p>
          </p:txBody>
        </p:sp>
      </p:grpSp>
      <p:grpSp>
        <p:nvGrpSpPr>
          <p:cNvPr id="17" name="Group 101"/>
          <p:cNvGrpSpPr>
            <a:grpSpLocks/>
          </p:cNvGrpSpPr>
          <p:nvPr/>
        </p:nvGrpSpPr>
        <p:grpSpPr bwMode="auto">
          <a:xfrm>
            <a:off x="2995613" y="2743200"/>
            <a:ext cx="1600200" cy="533400"/>
            <a:chOff x="1887" y="1728"/>
            <a:chExt cx="1008" cy="336"/>
          </a:xfrm>
        </p:grpSpPr>
        <p:sp>
          <p:nvSpPr>
            <p:cNvPr id="626790" name="Freeform 102"/>
            <p:cNvSpPr>
              <a:spLocks/>
            </p:cNvSpPr>
            <p:nvPr/>
          </p:nvSpPr>
          <p:spPr bwMode="auto">
            <a:xfrm>
              <a:off x="2784" y="1728"/>
              <a:ext cx="111" cy="336"/>
            </a:xfrm>
            <a:custGeom>
              <a:avLst/>
              <a:gdLst/>
              <a:ahLst/>
              <a:cxnLst>
                <a:cxn ang="0">
                  <a:pos x="0" y="0"/>
                </a:cxn>
                <a:cxn ang="0">
                  <a:pos x="0" y="336"/>
                </a:cxn>
                <a:cxn ang="0">
                  <a:pos x="111" y="336"/>
                </a:cxn>
              </a:cxnLst>
              <a:rect l="0" t="0" r="r" b="b"/>
              <a:pathLst>
                <a:path w="111" h="336">
                  <a:moveTo>
                    <a:pt x="0" y="0"/>
                  </a:moveTo>
                  <a:lnTo>
                    <a:pt x="0" y="336"/>
                  </a:lnTo>
                  <a:lnTo>
                    <a:pt x="111" y="336"/>
                  </a:lnTo>
                </a:path>
              </a:pathLst>
            </a:custGeom>
            <a:noFill/>
            <a:ln w="28575" cmpd="sng">
              <a:solidFill>
                <a:schemeClr val="tx1"/>
              </a:solidFill>
              <a:round/>
              <a:headEnd/>
              <a:tailEnd/>
            </a:ln>
            <a:effectLst/>
          </p:spPr>
          <p:txBody>
            <a:bodyPr wrap="none"/>
            <a:lstStyle/>
            <a:p>
              <a:endParaRPr lang="zh-CN" altLang="en-US"/>
            </a:p>
          </p:txBody>
        </p:sp>
        <p:sp>
          <p:nvSpPr>
            <p:cNvPr id="626791" name="Freeform 103"/>
            <p:cNvSpPr>
              <a:spLocks/>
            </p:cNvSpPr>
            <p:nvPr/>
          </p:nvSpPr>
          <p:spPr bwMode="auto">
            <a:xfrm>
              <a:off x="1887" y="1728"/>
              <a:ext cx="897" cy="1"/>
            </a:xfrm>
            <a:custGeom>
              <a:avLst/>
              <a:gdLst/>
              <a:ahLst/>
              <a:cxnLst>
                <a:cxn ang="0">
                  <a:pos x="0" y="0"/>
                </a:cxn>
                <a:cxn ang="0">
                  <a:pos x="897" y="0"/>
                </a:cxn>
              </a:cxnLst>
              <a:rect l="0" t="0" r="r" b="b"/>
              <a:pathLst>
                <a:path w="897" h="1">
                  <a:moveTo>
                    <a:pt x="0" y="0"/>
                  </a:moveTo>
                  <a:lnTo>
                    <a:pt x="897" y="0"/>
                  </a:lnTo>
                </a:path>
              </a:pathLst>
            </a:custGeom>
            <a:noFill/>
            <a:ln w="28575" cmpd="sng">
              <a:solidFill>
                <a:schemeClr val="tx1"/>
              </a:solidFill>
              <a:round/>
              <a:headEnd type="oval" w="sm" len="sm"/>
              <a:tailEnd type="none" w="med" len="med"/>
            </a:ln>
            <a:effectLst/>
          </p:spPr>
          <p:txBody>
            <a:bodyPr wrap="none"/>
            <a:lstStyle/>
            <a:p>
              <a:endParaRPr lang="zh-CN" altLang="en-US"/>
            </a:p>
          </p:txBody>
        </p:sp>
      </p:grpSp>
      <p:sp>
        <p:nvSpPr>
          <p:cNvPr id="626792" name="Freeform 104"/>
          <p:cNvSpPr>
            <a:spLocks/>
          </p:cNvSpPr>
          <p:nvPr/>
        </p:nvSpPr>
        <p:spPr bwMode="auto">
          <a:xfrm>
            <a:off x="6019800" y="2286000"/>
            <a:ext cx="228600" cy="457200"/>
          </a:xfrm>
          <a:custGeom>
            <a:avLst/>
            <a:gdLst/>
            <a:ahLst/>
            <a:cxnLst>
              <a:cxn ang="0">
                <a:pos x="144" y="0"/>
              </a:cxn>
              <a:cxn ang="0">
                <a:pos x="0" y="0"/>
              </a:cxn>
              <a:cxn ang="0">
                <a:pos x="0" y="288"/>
              </a:cxn>
            </a:cxnLst>
            <a:rect l="0" t="0" r="r" b="b"/>
            <a:pathLst>
              <a:path w="144" h="288">
                <a:moveTo>
                  <a:pt x="144" y="0"/>
                </a:moveTo>
                <a:lnTo>
                  <a:pt x="0" y="0"/>
                </a:lnTo>
                <a:lnTo>
                  <a:pt x="0" y="288"/>
                </a:lnTo>
              </a:path>
            </a:pathLst>
          </a:custGeom>
          <a:noFill/>
          <a:ln w="28575" cmpd="sng">
            <a:solidFill>
              <a:schemeClr val="tx1"/>
            </a:solidFill>
            <a:round/>
            <a:headEnd type="none" w="sm" len="sm"/>
            <a:tailEnd type="oval" w="sm" len="sm"/>
          </a:ln>
          <a:effectLst/>
        </p:spPr>
        <p:txBody>
          <a:bodyPr wrap="none"/>
          <a:lstStyle/>
          <a:p>
            <a:endParaRPr lang="zh-CN" altLang="en-US"/>
          </a:p>
        </p:txBody>
      </p:sp>
      <p:grpSp>
        <p:nvGrpSpPr>
          <p:cNvPr id="18" name="Group 105"/>
          <p:cNvGrpSpPr>
            <a:grpSpLocks/>
          </p:cNvGrpSpPr>
          <p:nvPr/>
        </p:nvGrpSpPr>
        <p:grpSpPr bwMode="auto">
          <a:xfrm>
            <a:off x="4424363" y="2743200"/>
            <a:ext cx="1824037" cy="457200"/>
            <a:chOff x="2787" y="1728"/>
            <a:chExt cx="1149" cy="288"/>
          </a:xfrm>
        </p:grpSpPr>
        <p:sp>
          <p:nvSpPr>
            <p:cNvPr id="626794" name="Freeform 106"/>
            <p:cNvSpPr>
              <a:spLocks/>
            </p:cNvSpPr>
            <p:nvPr/>
          </p:nvSpPr>
          <p:spPr bwMode="auto">
            <a:xfrm>
              <a:off x="2787" y="1728"/>
              <a:ext cx="1005" cy="3"/>
            </a:xfrm>
            <a:custGeom>
              <a:avLst/>
              <a:gdLst/>
              <a:ahLst/>
              <a:cxnLst>
                <a:cxn ang="0">
                  <a:pos x="0" y="3"/>
                </a:cxn>
                <a:cxn ang="0">
                  <a:pos x="1005" y="0"/>
                </a:cxn>
              </a:cxnLst>
              <a:rect l="0" t="0" r="r" b="b"/>
              <a:pathLst>
                <a:path w="1005" h="3">
                  <a:moveTo>
                    <a:pt x="0" y="3"/>
                  </a:moveTo>
                  <a:lnTo>
                    <a:pt x="1005" y="0"/>
                  </a:lnTo>
                </a:path>
              </a:pathLst>
            </a:custGeom>
            <a:noFill/>
            <a:ln w="28575" cmpd="sng">
              <a:solidFill>
                <a:schemeClr val="tx1"/>
              </a:solidFill>
              <a:round/>
              <a:headEnd type="none" w="med" len="med"/>
              <a:tailEnd type="none" w="med" len="med"/>
            </a:ln>
            <a:effectLst/>
          </p:spPr>
          <p:txBody>
            <a:bodyPr wrap="none"/>
            <a:lstStyle/>
            <a:p>
              <a:endParaRPr lang="zh-CN" altLang="en-US"/>
            </a:p>
          </p:txBody>
        </p:sp>
        <p:sp>
          <p:nvSpPr>
            <p:cNvPr id="626795" name="Freeform 107"/>
            <p:cNvSpPr>
              <a:spLocks/>
            </p:cNvSpPr>
            <p:nvPr/>
          </p:nvSpPr>
          <p:spPr bwMode="auto">
            <a:xfrm>
              <a:off x="3792" y="1728"/>
              <a:ext cx="144" cy="288"/>
            </a:xfrm>
            <a:custGeom>
              <a:avLst/>
              <a:gdLst/>
              <a:ahLst/>
              <a:cxnLst>
                <a:cxn ang="0">
                  <a:pos x="0" y="0"/>
                </a:cxn>
                <a:cxn ang="0">
                  <a:pos x="0" y="288"/>
                </a:cxn>
                <a:cxn ang="0">
                  <a:pos x="144" y="288"/>
                </a:cxn>
              </a:cxnLst>
              <a:rect l="0" t="0" r="r" b="b"/>
              <a:pathLst>
                <a:path w="144" h="288">
                  <a:moveTo>
                    <a:pt x="0" y="0"/>
                  </a:moveTo>
                  <a:lnTo>
                    <a:pt x="0" y="288"/>
                  </a:lnTo>
                  <a:lnTo>
                    <a:pt x="144" y="288"/>
                  </a:lnTo>
                </a:path>
              </a:pathLst>
            </a:custGeom>
            <a:noFill/>
            <a:ln w="28575" cmpd="sng">
              <a:solidFill>
                <a:schemeClr val="tx1"/>
              </a:solidFill>
              <a:round/>
              <a:headEnd type="none" w="sm" len="sm"/>
              <a:tailEnd/>
            </a:ln>
            <a:effectLst/>
          </p:spPr>
          <p:txBody>
            <a:bodyPr wrap="none"/>
            <a:lstStyle/>
            <a:p>
              <a:endParaRPr lang="zh-CN" altLang="en-US"/>
            </a:p>
          </p:txBody>
        </p:sp>
      </p:grpSp>
      <p:grpSp>
        <p:nvGrpSpPr>
          <p:cNvPr id="19" name="Group 108"/>
          <p:cNvGrpSpPr>
            <a:grpSpLocks/>
          </p:cNvGrpSpPr>
          <p:nvPr/>
        </p:nvGrpSpPr>
        <p:grpSpPr bwMode="auto">
          <a:xfrm>
            <a:off x="2381250" y="3852863"/>
            <a:ext cx="895350" cy="719137"/>
            <a:chOff x="1500" y="2427"/>
            <a:chExt cx="564" cy="453"/>
          </a:xfrm>
        </p:grpSpPr>
        <p:sp>
          <p:nvSpPr>
            <p:cNvPr id="626797" name="Freeform 109"/>
            <p:cNvSpPr>
              <a:spLocks/>
            </p:cNvSpPr>
            <p:nvPr/>
          </p:nvSpPr>
          <p:spPr bwMode="auto">
            <a:xfrm>
              <a:off x="1647" y="2427"/>
              <a:ext cx="417" cy="453"/>
            </a:xfrm>
            <a:custGeom>
              <a:avLst/>
              <a:gdLst/>
              <a:ahLst/>
              <a:cxnLst>
                <a:cxn ang="0">
                  <a:pos x="0" y="0"/>
                </a:cxn>
                <a:cxn ang="0">
                  <a:pos x="3" y="453"/>
                </a:cxn>
                <a:cxn ang="0">
                  <a:pos x="417" y="444"/>
                </a:cxn>
              </a:cxnLst>
              <a:rect l="0" t="0" r="r" b="b"/>
              <a:pathLst>
                <a:path w="417" h="453">
                  <a:moveTo>
                    <a:pt x="0" y="0"/>
                  </a:moveTo>
                  <a:lnTo>
                    <a:pt x="3" y="453"/>
                  </a:lnTo>
                  <a:lnTo>
                    <a:pt x="417" y="444"/>
                  </a:lnTo>
                </a:path>
              </a:pathLst>
            </a:custGeom>
            <a:noFill/>
            <a:ln w="28575" cmpd="sng">
              <a:solidFill>
                <a:schemeClr val="tx1"/>
              </a:solidFill>
              <a:round/>
              <a:headEnd type="none" w="sm" len="sm"/>
              <a:tailEnd/>
            </a:ln>
            <a:effectLst/>
          </p:spPr>
          <p:txBody>
            <a:bodyPr wrap="none"/>
            <a:lstStyle/>
            <a:p>
              <a:endParaRPr lang="zh-CN" altLang="en-US"/>
            </a:p>
          </p:txBody>
        </p:sp>
        <p:sp>
          <p:nvSpPr>
            <p:cNvPr id="626798" name="Freeform 110"/>
            <p:cNvSpPr>
              <a:spLocks/>
            </p:cNvSpPr>
            <p:nvPr/>
          </p:nvSpPr>
          <p:spPr bwMode="auto">
            <a:xfrm>
              <a:off x="1500" y="2427"/>
              <a:ext cx="153" cy="1"/>
            </a:xfrm>
            <a:custGeom>
              <a:avLst/>
              <a:gdLst/>
              <a:ahLst/>
              <a:cxnLst>
                <a:cxn ang="0">
                  <a:pos x="0" y="0"/>
                </a:cxn>
                <a:cxn ang="0">
                  <a:pos x="153" y="0"/>
                </a:cxn>
              </a:cxnLst>
              <a:rect l="0" t="0" r="r" b="b"/>
              <a:pathLst>
                <a:path w="153" h="1">
                  <a:moveTo>
                    <a:pt x="0" y="0"/>
                  </a:moveTo>
                  <a:lnTo>
                    <a:pt x="153" y="0"/>
                  </a:lnTo>
                </a:path>
              </a:pathLst>
            </a:custGeom>
            <a:noFill/>
            <a:ln w="28575" cmpd="sng">
              <a:solidFill>
                <a:schemeClr val="tx1"/>
              </a:solidFill>
              <a:round/>
              <a:headEnd type="none" w="med" len="med"/>
              <a:tailEnd type="none" w="med" len="med"/>
            </a:ln>
            <a:effectLst/>
          </p:spPr>
          <p:txBody>
            <a:bodyPr wrap="none"/>
            <a:lstStyle/>
            <a:p>
              <a:endParaRPr lang="zh-CN" altLang="en-US"/>
            </a:p>
          </p:txBody>
        </p:sp>
      </p:grpSp>
      <p:sp>
        <p:nvSpPr>
          <p:cNvPr id="626799" name="Freeform 111"/>
          <p:cNvSpPr>
            <a:spLocks/>
          </p:cNvSpPr>
          <p:nvPr/>
        </p:nvSpPr>
        <p:spPr bwMode="auto">
          <a:xfrm>
            <a:off x="3605213" y="3395663"/>
            <a:ext cx="280987" cy="642937"/>
          </a:xfrm>
          <a:custGeom>
            <a:avLst/>
            <a:gdLst/>
            <a:ahLst/>
            <a:cxnLst>
              <a:cxn ang="0">
                <a:pos x="0" y="3"/>
              </a:cxn>
              <a:cxn ang="0">
                <a:pos x="177" y="0"/>
              </a:cxn>
              <a:cxn ang="0">
                <a:pos x="177" y="405"/>
              </a:cxn>
            </a:cxnLst>
            <a:rect l="0" t="0" r="r" b="b"/>
            <a:pathLst>
              <a:path w="177" h="405">
                <a:moveTo>
                  <a:pt x="0" y="3"/>
                </a:moveTo>
                <a:lnTo>
                  <a:pt x="177" y="0"/>
                </a:lnTo>
                <a:lnTo>
                  <a:pt x="177" y="405"/>
                </a:lnTo>
              </a:path>
            </a:pathLst>
          </a:custGeom>
          <a:noFill/>
          <a:ln w="28575" cmpd="sng">
            <a:solidFill>
              <a:schemeClr val="tx1"/>
            </a:solidFill>
            <a:round/>
            <a:headEnd/>
            <a:tailEnd/>
          </a:ln>
          <a:effectLst/>
        </p:spPr>
        <p:txBody>
          <a:bodyPr wrap="none"/>
          <a:lstStyle/>
          <a:p>
            <a:endParaRPr lang="zh-CN" altLang="en-US"/>
          </a:p>
        </p:txBody>
      </p:sp>
      <p:sp>
        <p:nvSpPr>
          <p:cNvPr id="626800" name="Text Box 112"/>
          <p:cNvSpPr txBox="1">
            <a:spLocks noChangeArrowheads="1"/>
          </p:cNvSpPr>
          <p:nvPr/>
        </p:nvSpPr>
        <p:spPr bwMode="auto">
          <a:xfrm>
            <a:off x="3733800" y="6161088"/>
            <a:ext cx="2438400" cy="457200"/>
          </a:xfrm>
          <a:prstGeom prst="rect">
            <a:avLst/>
          </a:prstGeom>
          <a:noFill/>
          <a:ln w="9525">
            <a:noFill/>
            <a:miter lim="800000"/>
            <a:headEnd/>
            <a:tailEnd/>
          </a:ln>
          <a:effectLst/>
        </p:spPr>
        <p:txBody>
          <a:bodyPr>
            <a:spAutoFit/>
          </a:bodyPr>
          <a:lstStyle/>
          <a:p>
            <a:pPr>
              <a:spcBef>
                <a:spcPct val="0"/>
              </a:spcBef>
            </a:pPr>
            <a:r>
              <a:rPr lang="zh-CN" altLang="en-US" sz="2400">
                <a:latin typeface="Times New Roman" pitchFamily="18" charset="0"/>
              </a:rPr>
              <a:t>（</a:t>
            </a:r>
            <a:r>
              <a:rPr lang="en-US" altLang="zh-CN" sz="2400">
                <a:latin typeface="Times New Roman" pitchFamily="18" charset="0"/>
              </a:rPr>
              <a:t>RISC）</a:t>
            </a:r>
            <a:endParaRPr lang="zh-CN" altLang="en-US" sz="2400">
              <a:latin typeface="Times New Roman" pitchFamily="18" charset="0"/>
            </a:endParaRPr>
          </a:p>
        </p:txBody>
      </p:sp>
      <p:grpSp>
        <p:nvGrpSpPr>
          <p:cNvPr id="20" name="Group 113"/>
          <p:cNvGrpSpPr>
            <a:grpSpLocks/>
          </p:cNvGrpSpPr>
          <p:nvPr/>
        </p:nvGrpSpPr>
        <p:grpSpPr bwMode="auto">
          <a:xfrm>
            <a:off x="3190875" y="3124200"/>
            <a:ext cx="414338" cy="533400"/>
            <a:chOff x="2010" y="1968"/>
            <a:chExt cx="261" cy="336"/>
          </a:xfrm>
        </p:grpSpPr>
        <p:sp>
          <p:nvSpPr>
            <p:cNvPr id="626802" name="Text Box 114"/>
            <p:cNvSpPr txBox="1">
              <a:spLocks noChangeArrowheads="1"/>
            </p:cNvSpPr>
            <p:nvPr/>
          </p:nvSpPr>
          <p:spPr bwMode="auto">
            <a:xfrm>
              <a:off x="2010" y="1999"/>
              <a:ext cx="249" cy="250"/>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&amp;</a:t>
              </a:r>
            </a:p>
          </p:txBody>
        </p:sp>
        <p:grpSp>
          <p:nvGrpSpPr>
            <p:cNvPr id="21" name="Group 115"/>
            <p:cNvGrpSpPr>
              <a:grpSpLocks/>
            </p:cNvGrpSpPr>
            <p:nvPr/>
          </p:nvGrpSpPr>
          <p:grpSpPr bwMode="auto">
            <a:xfrm>
              <a:off x="2031" y="1968"/>
              <a:ext cx="240" cy="336"/>
              <a:chOff x="2064" y="2064"/>
              <a:chExt cx="240" cy="336"/>
            </a:xfrm>
          </p:grpSpPr>
          <p:sp>
            <p:nvSpPr>
              <p:cNvPr id="626804" name="Rectangle 116"/>
              <p:cNvSpPr>
                <a:spLocks noChangeArrowheads="1"/>
              </p:cNvSpPr>
              <p:nvPr/>
            </p:nvSpPr>
            <p:spPr bwMode="auto">
              <a:xfrm>
                <a:off x="2064" y="2064"/>
                <a:ext cx="192" cy="336"/>
              </a:xfrm>
              <a:prstGeom prst="rect">
                <a:avLst/>
              </a:prstGeom>
              <a:noFill/>
              <a:ln w="28575">
                <a:solidFill>
                  <a:schemeClr val="tx1"/>
                </a:solidFill>
                <a:miter lim="800000"/>
                <a:headEnd/>
                <a:tailEnd/>
              </a:ln>
              <a:effectLst/>
            </p:spPr>
            <p:txBody>
              <a:bodyPr wrap="none" anchor="ctr"/>
              <a:lstStyle/>
              <a:p>
                <a:endParaRPr lang="zh-CN" altLang="en-US"/>
              </a:p>
            </p:txBody>
          </p:sp>
          <p:sp>
            <p:nvSpPr>
              <p:cNvPr id="626805" name="Oval 117"/>
              <p:cNvSpPr>
                <a:spLocks noChangeArrowheads="1"/>
              </p:cNvSpPr>
              <p:nvPr/>
            </p:nvSpPr>
            <p:spPr bwMode="auto">
              <a:xfrm>
                <a:off x="2256" y="2208"/>
                <a:ext cx="48" cy="48"/>
              </a:xfrm>
              <a:prstGeom prst="ellipse">
                <a:avLst/>
              </a:prstGeom>
              <a:noFill/>
              <a:ln w="19050">
                <a:solidFill>
                  <a:schemeClr val="tx1"/>
                </a:solidFill>
                <a:round/>
                <a:headEnd/>
                <a:tailEnd/>
              </a:ln>
              <a:effectLst/>
            </p:spPr>
            <p:txBody>
              <a:bodyPr wrap="none" anchor="ctr"/>
              <a:lstStyle/>
              <a:p>
                <a:endParaRPr lang="zh-CN" altLang="en-US"/>
              </a:p>
            </p:txBody>
          </p:sp>
        </p:grpSp>
      </p:grpSp>
      <p:grpSp>
        <p:nvGrpSpPr>
          <p:cNvPr id="22" name="Group 118"/>
          <p:cNvGrpSpPr>
            <a:grpSpLocks/>
          </p:cNvGrpSpPr>
          <p:nvPr/>
        </p:nvGrpSpPr>
        <p:grpSpPr bwMode="auto">
          <a:xfrm>
            <a:off x="4557713" y="3124200"/>
            <a:ext cx="422275" cy="533400"/>
            <a:chOff x="2871" y="1968"/>
            <a:chExt cx="266" cy="336"/>
          </a:xfrm>
        </p:grpSpPr>
        <p:grpSp>
          <p:nvGrpSpPr>
            <p:cNvPr id="23" name="Group 119"/>
            <p:cNvGrpSpPr>
              <a:grpSpLocks/>
            </p:cNvGrpSpPr>
            <p:nvPr/>
          </p:nvGrpSpPr>
          <p:grpSpPr bwMode="auto">
            <a:xfrm>
              <a:off x="2897" y="1968"/>
              <a:ext cx="240" cy="336"/>
              <a:chOff x="2976" y="2064"/>
              <a:chExt cx="240" cy="336"/>
            </a:xfrm>
          </p:grpSpPr>
          <p:sp>
            <p:nvSpPr>
              <p:cNvPr id="626808" name="Rectangle 120"/>
              <p:cNvSpPr>
                <a:spLocks noChangeArrowheads="1"/>
              </p:cNvSpPr>
              <p:nvPr/>
            </p:nvSpPr>
            <p:spPr bwMode="auto">
              <a:xfrm>
                <a:off x="2976" y="2064"/>
                <a:ext cx="192" cy="336"/>
              </a:xfrm>
              <a:prstGeom prst="rect">
                <a:avLst/>
              </a:prstGeom>
              <a:noFill/>
              <a:ln w="28575">
                <a:solidFill>
                  <a:schemeClr val="tx1"/>
                </a:solidFill>
                <a:miter lim="800000"/>
                <a:headEnd/>
                <a:tailEnd/>
              </a:ln>
              <a:effectLst/>
            </p:spPr>
            <p:txBody>
              <a:bodyPr wrap="none" anchor="ctr"/>
              <a:lstStyle/>
              <a:p>
                <a:endParaRPr lang="zh-CN" altLang="en-US"/>
              </a:p>
            </p:txBody>
          </p:sp>
          <p:sp>
            <p:nvSpPr>
              <p:cNvPr id="626809" name="Oval 121"/>
              <p:cNvSpPr>
                <a:spLocks noChangeArrowheads="1"/>
              </p:cNvSpPr>
              <p:nvPr/>
            </p:nvSpPr>
            <p:spPr bwMode="auto">
              <a:xfrm>
                <a:off x="3168" y="2208"/>
                <a:ext cx="48" cy="48"/>
              </a:xfrm>
              <a:prstGeom prst="ellipse">
                <a:avLst/>
              </a:prstGeom>
              <a:noFill/>
              <a:ln w="19050">
                <a:solidFill>
                  <a:schemeClr val="tx1"/>
                </a:solidFill>
                <a:round/>
                <a:headEnd/>
                <a:tailEnd/>
              </a:ln>
              <a:effectLst/>
            </p:spPr>
            <p:txBody>
              <a:bodyPr wrap="none" anchor="ctr"/>
              <a:lstStyle/>
              <a:p>
                <a:endParaRPr lang="zh-CN" altLang="en-US"/>
              </a:p>
            </p:txBody>
          </p:sp>
        </p:grpSp>
        <p:sp>
          <p:nvSpPr>
            <p:cNvPr id="626810" name="Text Box 122"/>
            <p:cNvSpPr txBox="1">
              <a:spLocks noChangeArrowheads="1"/>
            </p:cNvSpPr>
            <p:nvPr/>
          </p:nvSpPr>
          <p:spPr bwMode="auto">
            <a:xfrm>
              <a:off x="2871" y="2006"/>
              <a:ext cx="249" cy="250"/>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&amp;</a:t>
              </a:r>
            </a:p>
          </p:txBody>
        </p:sp>
      </p:grpSp>
      <p:sp>
        <p:nvSpPr>
          <p:cNvPr id="626811" name="Rectangle 123"/>
          <p:cNvSpPr>
            <a:spLocks noChangeArrowheads="1"/>
          </p:cNvSpPr>
          <p:nvPr/>
        </p:nvSpPr>
        <p:spPr bwMode="auto">
          <a:xfrm>
            <a:off x="7696200" y="152400"/>
            <a:ext cx="1447800" cy="838200"/>
          </a:xfrm>
          <a:prstGeom prst="rect">
            <a:avLst/>
          </a:prstGeom>
          <a:noFill/>
          <a:ln w="9525">
            <a:noFill/>
            <a:miter lim="800000"/>
            <a:headEnd/>
            <a:tailEnd/>
          </a:ln>
          <a:effectLst/>
        </p:spPr>
        <p:txBody>
          <a:bodyPr lIns="92075" tIns="46038" rIns="92075" bIns="46038" anchor="ctr"/>
          <a:lstStyle/>
          <a:p>
            <a:pPr>
              <a:spcBef>
                <a:spcPct val="0"/>
              </a:spcBef>
            </a:pPr>
            <a:r>
              <a:rPr lang="zh-CN" altLang="en-US" sz="4400">
                <a:solidFill>
                  <a:schemeClr val="tx2"/>
                </a:solidFill>
                <a:effectLst>
                  <a:outerShdw blurRad="38100" dist="38100" dir="2700000" algn="tl">
                    <a:srgbClr val="000000"/>
                  </a:outerShdw>
                </a:effectLst>
                <a:latin typeface="Arial" charset="0"/>
              </a:rPr>
              <a:t>10.1</a:t>
            </a:r>
          </a:p>
        </p:txBody>
      </p:sp>
      <p:sp>
        <p:nvSpPr>
          <p:cNvPr id="626814" name="AutoShape 126">
            <a:hlinkClick r:id="" action="ppaction://noaction" highlightClick="1"/>
          </p:cNvPr>
          <p:cNvSpPr>
            <a:spLocks noChangeArrowheads="1"/>
          </p:cNvSpPr>
          <p:nvPr/>
        </p:nvSpPr>
        <p:spPr bwMode="auto">
          <a:xfrm>
            <a:off x="8589963" y="6516688"/>
            <a:ext cx="539750" cy="333375"/>
          </a:xfrm>
          <a:prstGeom prst="actionButtonEnd">
            <a:avLst/>
          </a:prstGeom>
          <a:solidFill>
            <a:srgbClr val="3366FF"/>
          </a:solidFill>
          <a:ln w="9525">
            <a:noFill/>
            <a:miter lim="800000"/>
            <a:headEnd/>
            <a:tailEnd/>
          </a:ln>
          <a:effectLst/>
        </p:spPr>
        <p:txBody>
          <a:bodyPr wrap="none" anchor="ctr">
            <a:spAutoFit/>
          </a:bodyPr>
          <a:lstStyle/>
          <a:p>
            <a:endParaRPr lang="zh-CN" altLang="en-US"/>
          </a:p>
        </p:txBody>
      </p:sp>
      <p:sp>
        <p:nvSpPr>
          <p:cNvPr id="125" name="日期占位符 124"/>
          <p:cNvSpPr>
            <a:spLocks noGrp="1"/>
          </p:cNvSpPr>
          <p:nvPr>
            <p:ph type="dt" sz="half" idx="10"/>
          </p:nvPr>
        </p:nvSpPr>
        <p:spPr/>
        <p:txBody>
          <a:bodyPr/>
          <a:lstStyle/>
          <a:p>
            <a:fld id="{FB4822D3-06CC-4DF1-B6FB-FFE77443677B}" type="datetime1">
              <a:rPr lang="zh-CN" altLang="en-US" smtClean="0"/>
              <a:pPr/>
              <a:t>2019/11/28</a:t>
            </a:fld>
            <a:endParaRPr lang="zh-CN" altLang="en-US"/>
          </a:p>
        </p:txBody>
      </p:sp>
      <p:sp>
        <p:nvSpPr>
          <p:cNvPr id="126" name="灯片编号占位符 125"/>
          <p:cNvSpPr>
            <a:spLocks noGrp="1"/>
          </p:cNvSpPr>
          <p:nvPr>
            <p:ph type="sldNum" sz="quarter" idx="12"/>
          </p:nvPr>
        </p:nvSpPr>
        <p:spPr/>
        <p:txBody>
          <a:bodyPr/>
          <a:lstStyle/>
          <a:p>
            <a:fld id="{0C913308-F349-4B6D-A68A-DD1791B4A57B}" type="slidenum">
              <a:rPr lang="zh-CN" altLang="en-US" smtClean="0"/>
              <a:pPr/>
              <a:t>21</a:t>
            </a:fld>
            <a:endParaRPr lang="zh-CN" altLang="en-US"/>
          </a:p>
        </p:txBody>
      </p:sp>
      <p:sp>
        <p:nvSpPr>
          <p:cNvPr id="127" name="页脚占位符 126"/>
          <p:cNvSpPr>
            <a:spLocks noGrp="1"/>
          </p:cNvSpPr>
          <p:nvPr>
            <p:ph type="ftr" sz="quarter" idx="11"/>
          </p:nvPr>
        </p:nvSpPr>
        <p:spPr/>
        <p:txBody>
          <a:bodyPr/>
          <a:lstStyle/>
          <a:p>
            <a:r>
              <a:rPr lang="zh-CN" altLang="en-US" smtClean="0"/>
              <a:t>龙芯</a:t>
            </a:r>
            <a:r>
              <a:rPr lang="en-US" altLang="zh-CN" smtClean="0"/>
              <a:t>-</a:t>
            </a:r>
            <a:r>
              <a:rPr lang="zh-CN" altLang="en-US" smtClean="0"/>
              <a:t>东北大学（秦皇岛）联合实验室</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626736"/>
                                        </p:tgtEl>
                                        <p:attrNameLst>
                                          <p:attrName>style.visibility</p:attrName>
                                        </p:attrNameLst>
                                      </p:cBhvr>
                                      <p:to>
                                        <p:strVal val="visible"/>
                                      </p:to>
                                    </p:set>
                                    <p:animEffect transition="in" filter="slide(fromLeft)">
                                      <p:cBhvr>
                                        <p:cTn id="12" dur="500"/>
                                        <p:tgtEl>
                                          <p:spTgt spid="626736"/>
                                        </p:tgtEl>
                                      </p:cBhvr>
                                    </p:animEffect>
                                  </p:childTnLst>
                                </p:cTn>
                              </p:par>
                            </p:childTnLst>
                          </p:cTn>
                        </p:par>
                        <p:par>
                          <p:cTn id="13" fill="hold">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626775"/>
                                        </p:tgtEl>
                                        <p:attrNameLst>
                                          <p:attrName>style.visibility</p:attrName>
                                        </p:attrNameLst>
                                      </p:cBhvr>
                                      <p:to>
                                        <p:strVal val="visible"/>
                                      </p:to>
                                    </p:set>
                                    <p:animEffect transition="in" filter="blinds(horizontal)">
                                      <p:cBhvr>
                                        <p:cTn id="16" dur="500"/>
                                        <p:tgtEl>
                                          <p:spTgt spid="626775"/>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8" fill="hold" grpId="0" nodeType="clickEffect">
                                  <p:stCondLst>
                                    <p:cond delay="0"/>
                                  </p:stCondLst>
                                  <p:childTnLst>
                                    <p:set>
                                      <p:cBhvr>
                                        <p:cTn id="20" dur="1" fill="hold">
                                          <p:stCondLst>
                                            <p:cond delay="0"/>
                                          </p:stCondLst>
                                        </p:cTn>
                                        <p:tgtEl>
                                          <p:spTgt spid="626741"/>
                                        </p:tgtEl>
                                        <p:attrNameLst>
                                          <p:attrName>style.visibility</p:attrName>
                                        </p:attrNameLst>
                                      </p:cBhvr>
                                      <p:to>
                                        <p:strVal val="visible"/>
                                      </p:to>
                                    </p:set>
                                    <p:animEffect transition="in" filter="slide(fromLeft)">
                                      <p:cBhvr>
                                        <p:cTn id="21" dur="500"/>
                                        <p:tgtEl>
                                          <p:spTgt spid="626741"/>
                                        </p:tgtEl>
                                      </p:cBhvr>
                                    </p:animEffect>
                                  </p:childTnLst>
                                </p:cTn>
                              </p:par>
                            </p:childTnLst>
                          </p:cTn>
                        </p:par>
                        <p:par>
                          <p:cTn id="22" fill="hold">
                            <p:stCondLst>
                              <p:cond delay="500"/>
                            </p:stCondLst>
                            <p:childTnLst>
                              <p:par>
                                <p:cTn id="23" presetID="3" presetClass="entr" presetSubtype="10" fill="hold" grpId="0" nodeType="afterEffect">
                                  <p:stCondLst>
                                    <p:cond delay="0"/>
                                  </p:stCondLst>
                                  <p:childTnLst>
                                    <p:set>
                                      <p:cBhvr>
                                        <p:cTn id="24" dur="1" fill="hold">
                                          <p:stCondLst>
                                            <p:cond delay="0"/>
                                          </p:stCondLst>
                                        </p:cTn>
                                        <p:tgtEl>
                                          <p:spTgt spid="626776"/>
                                        </p:tgtEl>
                                        <p:attrNameLst>
                                          <p:attrName>style.visibility</p:attrName>
                                        </p:attrNameLst>
                                      </p:cBhvr>
                                      <p:to>
                                        <p:strVal val="visible"/>
                                      </p:to>
                                    </p:set>
                                    <p:animEffect transition="in" filter="blinds(horizontal)">
                                      <p:cBhvr>
                                        <p:cTn id="25" dur="500"/>
                                        <p:tgtEl>
                                          <p:spTgt spid="626776"/>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8" fill="hold" grpId="0" nodeType="clickEffect">
                                  <p:stCondLst>
                                    <p:cond delay="0"/>
                                  </p:stCondLst>
                                  <p:childTnLst>
                                    <p:set>
                                      <p:cBhvr>
                                        <p:cTn id="29" dur="1" fill="hold">
                                          <p:stCondLst>
                                            <p:cond delay="0"/>
                                          </p:stCondLst>
                                        </p:cTn>
                                        <p:tgtEl>
                                          <p:spTgt spid="626742"/>
                                        </p:tgtEl>
                                        <p:attrNameLst>
                                          <p:attrName>style.visibility</p:attrName>
                                        </p:attrNameLst>
                                      </p:cBhvr>
                                      <p:to>
                                        <p:strVal val="visible"/>
                                      </p:to>
                                    </p:set>
                                    <p:animEffect transition="in" filter="slide(fromLeft)">
                                      <p:cBhvr>
                                        <p:cTn id="30" dur="500"/>
                                        <p:tgtEl>
                                          <p:spTgt spid="626742"/>
                                        </p:tgtEl>
                                      </p:cBhvr>
                                    </p:animEffect>
                                  </p:childTnLst>
                                </p:cTn>
                              </p:par>
                            </p:childTnLst>
                          </p:cTn>
                        </p:par>
                        <p:par>
                          <p:cTn id="31" fill="hold">
                            <p:stCondLst>
                              <p:cond delay="500"/>
                            </p:stCondLst>
                            <p:childTnLst>
                              <p:par>
                                <p:cTn id="32" presetID="3" presetClass="entr" presetSubtype="10" fill="hold" grpId="0" nodeType="afterEffect">
                                  <p:stCondLst>
                                    <p:cond delay="0"/>
                                  </p:stCondLst>
                                  <p:childTnLst>
                                    <p:set>
                                      <p:cBhvr>
                                        <p:cTn id="33" dur="1" fill="hold">
                                          <p:stCondLst>
                                            <p:cond delay="0"/>
                                          </p:stCondLst>
                                        </p:cTn>
                                        <p:tgtEl>
                                          <p:spTgt spid="626777"/>
                                        </p:tgtEl>
                                        <p:attrNameLst>
                                          <p:attrName>style.visibility</p:attrName>
                                        </p:attrNameLst>
                                      </p:cBhvr>
                                      <p:to>
                                        <p:strVal val="visible"/>
                                      </p:to>
                                    </p:set>
                                    <p:animEffect transition="in" filter="blinds(horizontal)">
                                      <p:cBhvr>
                                        <p:cTn id="34" dur="500"/>
                                        <p:tgtEl>
                                          <p:spTgt spid="626777"/>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626784"/>
                                        </p:tgtEl>
                                        <p:attrNameLst>
                                          <p:attrName>style.visibility</p:attrName>
                                        </p:attrNameLst>
                                      </p:cBhvr>
                                      <p:to>
                                        <p:strVal val="visible"/>
                                      </p:to>
                                    </p:set>
                                    <p:animEffect transition="in" filter="blinds(horizontal)">
                                      <p:cBhvr>
                                        <p:cTn id="39" dur="500"/>
                                        <p:tgtEl>
                                          <p:spTgt spid="626784"/>
                                        </p:tgtEl>
                                      </p:cBhvr>
                                    </p:animEffect>
                                  </p:childTnLst>
                                </p:cTn>
                              </p:par>
                            </p:childTnLst>
                          </p:cTn>
                        </p:par>
                        <p:par>
                          <p:cTn id="40" fill="hold">
                            <p:stCondLst>
                              <p:cond delay="500"/>
                            </p:stCondLst>
                            <p:childTnLst>
                              <p:par>
                                <p:cTn id="41" presetID="18" presetClass="entr" presetSubtype="6" fill="hold"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strips(downRight)">
                                      <p:cBhvr>
                                        <p:cTn id="43" dur="500"/>
                                        <p:tgtEl>
                                          <p:spTgt spid="13"/>
                                        </p:tgtEl>
                                      </p:cBhvr>
                                    </p:animEffect>
                                  </p:childTnLst>
                                </p:cTn>
                              </p:par>
                            </p:childTnLst>
                          </p:cTn>
                        </p:par>
                      </p:childTnLst>
                    </p:cTn>
                  </p:par>
                  <p:par>
                    <p:cTn id="44" fill="hold">
                      <p:stCondLst>
                        <p:cond delay="indefinite"/>
                      </p:stCondLst>
                      <p:childTnLst>
                        <p:par>
                          <p:cTn id="45" fill="hold">
                            <p:stCondLst>
                              <p:cond delay="0"/>
                            </p:stCondLst>
                            <p:childTnLst>
                              <p:par>
                                <p:cTn id="46" presetID="12" presetClass="entr" presetSubtype="8" fill="hold" grpId="0" nodeType="clickEffect">
                                  <p:stCondLst>
                                    <p:cond delay="0"/>
                                  </p:stCondLst>
                                  <p:childTnLst>
                                    <p:set>
                                      <p:cBhvr>
                                        <p:cTn id="47" dur="1" fill="hold">
                                          <p:stCondLst>
                                            <p:cond delay="0"/>
                                          </p:stCondLst>
                                        </p:cTn>
                                        <p:tgtEl>
                                          <p:spTgt spid="626744"/>
                                        </p:tgtEl>
                                        <p:attrNameLst>
                                          <p:attrName>style.visibility</p:attrName>
                                        </p:attrNameLst>
                                      </p:cBhvr>
                                      <p:to>
                                        <p:strVal val="visible"/>
                                      </p:to>
                                    </p:set>
                                    <p:animEffect transition="in" filter="slide(fromLeft)">
                                      <p:cBhvr>
                                        <p:cTn id="48" dur="500"/>
                                        <p:tgtEl>
                                          <p:spTgt spid="626744"/>
                                        </p:tgtEl>
                                      </p:cBhvr>
                                    </p:animEffect>
                                  </p:childTnLst>
                                </p:cTn>
                              </p:par>
                            </p:childTnLst>
                          </p:cTn>
                        </p:par>
                        <p:par>
                          <p:cTn id="49" fill="hold">
                            <p:stCondLst>
                              <p:cond delay="500"/>
                            </p:stCondLst>
                            <p:childTnLst>
                              <p:par>
                                <p:cTn id="50" presetID="16" presetClass="entr" presetSubtype="37" fill="hold" nodeType="after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barn(outVertical)">
                                      <p:cBhvr>
                                        <p:cTn id="52" dur="500"/>
                                        <p:tgtEl>
                                          <p:spTgt spid="7"/>
                                        </p:tgtEl>
                                      </p:cBhvr>
                                    </p:animEffect>
                                  </p:childTnLst>
                                </p:cTn>
                              </p:par>
                            </p:childTnLst>
                          </p:cTn>
                        </p:par>
                      </p:childTnLst>
                    </p:cTn>
                  </p:par>
                  <p:par>
                    <p:cTn id="53" fill="hold">
                      <p:stCondLst>
                        <p:cond delay="indefinite"/>
                      </p:stCondLst>
                      <p:childTnLst>
                        <p:par>
                          <p:cTn id="54" fill="hold">
                            <p:stCondLst>
                              <p:cond delay="0"/>
                            </p:stCondLst>
                            <p:childTnLst>
                              <p:par>
                                <p:cTn id="55" presetID="18" presetClass="entr" presetSubtype="6" fill="hold"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strips(downRight)">
                                      <p:cBhvr>
                                        <p:cTn id="57" dur="500"/>
                                        <p:tgtEl>
                                          <p:spTgt spid="14"/>
                                        </p:tgtEl>
                                      </p:cBhvr>
                                    </p:animEffect>
                                  </p:childTnLst>
                                </p:cTn>
                              </p:par>
                            </p:childTnLst>
                          </p:cTn>
                        </p:par>
                        <p:par>
                          <p:cTn id="58" fill="hold">
                            <p:stCondLst>
                              <p:cond delay="500"/>
                            </p:stCondLst>
                            <p:childTnLst>
                              <p:par>
                                <p:cTn id="59" presetID="16" presetClass="entr" presetSubtype="37" fill="hold" nodeType="afterEffect">
                                  <p:stCondLst>
                                    <p:cond delay="0"/>
                                  </p:stCondLst>
                                  <p:childTnLst>
                                    <p:set>
                                      <p:cBhvr>
                                        <p:cTn id="60" dur="1" fill="hold">
                                          <p:stCondLst>
                                            <p:cond delay="0"/>
                                          </p:stCondLst>
                                        </p:cTn>
                                        <p:tgtEl>
                                          <p:spTgt spid="20"/>
                                        </p:tgtEl>
                                        <p:attrNameLst>
                                          <p:attrName>style.visibility</p:attrName>
                                        </p:attrNameLst>
                                      </p:cBhvr>
                                      <p:to>
                                        <p:strVal val="visible"/>
                                      </p:to>
                                    </p:set>
                                    <p:animEffect transition="in" filter="barn(outVertical)">
                                      <p:cBhvr>
                                        <p:cTn id="61" dur="500"/>
                                        <p:tgtEl>
                                          <p:spTgt spid="20"/>
                                        </p:tgtEl>
                                      </p:cBhvr>
                                    </p:animEffect>
                                  </p:childTnLst>
                                </p:cTn>
                              </p:par>
                            </p:childTnLst>
                          </p:cTn>
                        </p:par>
                      </p:childTnLst>
                    </p:cTn>
                  </p:par>
                  <p:par>
                    <p:cTn id="62" fill="hold">
                      <p:stCondLst>
                        <p:cond delay="indefinite"/>
                      </p:stCondLst>
                      <p:childTnLst>
                        <p:par>
                          <p:cTn id="63" fill="hold">
                            <p:stCondLst>
                              <p:cond delay="0"/>
                            </p:stCondLst>
                            <p:childTnLst>
                              <p:par>
                                <p:cTn id="64" presetID="18" presetClass="entr" presetSubtype="6" fill="hold" nodeType="clickEffect">
                                  <p:stCondLst>
                                    <p:cond delay="0"/>
                                  </p:stCondLst>
                                  <p:childTnLst>
                                    <p:set>
                                      <p:cBhvr>
                                        <p:cTn id="65" dur="1" fill="hold">
                                          <p:stCondLst>
                                            <p:cond delay="0"/>
                                          </p:stCondLst>
                                        </p:cTn>
                                        <p:tgtEl>
                                          <p:spTgt spid="17"/>
                                        </p:tgtEl>
                                        <p:attrNameLst>
                                          <p:attrName>style.visibility</p:attrName>
                                        </p:attrNameLst>
                                      </p:cBhvr>
                                      <p:to>
                                        <p:strVal val="visible"/>
                                      </p:to>
                                    </p:set>
                                    <p:animEffect transition="in" filter="strips(downRight)">
                                      <p:cBhvr>
                                        <p:cTn id="66" dur="500"/>
                                        <p:tgtEl>
                                          <p:spTgt spid="17"/>
                                        </p:tgtEl>
                                      </p:cBhvr>
                                    </p:animEffect>
                                  </p:childTnLst>
                                </p:cTn>
                              </p:par>
                            </p:childTnLst>
                          </p:cTn>
                        </p:par>
                        <p:par>
                          <p:cTn id="67" fill="hold">
                            <p:stCondLst>
                              <p:cond delay="500"/>
                            </p:stCondLst>
                            <p:childTnLst>
                              <p:par>
                                <p:cTn id="68" presetID="16" presetClass="entr" presetSubtype="37" fill="hold" nodeType="afterEffect">
                                  <p:stCondLst>
                                    <p:cond delay="0"/>
                                  </p:stCondLst>
                                  <p:childTnLst>
                                    <p:set>
                                      <p:cBhvr>
                                        <p:cTn id="69" dur="1" fill="hold">
                                          <p:stCondLst>
                                            <p:cond delay="0"/>
                                          </p:stCondLst>
                                        </p:cTn>
                                        <p:tgtEl>
                                          <p:spTgt spid="22"/>
                                        </p:tgtEl>
                                        <p:attrNameLst>
                                          <p:attrName>style.visibility</p:attrName>
                                        </p:attrNameLst>
                                      </p:cBhvr>
                                      <p:to>
                                        <p:strVal val="visible"/>
                                      </p:to>
                                    </p:set>
                                    <p:animEffect transition="in" filter="barn(outVertical)">
                                      <p:cBhvr>
                                        <p:cTn id="70" dur="500"/>
                                        <p:tgtEl>
                                          <p:spTgt spid="22"/>
                                        </p:tgtEl>
                                      </p:cBhvr>
                                    </p:animEffect>
                                  </p:childTnLst>
                                </p:cTn>
                              </p:par>
                            </p:childTnLst>
                          </p:cTn>
                        </p:par>
                      </p:childTnLst>
                    </p:cTn>
                  </p:par>
                  <p:par>
                    <p:cTn id="71" fill="hold">
                      <p:stCondLst>
                        <p:cond delay="indefinite"/>
                      </p:stCondLst>
                      <p:childTnLst>
                        <p:par>
                          <p:cTn id="72" fill="hold">
                            <p:stCondLst>
                              <p:cond delay="0"/>
                            </p:stCondLst>
                            <p:childTnLst>
                              <p:par>
                                <p:cTn id="73" presetID="18" presetClass="entr" presetSubtype="3" fill="hold" grpId="0" nodeType="clickEffect">
                                  <p:stCondLst>
                                    <p:cond delay="0"/>
                                  </p:stCondLst>
                                  <p:childTnLst>
                                    <p:set>
                                      <p:cBhvr>
                                        <p:cTn id="74" dur="1" fill="hold">
                                          <p:stCondLst>
                                            <p:cond delay="0"/>
                                          </p:stCondLst>
                                        </p:cTn>
                                        <p:tgtEl>
                                          <p:spTgt spid="626750"/>
                                        </p:tgtEl>
                                        <p:attrNameLst>
                                          <p:attrName>style.visibility</p:attrName>
                                        </p:attrNameLst>
                                      </p:cBhvr>
                                      <p:to>
                                        <p:strVal val="visible"/>
                                      </p:to>
                                    </p:set>
                                    <p:animEffect transition="in" filter="strips(upRight)">
                                      <p:cBhvr>
                                        <p:cTn id="75" dur="500"/>
                                        <p:tgtEl>
                                          <p:spTgt spid="626750"/>
                                        </p:tgtEl>
                                      </p:cBhvr>
                                    </p:animEffect>
                                  </p:childTnLst>
                                </p:cTn>
                              </p:par>
                            </p:childTnLst>
                          </p:cTn>
                        </p:par>
                        <p:par>
                          <p:cTn id="76" fill="hold">
                            <p:stCondLst>
                              <p:cond delay="500"/>
                            </p:stCondLst>
                            <p:childTnLst>
                              <p:par>
                                <p:cTn id="77" presetID="16" presetClass="entr" presetSubtype="37" fill="hold" nodeType="afterEffect">
                                  <p:stCondLst>
                                    <p:cond delay="0"/>
                                  </p:stCondLst>
                                  <p:childTnLst>
                                    <p:set>
                                      <p:cBhvr>
                                        <p:cTn id="78" dur="1" fill="hold">
                                          <p:stCondLst>
                                            <p:cond delay="0"/>
                                          </p:stCondLst>
                                        </p:cTn>
                                        <p:tgtEl>
                                          <p:spTgt spid="10"/>
                                        </p:tgtEl>
                                        <p:attrNameLst>
                                          <p:attrName>style.visibility</p:attrName>
                                        </p:attrNameLst>
                                      </p:cBhvr>
                                      <p:to>
                                        <p:strVal val="visible"/>
                                      </p:to>
                                    </p:set>
                                    <p:animEffect transition="in" filter="barn(outVertical)">
                                      <p:cBhvr>
                                        <p:cTn id="79" dur="500"/>
                                        <p:tgtEl>
                                          <p:spTgt spid="10"/>
                                        </p:tgtEl>
                                      </p:cBhvr>
                                    </p:animEffect>
                                  </p:childTnLst>
                                </p:cTn>
                              </p:par>
                            </p:childTnLst>
                          </p:cTn>
                        </p:par>
                      </p:childTnLst>
                    </p:cTn>
                  </p:par>
                  <p:par>
                    <p:cTn id="80" fill="hold">
                      <p:stCondLst>
                        <p:cond delay="indefinite"/>
                      </p:stCondLst>
                      <p:childTnLst>
                        <p:par>
                          <p:cTn id="81" fill="hold">
                            <p:stCondLst>
                              <p:cond delay="0"/>
                            </p:stCondLst>
                            <p:childTnLst>
                              <p:par>
                                <p:cTn id="82" presetID="18" presetClass="entr" presetSubtype="6" fill="hold" nodeType="clickEffect">
                                  <p:stCondLst>
                                    <p:cond delay="0"/>
                                  </p:stCondLst>
                                  <p:childTnLst>
                                    <p:set>
                                      <p:cBhvr>
                                        <p:cTn id="83" dur="1" fill="hold">
                                          <p:stCondLst>
                                            <p:cond delay="0"/>
                                          </p:stCondLst>
                                        </p:cTn>
                                        <p:tgtEl>
                                          <p:spTgt spid="18"/>
                                        </p:tgtEl>
                                        <p:attrNameLst>
                                          <p:attrName>style.visibility</p:attrName>
                                        </p:attrNameLst>
                                      </p:cBhvr>
                                      <p:to>
                                        <p:strVal val="visible"/>
                                      </p:to>
                                    </p:set>
                                    <p:animEffect transition="in" filter="strips(downRight)">
                                      <p:cBhvr>
                                        <p:cTn id="84" dur="500"/>
                                        <p:tgtEl>
                                          <p:spTgt spid="18"/>
                                        </p:tgtEl>
                                      </p:cBhvr>
                                    </p:animEffect>
                                  </p:childTnLst>
                                </p:cTn>
                              </p:par>
                            </p:childTnLst>
                          </p:cTn>
                        </p:par>
                        <p:par>
                          <p:cTn id="85" fill="hold">
                            <p:stCondLst>
                              <p:cond delay="500"/>
                            </p:stCondLst>
                            <p:childTnLst>
                              <p:par>
                                <p:cTn id="86" presetID="16" presetClass="entr" presetSubtype="37" fill="hold" nodeType="afterEffect">
                                  <p:stCondLst>
                                    <p:cond delay="0"/>
                                  </p:stCondLst>
                                  <p:childTnLst>
                                    <p:set>
                                      <p:cBhvr>
                                        <p:cTn id="87" dur="1" fill="hold">
                                          <p:stCondLst>
                                            <p:cond delay="0"/>
                                          </p:stCondLst>
                                        </p:cTn>
                                        <p:tgtEl>
                                          <p:spTgt spid="12"/>
                                        </p:tgtEl>
                                        <p:attrNameLst>
                                          <p:attrName>style.visibility</p:attrName>
                                        </p:attrNameLst>
                                      </p:cBhvr>
                                      <p:to>
                                        <p:strVal val="visible"/>
                                      </p:to>
                                    </p:set>
                                    <p:animEffect transition="in" filter="barn(outVertical)">
                                      <p:cBhvr>
                                        <p:cTn id="88" dur="500"/>
                                        <p:tgtEl>
                                          <p:spTgt spid="12"/>
                                        </p:tgtEl>
                                      </p:cBhvr>
                                    </p:animEffect>
                                  </p:childTnLst>
                                </p:cTn>
                              </p:par>
                            </p:childTnLst>
                          </p:cTn>
                        </p:par>
                      </p:childTnLst>
                    </p:cTn>
                  </p:par>
                  <p:par>
                    <p:cTn id="89" fill="hold">
                      <p:stCondLst>
                        <p:cond delay="indefinite"/>
                      </p:stCondLst>
                      <p:childTnLst>
                        <p:par>
                          <p:cTn id="90" fill="hold">
                            <p:stCondLst>
                              <p:cond delay="0"/>
                            </p:stCondLst>
                            <p:childTnLst>
                              <p:par>
                                <p:cTn id="91" presetID="18" presetClass="entr" presetSubtype="3" fill="hold" grpId="0" nodeType="clickEffect">
                                  <p:stCondLst>
                                    <p:cond delay="0"/>
                                  </p:stCondLst>
                                  <p:childTnLst>
                                    <p:set>
                                      <p:cBhvr>
                                        <p:cTn id="92" dur="1" fill="hold">
                                          <p:stCondLst>
                                            <p:cond delay="0"/>
                                          </p:stCondLst>
                                        </p:cTn>
                                        <p:tgtEl>
                                          <p:spTgt spid="626792"/>
                                        </p:tgtEl>
                                        <p:attrNameLst>
                                          <p:attrName>style.visibility</p:attrName>
                                        </p:attrNameLst>
                                      </p:cBhvr>
                                      <p:to>
                                        <p:strVal val="visible"/>
                                      </p:to>
                                    </p:set>
                                    <p:animEffect transition="in" filter="strips(upRight)">
                                      <p:cBhvr>
                                        <p:cTn id="93" dur="500"/>
                                        <p:tgtEl>
                                          <p:spTgt spid="626792"/>
                                        </p:tgtEl>
                                      </p:cBhvr>
                                    </p:animEffect>
                                  </p:childTnLst>
                                </p:cTn>
                              </p:par>
                            </p:childTnLst>
                          </p:cTn>
                        </p:par>
                        <p:par>
                          <p:cTn id="94" fill="hold">
                            <p:stCondLst>
                              <p:cond delay="500"/>
                            </p:stCondLst>
                            <p:childTnLst>
                              <p:par>
                                <p:cTn id="95" presetID="16" presetClass="entr" presetSubtype="37" fill="hold" nodeType="afterEffect">
                                  <p:stCondLst>
                                    <p:cond delay="0"/>
                                  </p:stCondLst>
                                  <p:childTnLst>
                                    <p:set>
                                      <p:cBhvr>
                                        <p:cTn id="96" dur="1" fill="hold">
                                          <p:stCondLst>
                                            <p:cond delay="0"/>
                                          </p:stCondLst>
                                        </p:cTn>
                                        <p:tgtEl>
                                          <p:spTgt spid="11"/>
                                        </p:tgtEl>
                                        <p:attrNameLst>
                                          <p:attrName>style.visibility</p:attrName>
                                        </p:attrNameLst>
                                      </p:cBhvr>
                                      <p:to>
                                        <p:strVal val="visible"/>
                                      </p:to>
                                    </p:set>
                                    <p:animEffect transition="in" filter="barn(outVertical)">
                                      <p:cBhvr>
                                        <p:cTn id="97" dur="500"/>
                                        <p:tgtEl>
                                          <p:spTgt spid="11"/>
                                        </p:tgtEl>
                                      </p:cBhvr>
                                    </p:animEffect>
                                  </p:childTnLst>
                                </p:cTn>
                              </p:par>
                            </p:childTnLst>
                          </p:cTn>
                        </p:par>
                      </p:childTnLst>
                    </p:cTn>
                  </p:par>
                  <p:par>
                    <p:cTn id="98" fill="hold">
                      <p:stCondLst>
                        <p:cond delay="indefinite"/>
                      </p:stCondLst>
                      <p:childTnLst>
                        <p:par>
                          <p:cTn id="99" fill="hold">
                            <p:stCondLst>
                              <p:cond delay="0"/>
                            </p:stCondLst>
                            <p:childTnLst>
                              <p:par>
                                <p:cTn id="100" presetID="12" presetClass="entr" presetSubtype="8" fill="hold" grpId="0" nodeType="clickEffect">
                                  <p:stCondLst>
                                    <p:cond delay="0"/>
                                  </p:stCondLst>
                                  <p:childTnLst>
                                    <p:set>
                                      <p:cBhvr>
                                        <p:cTn id="101" dur="1" fill="hold">
                                          <p:stCondLst>
                                            <p:cond delay="0"/>
                                          </p:stCondLst>
                                        </p:cTn>
                                        <p:tgtEl>
                                          <p:spTgt spid="626749"/>
                                        </p:tgtEl>
                                        <p:attrNameLst>
                                          <p:attrName>style.visibility</p:attrName>
                                        </p:attrNameLst>
                                      </p:cBhvr>
                                      <p:to>
                                        <p:strVal val="visible"/>
                                      </p:to>
                                    </p:set>
                                    <p:animEffect transition="in" filter="slide(fromLeft)">
                                      <p:cBhvr>
                                        <p:cTn id="102" dur="500"/>
                                        <p:tgtEl>
                                          <p:spTgt spid="626749"/>
                                        </p:tgtEl>
                                      </p:cBhvr>
                                    </p:animEffect>
                                  </p:childTnLst>
                                </p:cTn>
                              </p:par>
                            </p:childTnLst>
                          </p:cTn>
                        </p:par>
                        <p:par>
                          <p:cTn id="103" fill="hold">
                            <p:stCondLst>
                              <p:cond delay="500"/>
                            </p:stCondLst>
                            <p:childTnLst>
                              <p:par>
                                <p:cTn id="104" presetID="3" presetClass="entr" presetSubtype="10" fill="hold" grpId="0" nodeType="afterEffect">
                                  <p:stCondLst>
                                    <p:cond delay="0"/>
                                  </p:stCondLst>
                                  <p:childTnLst>
                                    <p:set>
                                      <p:cBhvr>
                                        <p:cTn id="105" dur="1" fill="hold">
                                          <p:stCondLst>
                                            <p:cond delay="0"/>
                                          </p:stCondLst>
                                        </p:cTn>
                                        <p:tgtEl>
                                          <p:spTgt spid="626778"/>
                                        </p:tgtEl>
                                        <p:attrNameLst>
                                          <p:attrName>style.visibility</p:attrName>
                                        </p:attrNameLst>
                                      </p:cBhvr>
                                      <p:to>
                                        <p:strVal val="visible"/>
                                      </p:to>
                                    </p:set>
                                    <p:animEffect transition="in" filter="blinds(horizontal)">
                                      <p:cBhvr>
                                        <p:cTn id="106" dur="500"/>
                                        <p:tgtEl>
                                          <p:spTgt spid="626778"/>
                                        </p:tgtEl>
                                      </p:cBhvr>
                                    </p:animEffect>
                                  </p:childTnLst>
                                </p:cTn>
                              </p:par>
                            </p:childTnLst>
                          </p:cTn>
                        </p:par>
                      </p:childTnLst>
                    </p:cTn>
                  </p:par>
                  <p:par>
                    <p:cTn id="107" fill="hold">
                      <p:stCondLst>
                        <p:cond delay="indefinite"/>
                      </p:stCondLst>
                      <p:childTnLst>
                        <p:par>
                          <p:cTn id="108" fill="hold">
                            <p:stCondLst>
                              <p:cond delay="0"/>
                            </p:stCondLst>
                            <p:childTnLst>
                              <p:par>
                                <p:cTn id="109" presetID="12" presetClass="entr" presetSubtype="8" fill="hold" grpId="0" nodeType="clickEffect">
                                  <p:stCondLst>
                                    <p:cond delay="0"/>
                                  </p:stCondLst>
                                  <p:childTnLst>
                                    <p:set>
                                      <p:cBhvr>
                                        <p:cTn id="110" dur="1" fill="hold">
                                          <p:stCondLst>
                                            <p:cond delay="0"/>
                                          </p:stCondLst>
                                        </p:cTn>
                                        <p:tgtEl>
                                          <p:spTgt spid="626746"/>
                                        </p:tgtEl>
                                        <p:attrNameLst>
                                          <p:attrName>style.visibility</p:attrName>
                                        </p:attrNameLst>
                                      </p:cBhvr>
                                      <p:to>
                                        <p:strVal val="visible"/>
                                      </p:to>
                                    </p:set>
                                    <p:animEffect transition="in" filter="slide(fromLeft)">
                                      <p:cBhvr>
                                        <p:cTn id="111" dur="500"/>
                                        <p:tgtEl>
                                          <p:spTgt spid="626746"/>
                                        </p:tgtEl>
                                      </p:cBhvr>
                                    </p:animEffect>
                                  </p:childTnLst>
                                </p:cTn>
                              </p:par>
                            </p:childTnLst>
                          </p:cTn>
                        </p:par>
                        <p:par>
                          <p:cTn id="112" fill="hold">
                            <p:stCondLst>
                              <p:cond delay="500"/>
                            </p:stCondLst>
                            <p:childTnLst>
                              <p:par>
                                <p:cTn id="113" presetID="3" presetClass="entr" presetSubtype="10" fill="hold" grpId="0" nodeType="afterEffect">
                                  <p:stCondLst>
                                    <p:cond delay="0"/>
                                  </p:stCondLst>
                                  <p:childTnLst>
                                    <p:set>
                                      <p:cBhvr>
                                        <p:cTn id="114" dur="1" fill="hold">
                                          <p:stCondLst>
                                            <p:cond delay="0"/>
                                          </p:stCondLst>
                                        </p:cTn>
                                        <p:tgtEl>
                                          <p:spTgt spid="626779"/>
                                        </p:tgtEl>
                                        <p:attrNameLst>
                                          <p:attrName>style.visibility</p:attrName>
                                        </p:attrNameLst>
                                      </p:cBhvr>
                                      <p:to>
                                        <p:strVal val="visible"/>
                                      </p:to>
                                    </p:set>
                                    <p:animEffect transition="in" filter="blinds(horizontal)">
                                      <p:cBhvr>
                                        <p:cTn id="115" dur="500"/>
                                        <p:tgtEl>
                                          <p:spTgt spid="626779"/>
                                        </p:tgtEl>
                                      </p:cBhvr>
                                    </p:animEffect>
                                  </p:childTnLst>
                                </p:cTn>
                              </p:par>
                            </p:childTnLst>
                          </p:cTn>
                        </p:par>
                      </p:childTnLst>
                    </p:cTn>
                  </p:par>
                  <p:par>
                    <p:cTn id="116" fill="hold">
                      <p:stCondLst>
                        <p:cond delay="indefinite"/>
                      </p:stCondLst>
                      <p:childTnLst>
                        <p:par>
                          <p:cTn id="117" fill="hold">
                            <p:stCondLst>
                              <p:cond delay="0"/>
                            </p:stCondLst>
                            <p:childTnLst>
                              <p:par>
                                <p:cTn id="118" presetID="12" presetClass="entr" presetSubtype="8" fill="hold" grpId="0" nodeType="clickEffect">
                                  <p:stCondLst>
                                    <p:cond delay="0"/>
                                  </p:stCondLst>
                                  <p:childTnLst>
                                    <p:set>
                                      <p:cBhvr>
                                        <p:cTn id="119" dur="1" fill="hold">
                                          <p:stCondLst>
                                            <p:cond delay="0"/>
                                          </p:stCondLst>
                                        </p:cTn>
                                        <p:tgtEl>
                                          <p:spTgt spid="626783"/>
                                        </p:tgtEl>
                                        <p:attrNameLst>
                                          <p:attrName>style.visibility</p:attrName>
                                        </p:attrNameLst>
                                      </p:cBhvr>
                                      <p:to>
                                        <p:strVal val="visible"/>
                                      </p:to>
                                    </p:set>
                                    <p:animEffect transition="in" filter="slide(fromLeft)">
                                      <p:cBhvr>
                                        <p:cTn id="120" dur="500"/>
                                        <p:tgtEl>
                                          <p:spTgt spid="626783"/>
                                        </p:tgtEl>
                                      </p:cBhvr>
                                    </p:animEffect>
                                  </p:childTnLst>
                                </p:cTn>
                              </p:par>
                            </p:childTnLst>
                          </p:cTn>
                        </p:par>
                        <p:par>
                          <p:cTn id="121" fill="hold">
                            <p:stCondLst>
                              <p:cond delay="500"/>
                            </p:stCondLst>
                            <p:childTnLst>
                              <p:par>
                                <p:cTn id="122" presetID="3" presetClass="entr" presetSubtype="10" fill="hold" nodeType="afterEffect">
                                  <p:stCondLst>
                                    <p:cond delay="0"/>
                                  </p:stCondLst>
                                  <p:childTnLst>
                                    <p:set>
                                      <p:cBhvr>
                                        <p:cTn id="123" dur="1" fill="hold">
                                          <p:stCondLst>
                                            <p:cond delay="0"/>
                                          </p:stCondLst>
                                        </p:cTn>
                                        <p:tgtEl>
                                          <p:spTgt spid="626782"/>
                                        </p:tgtEl>
                                        <p:attrNameLst>
                                          <p:attrName>style.visibility</p:attrName>
                                        </p:attrNameLst>
                                      </p:cBhvr>
                                      <p:to>
                                        <p:strVal val="visible"/>
                                      </p:to>
                                    </p:set>
                                    <p:animEffect transition="in" filter="blinds(horizontal)">
                                      <p:cBhvr>
                                        <p:cTn id="124" dur="500"/>
                                        <p:tgtEl>
                                          <p:spTgt spid="626782"/>
                                        </p:tgtEl>
                                      </p:cBhvr>
                                    </p:animEffect>
                                  </p:childTnLst>
                                </p:cTn>
                              </p:par>
                            </p:childTnLst>
                          </p:cTn>
                        </p:par>
                      </p:childTnLst>
                    </p:cTn>
                  </p:par>
                  <p:par>
                    <p:cTn id="125" fill="hold">
                      <p:stCondLst>
                        <p:cond delay="indefinite"/>
                      </p:stCondLst>
                      <p:childTnLst>
                        <p:par>
                          <p:cTn id="126" fill="hold">
                            <p:stCondLst>
                              <p:cond delay="0"/>
                            </p:stCondLst>
                            <p:childTnLst>
                              <p:par>
                                <p:cTn id="127" presetID="12" presetClass="entr" presetSubtype="8" fill="hold" grpId="0" nodeType="clickEffect">
                                  <p:stCondLst>
                                    <p:cond delay="0"/>
                                  </p:stCondLst>
                                  <p:childTnLst>
                                    <p:set>
                                      <p:cBhvr>
                                        <p:cTn id="128" dur="1" fill="hold">
                                          <p:stCondLst>
                                            <p:cond delay="0"/>
                                          </p:stCondLst>
                                        </p:cTn>
                                        <p:tgtEl>
                                          <p:spTgt spid="626745"/>
                                        </p:tgtEl>
                                        <p:attrNameLst>
                                          <p:attrName>style.visibility</p:attrName>
                                        </p:attrNameLst>
                                      </p:cBhvr>
                                      <p:to>
                                        <p:strVal val="visible"/>
                                      </p:to>
                                    </p:set>
                                    <p:animEffect transition="in" filter="slide(fromLeft)">
                                      <p:cBhvr>
                                        <p:cTn id="129" dur="500"/>
                                        <p:tgtEl>
                                          <p:spTgt spid="626745"/>
                                        </p:tgtEl>
                                      </p:cBhvr>
                                    </p:animEffect>
                                  </p:childTnLst>
                                </p:cTn>
                              </p:par>
                            </p:childTnLst>
                          </p:cTn>
                        </p:par>
                        <p:par>
                          <p:cTn id="130" fill="hold">
                            <p:stCondLst>
                              <p:cond delay="500"/>
                            </p:stCondLst>
                            <p:childTnLst>
                              <p:par>
                                <p:cTn id="131" presetID="3" presetClass="entr" presetSubtype="10" fill="hold" grpId="0" nodeType="afterEffect">
                                  <p:stCondLst>
                                    <p:cond delay="0"/>
                                  </p:stCondLst>
                                  <p:childTnLst>
                                    <p:set>
                                      <p:cBhvr>
                                        <p:cTn id="132" dur="1" fill="hold">
                                          <p:stCondLst>
                                            <p:cond delay="0"/>
                                          </p:stCondLst>
                                        </p:cTn>
                                        <p:tgtEl>
                                          <p:spTgt spid="626780"/>
                                        </p:tgtEl>
                                        <p:attrNameLst>
                                          <p:attrName>style.visibility</p:attrName>
                                        </p:attrNameLst>
                                      </p:cBhvr>
                                      <p:to>
                                        <p:strVal val="visible"/>
                                      </p:to>
                                    </p:set>
                                    <p:animEffect transition="in" filter="blinds(horizontal)">
                                      <p:cBhvr>
                                        <p:cTn id="133" dur="500"/>
                                        <p:tgtEl>
                                          <p:spTgt spid="626780"/>
                                        </p:tgtEl>
                                      </p:cBhvr>
                                    </p:animEffect>
                                  </p:childTnLst>
                                </p:cTn>
                              </p:par>
                            </p:childTnLst>
                          </p:cTn>
                        </p:par>
                      </p:childTnLst>
                    </p:cTn>
                  </p:par>
                  <p:par>
                    <p:cTn id="134" fill="hold">
                      <p:stCondLst>
                        <p:cond delay="indefinite"/>
                      </p:stCondLst>
                      <p:childTnLst>
                        <p:par>
                          <p:cTn id="135" fill="hold">
                            <p:stCondLst>
                              <p:cond delay="0"/>
                            </p:stCondLst>
                            <p:childTnLst>
                              <p:par>
                                <p:cTn id="136" presetID="12" presetClass="entr" presetSubtype="8" fill="hold" grpId="0" nodeType="clickEffect">
                                  <p:stCondLst>
                                    <p:cond delay="0"/>
                                  </p:stCondLst>
                                  <p:childTnLst>
                                    <p:set>
                                      <p:cBhvr>
                                        <p:cTn id="137" dur="1" fill="hold">
                                          <p:stCondLst>
                                            <p:cond delay="0"/>
                                          </p:stCondLst>
                                        </p:cTn>
                                        <p:tgtEl>
                                          <p:spTgt spid="626755"/>
                                        </p:tgtEl>
                                        <p:attrNameLst>
                                          <p:attrName>style.visibility</p:attrName>
                                        </p:attrNameLst>
                                      </p:cBhvr>
                                      <p:to>
                                        <p:strVal val="visible"/>
                                      </p:to>
                                    </p:set>
                                    <p:animEffect transition="in" filter="slide(fromLeft)">
                                      <p:cBhvr>
                                        <p:cTn id="138" dur="500"/>
                                        <p:tgtEl>
                                          <p:spTgt spid="626755"/>
                                        </p:tgtEl>
                                      </p:cBhvr>
                                    </p:animEffect>
                                  </p:childTnLst>
                                </p:cTn>
                              </p:par>
                            </p:childTnLst>
                          </p:cTn>
                        </p:par>
                        <p:par>
                          <p:cTn id="139" fill="hold">
                            <p:stCondLst>
                              <p:cond delay="500"/>
                            </p:stCondLst>
                            <p:childTnLst>
                              <p:par>
                                <p:cTn id="140" presetID="3" presetClass="entr" presetSubtype="10" fill="hold" grpId="0" nodeType="afterEffect">
                                  <p:stCondLst>
                                    <p:cond delay="0"/>
                                  </p:stCondLst>
                                  <p:childTnLst>
                                    <p:set>
                                      <p:cBhvr>
                                        <p:cTn id="141" dur="1" fill="hold">
                                          <p:stCondLst>
                                            <p:cond delay="0"/>
                                          </p:stCondLst>
                                        </p:cTn>
                                        <p:tgtEl>
                                          <p:spTgt spid="626781"/>
                                        </p:tgtEl>
                                        <p:attrNameLst>
                                          <p:attrName>style.visibility</p:attrName>
                                        </p:attrNameLst>
                                      </p:cBhvr>
                                      <p:to>
                                        <p:strVal val="visible"/>
                                      </p:to>
                                    </p:set>
                                    <p:animEffect transition="in" filter="blinds(horizontal)">
                                      <p:cBhvr>
                                        <p:cTn id="142" dur="500"/>
                                        <p:tgtEl>
                                          <p:spTgt spid="626781"/>
                                        </p:tgtEl>
                                      </p:cBhvr>
                                    </p:animEffect>
                                  </p:childTnLst>
                                </p:cTn>
                              </p:par>
                            </p:childTnLst>
                          </p:cTn>
                        </p:par>
                      </p:childTnLst>
                    </p:cTn>
                  </p:par>
                  <p:par>
                    <p:cTn id="143" fill="hold">
                      <p:stCondLst>
                        <p:cond delay="indefinite"/>
                      </p:stCondLst>
                      <p:childTnLst>
                        <p:par>
                          <p:cTn id="144" fill="hold">
                            <p:stCondLst>
                              <p:cond delay="0"/>
                            </p:stCondLst>
                            <p:childTnLst>
                              <p:par>
                                <p:cTn id="145" presetID="12" presetClass="entr" presetSubtype="8" fill="hold" grpId="0" nodeType="clickEffect">
                                  <p:stCondLst>
                                    <p:cond delay="0"/>
                                  </p:stCondLst>
                                  <p:childTnLst>
                                    <p:set>
                                      <p:cBhvr>
                                        <p:cTn id="146" dur="1" fill="hold">
                                          <p:stCondLst>
                                            <p:cond delay="0"/>
                                          </p:stCondLst>
                                        </p:cTn>
                                        <p:tgtEl>
                                          <p:spTgt spid="626743"/>
                                        </p:tgtEl>
                                        <p:attrNameLst>
                                          <p:attrName>style.visibility</p:attrName>
                                        </p:attrNameLst>
                                      </p:cBhvr>
                                      <p:to>
                                        <p:strVal val="visible"/>
                                      </p:to>
                                    </p:set>
                                    <p:animEffect transition="in" filter="slide(fromLeft)">
                                      <p:cBhvr>
                                        <p:cTn id="147" dur="500"/>
                                        <p:tgtEl>
                                          <p:spTgt spid="626743"/>
                                        </p:tgtEl>
                                      </p:cBhvr>
                                    </p:animEffect>
                                  </p:childTnLst>
                                </p:cTn>
                              </p:par>
                            </p:childTnLst>
                          </p:cTn>
                        </p:par>
                        <p:par>
                          <p:cTn id="148" fill="hold">
                            <p:stCondLst>
                              <p:cond delay="500"/>
                            </p:stCondLst>
                            <p:childTnLst>
                              <p:par>
                                <p:cTn id="149" presetID="16" presetClass="entr" presetSubtype="37" fill="hold" nodeType="afterEffect">
                                  <p:stCondLst>
                                    <p:cond delay="0"/>
                                  </p:stCondLst>
                                  <p:childTnLst>
                                    <p:set>
                                      <p:cBhvr>
                                        <p:cTn id="150" dur="1" fill="hold">
                                          <p:stCondLst>
                                            <p:cond delay="0"/>
                                          </p:stCondLst>
                                        </p:cTn>
                                        <p:tgtEl>
                                          <p:spTgt spid="6"/>
                                        </p:tgtEl>
                                        <p:attrNameLst>
                                          <p:attrName>style.visibility</p:attrName>
                                        </p:attrNameLst>
                                      </p:cBhvr>
                                      <p:to>
                                        <p:strVal val="visible"/>
                                      </p:to>
                                    </p:set>
                                    <p:animEffect transition="in" filter="barn(outVertical)">
                                      <p:cBhvr>
                                        <p:cTn id="151" dur="500"/>
                                        <p:tgtEl>
                                          <p:spTgt spid="6"/>
                                        </p:tgtEl>
                                      </p:cBhvr>
                                    </p:animEffect>
                                  </p:childTnLst>
                                </p:cTn>
                              </p:par>
                            </p:childTnLst>
                          </p:cTn>
                        </p:par>
                      </p:childTnLst>
                    </p:cTn>
                  </p:par>
                  <p:par>
                    <p:cTn id="152" fill="hold">
                      <p:stCondLst>
                        <p:cond delay="indefinite"/>
                      </p:stCondLst>
                      <p:childTnLst>
                        <p:par>
                          <p:cTn id="153" fill="hold">
                            <p:stCondLst>
                              <p:cond delay="0"/>
                            </p:stCondLst>
                            <p:childTnLst>
                              <p:par>
                                <p:cTn id="154" presetID="18" presetClass="entr" presetSubtype="6" fill="hold" nodeType="clickEffect">
                                  <p:stCondLst>
                                    <p:cond delay="0"/>
                                  </p:stCondLst>
                                  <p:childTnLst>
                                    <p:set>
                                      <p:cBhvr>
                                        <p:cTn id="155" dur="1" fill="hold">
                                          <p:stCondLst>
                                            <p:cond delay="0"/>
                                          </p:stCondLst>
                                        </p:cTn>
                                        <p:tgtEl>
                                          <p:spTgt spid="19"/>
                                        </p:tgtEl>
                                        <p:attrNameLst>
                                          <p:attrName>style.visibility</p:attrName>
                                        </p:attrNameLst>
                                      </p:cBhvr>
                                      <p:to>
                                        <p:strVal val="visible"/>
                                      </p:to>
                                    </p:set>
                                    <p:animEffect transition="in" filter="strips(downRight)">
                                      <p:cBhvr>
                                        <p:cTn id="156" dur="500"/>
                                        <p:tgtEl>
                                          <p:spTgt spid="19"/>
                                        </p:tgtEl>
                                      </p:cBhvr>
                                    </p:animEffect>
                                  </p:childTnLst>
                                </p:cTn>
                              </p:par>
                            </p:childTnLst>
                          </p:cTn>
                        </p:par>
                        <p:par>
                          <p:cTn id="157" fill="hold">
                            <p:stCondLst>
                              <p:cond delay="500"/>
                            </p:stCondLst>
                            <p:childTnLst>
                              <p:par>
                                <p:cTn id="158" presetID="16" presetClass="entr" presetSubtype="37" fill="hold" nodeType="afterEffect">
                                  <p:stCondLst>
                                    <p:cond delay="0"/>
                                  </p:stCondLst>
                                  <p:childTnLst>
                                    <p:set>
                                      <p:cBhvr>
                                        <p:cTn id="159" dur="1" fill="hold">
                                          <p:stCondLst>
                                            <p:cond delay="0"/>
                                          </p:stCondLst>
                                        </p:cTn>
                                        <p:tgtEl>
                                          <p:spTgt spid="8"/>
                                        </p:tgtEl>
                                        <p:attrNameLst>
                                          <p:attrName>style.visibility</p:attrName>
                                        </p:attrNameLst>
                                      </p:cBhvr>
                                      <p:to>
                                        <p:strVal val="visible"/>
                                      </p:to>
                                    </p:set>
                                    <p:animEffect transition="in" filter="barn(outVertical)">
                                      <p:cBhvr>
                                        <p:cTn id="160" dur="500"/>
                                        <p:tgtEl>
                                          <p:spTgt spid="8"/>
                                        </p:tgtEl>
                                      </p:cBhvr>
                                    </p:animEffect>
                                  </p:childTnLst>
                                </p:cTn>
                              </p:par>
                            </p:childTnLst>
                          </p:cTn>
                        </p:par>
                      </p:childTnLst>
                    </p:cTn>
                  </p:par>
                  <p:par>
                    <p:cTn id="161" fill="hold">
                      <p:stCondLst>
                        <p:cond delay="indefinite"/>
                      </p:stCondLst>
                      <p:childTnLst>
                        <p:par>
                          <p:cTn id="162" fill="hold">
                            <p:stCondLst>
                              <p:cond delay="0"/>
                            </p:stCondLst>
                            <p:childTnLst>
                              <p:par>
                                <p:cTn id="163" presetID="18" presetClass="entr" presetSubtype="6" fill="hold" grpId="0" nodeType="clickEffect">
                                  <p:stCondLst>
                                    <p:cond delay="0"/>
                                  </p:stCondLst>
                                  <p:childTnLst>
                                    <p:set>
                                      <p:cBhvr>
                                        <p:cTn id="164" dur="1" fill="hold">
                                          <p:stCondLst>
                                            <p:cond delay="0"/>
                                          </p:stCondLst>
                                        </p:cTn>
                                        <p:tgtEl>
                                          <p:spTgt spid="626748"/>
                                        </p:tgtEl>
                                        <p:attrNameLst>
                                          <p:attrName>style.visibility</p:attrName>
                                        </p:attrNameLst>
                                      </p:cBhvr>
                                      <p:to>
                                        <p:strVal val="visible"/>
                                      </p:to>
                                    </p:set>
                                    <p:animEffect transition="in" filter="strips(downRight)">
                                      <p:cBhvr>
                                        <p:cTn id="165" dur="500"/>
                                        <p:tgtEl>
                                          <p:spTgt spid="626748"/>
                                        </p:tgtEl>
                                      </p:cBhvr>
                                    </p:animEffect>
                                  </p:childTnLst>
                                </p:cTn>
                              </p:par>
                            </p:childTnLst>
                          </p:cTn>
                        </p:par>
                        <p:par>
                          <p:cTn id="166" fill="hold">
                            <p:stCondLst>
                              <p:cond delay="500"/>
                            </p:stCondLst>
                            <p:childTnLst>
                              <p:par>
                                <p:cTn id="167" presetID="16" presetClass="entr" presetSubtype="37" fill="hold" nodeType="afterEffect">
                                  <p:stCondLst>
                                    <p:cond delay="0"/>
                                  </p:stCondLst>
                                  <p:childTnLst>
                                    <p:set>
                                      <p:cBhvr>
                                        <p:cTn id="168" dur="1" fill="hold">
                                          <p:stCondLst>
                                            <p:cond delay="0"/>
                                          </p:stCondLst>
                                        </p:cTn>
                                        <p:tgtEl>
                                          <p:spTgt spid="9"/>
                                        </p:tgtEl>
                                        <p:attrNameLst>
                                          <p:attrName>style.visibility</p:attrName>
                                        </p:attrNameLst>
                                      </p:cBhvr>
                                      <p:to>
                                        <p:strVal val="visible"/>
                                      </p:to>
                                    </p:set>
                                    <p:animEffect transition="in" filter="barn(outVertical)">
                                      <p:cBhvr>
                                        <p:cTn id="169" dur="500"/>
                                        <p:tgtEl>
                                          <p:spTgt spid="9"/>
                                        </p:tgtEl>
                                      </p:cBhvr>
                                    </p:animEffect>
                                  </p:childTnLst>
                                </p:cTn>
                              </p:par>
                            </p:childTnLst>
                          </p:cTn>
                        </p:par>
                      </p:childTnLst>
                    </p:cTn>
                  </p:par>
                  <p:par>
                    <p:cTn id="170" fill="hold">
                      <p:stCondLst>
                        <p:cond delay="indefinite"/>
                      </p:stCondLst>
                      <p:childTnLst>
                        <p:par>
                          <p:cTn id="171" fill="hold">
                            <p:stCondLst>
                              <p:cond delay="0"/>
                            </p:stCondLst>
                            <p:childTnLst>
                              <p:par>
                                <p:cTn id="172" presetID="18" presetClass="entr" presetSubtype="6" fill="hold" grpId="0" nodeType="clickEffect">
                                  <p:stCondLst>
                                    <p:cond delay="0"/>
                                  </p:stCondLst>
                                  <p:childTnLst>
                                    <p:set>
                                      <p:cBhvr>
                                        <p:cTn id="173" dur="1" fill="hold">
                                          <p:stCondLst>
                                            <p:cond delay="0"/>
                                          </p:stCondLst>
                                        </p:cTn>
                                        <p:tgtEl>
                                          <p:spTgt spid="626754"/>
                                        </p:tgtEl>
                                        <p:attrNameLst>
                                          <p:attrName>style.visibility</p:attrName>
                                        </p:attrNameLst>
                                      </p:cBhvr>
                                      <p:to>
                                        <p:strVal val="visible"/>
                                      </p:to>
                                    </p:set>
                                    <p:animEffect transition="in" filter="strips(downRight)">
                                      <p:cBhvr>
                                        <p:cTn id="174" dur="500"/>
                                        <p:tgtEl>
                                          <p:spTgt spid="626754"/>
                                        </p:tgtEl>
                                      </p:cBhvr>
                                    </p:animEffect>
                                  </p:childTnLst>
                                </p:cTn>
                              </p:par>
                            </p:childTnLst>
                          </p:cTn>
                        </p:par>
                      </p:childTnLst>
                    </p:cTn>
                  </p:par>
                  <p:par>
                    <p:cTn id="175" fill="hold">
                      <p:stCondLst>
                        <p:cond delay="indefinite"/>
                      </p:stCondLst>
                      <p:childTnLst>
                        <p:par>
                          <p:cTn id="176" fill="hold">
                            <p:stCondLst>
                              <p:cond delay="0"/>
                            </p:stCondLst>
                            <p:childTnLst>
                              <p:par>
                                <p:cTn id="177" presetID="18" presetClass="entr" presetSubtype="6" fill="hold" grpId="0" nodeType="clickEffect">
                                  <p:stCondLst>
                                    <p:cond delay="0"/>
                                  </p:stCondLst>
                                  <p:childTnLst>
                                    <p:set>
                                      <p:cBhvr>
                                        <p:cTn id="178" dur="1" fill="hold">
                                          <p:stCondLst>
                                            <p:cond delay="0"/>
                                          </p:stCondLst>
                                        </p:cTn>
                                        <p:tgtEl>
                                          <p:spTgt spid="626747"/>
                                        </p:tgtEl>
                                        <p:attrNameLst>
                                          <p:attrName>style.visibility</p:attrName>
                                        </p:attrNameLst>
                                      </p:cBhvr>
                                      <p:to>
                                        <p:strVal val="visible"/>
                                      </p:to>
                                    </p:set>
                                    <p:animEffect transition="in" filter="strips(downRight)">
                                      <p:cBhvr>
                                        <p:cTn id="179" dur="500"/>
                                        <p:tgtEl>
                                          <p:spTgt spid="626747"/>
                                        </p:tgtEl>
                                      </p:cBhvr>
                                    </p:animEffect>
                                  </p:childTnLst>
                                </p:cTn>
                              </p:par>
                            </p:childTnLst>
                          </p:cTn>
                        </p:par>
                      </p:childTnLst>
                    </p:cTn>
                  </p:par>
                  <p:par>
                    <p:cTn id="180" fill="hold">
                      <p:stCondLst>
                        <p:cond delay="indefinite"/>
                      </p:stCondLst>
                      <p:childTnLst>
                        <p:par>
                          <p:cTn id="181" fill="hold">
                            <p:stCondLst>
                              <p:cond delay="0"/>
                            </p:stCondLst>
                            <p:childTnLst>
                              <p:par>
                                <p:cTn id="182" presetID="16" presetClass="entr" presetSubtype="37" fill="hold" nodeType="clickEffect">
                                  <p:stCondLst>
                                    <p:cond delay="0"/>
                                  </p:stCondLst>
                                  <p:childTnLst>
                                    <p:set>
                                      <p:cBhvr>
                                        <p:cTn id="183" dur="1" fill="hold">
                                          <p:stCondLst>
                                            <p:cond delay="0"/>
                                          </p:stCondLst>
                                        </p:cTn>
                                        <p:tgtEl>
                                          <p:spTgt spid="15"/>
                                        </p:tgtEl>
                                        <p:attrNameLst>
                                          <p:attrName>style.visibility</p:attrName>
                                        </p:attrNameLst>
                                      </p:cBhvr>
                                      <p:to>
                                        <p:strVal val="visible"/>
                                      </p:to>
                                    </p:set>
                                    <p:animEffect transition="in" filter="barn(outVertical)">
                                      <p:cBhvr>
                                        <p:cTn id="184" dur="500"/>
                                        <p:tgtEl>
                                          <p:spTgt spid="15"/>
                                        </p:tgtEl>
                                      </p:cBhvr>
                                    </p:animEffect>
                                  </p:childTnLst>
                                </p:cTn>
                              </p:par>
                            </p:childTnLst>
                          </p:cTn>
                        </p:par>
                      </p:childTnLst>
                    </p:cTn>
                  </p:par>
                  <p:par>
                    <p:cTn id="185" fill="hold">
                      <p:stCondLst>
                        <p:cond delay="indefinite"/>
                      </p:stCondLst>
                      <p:childTnLst>
                        <p:par>
                          <p:cTn id="186" fill="hold">
                            <p:stCondLst>
                              <p:cond delay="0"/>
                            </p:stCondLst>
                            <p:childTnLst>
                              <p:par>
                                <p:cTn id="187" presetID="18" presetClass="entr" presetSubtype="6" fill="hold" grpId="0" nodeType="clickEffect">
                                  <p:stCondLst>
                                    <p:cond delay="0"/>
                                  </p:stCondLst>
                                  <p:childTnLst>
                                    <p:set>
                                      <p:cBhvr>
                                        <p:cTn id="188" dur="1" fill="hold">
                                          <p:stCondLst>
                                            <p:cond delay="0"/>
                                          </p:stCondLst>
                                        </p:cTn>
                                        <p:tgtEl>
                                          <p:spTgt spid="626759"/>
                                        </p:tgtEl>
                                        <p:attrNameLst>
                                          <p:attrName>style.visibility</p:attrName>
                                        </p:attrNameLst>
                                      </p:cBhvr>
                                      <p:to>
                                        <p:strVal val="visible"/>
                                      </p:to>
                                    </p:set>
                                    <p:animEffect transition="in" filter="strips(downRight)">
                                      <p:cBhvr>
                                        <p:cTn id="189" dur="500"/>
                                        <p:tgtEl>
                                          <p:spTgt spid="626759"/>
                                        </p:tgtEl>
                                      </p:cBhvr>
                                    </p:animEffect>
                                  </p:childTnLst>
                                </p:cTn>
                              </p:par>
                            </p:childTnLst>
                          </p:cTn>
                        </p:par>
                      </p:childTnLst>
                    </p:cTn>
                  </p:par>
                  <p:par>
                    <p:cTn id="190" fill="hold">
                      <p:stCondLst>
                        <p:cond delay="indefinite"/>
                      </p:stCondLst>
                      <p:childTnLst>
                        <p:par>
                          <p:cTn id="191" fill="hold">
                            <p:stCondLst>
                              <p:cond delay="0"/>
                            </p:stCondLst>
                            <p:childTnLst>
                              <p:par>
                                <p:cTn id="192" presetID="18" presetClass="entr" presetSubtype="6" fill="hold" grpId="0" nodeType="clickEffect">
                                  <p:stCondLst>
                                    <p:cond delay="0"/>
                                  </p:stCondLst>
                                  <p:childTnLst>
                                    <p:set>
                                      <p:cBhvr>
                                        <p:cTn id="193" dur="1" fill="hold">
                                          <p:stCondLst>
                                            <p:cond delay="0"/>
                                          </p:stCondLst>
                                        </p:cTn>
                                        <p:tgtEl>
                                          <p:spTgt spid="626758"/>
                                        </p:tgtEl>
                                        <p:attrNameLst>
                                          <p:attrName>style.visibility</p:attrName>
                                        </p:attrNameLst>
                                      </p:cBhvr>
                                      <p:to>
                                        <p:strVal val="visible"/>
                                      </p:to>
                                    </p:set>
                                    <p:animEffect transition="in" filter="strips(downRight)">
                                      <p:cBhvr>
                                        <p:cTn id="194" dur="500"/>
                                        <p:tgtEl>
                                          <p:spTgt spid="626758"/>
                                        </p:tgtEl>
                                      </p:cBhvr>
                                    </p:animEffect>
                                  </p:childTnLst>
                                </p:cTn>
                              </p:par>
                            </p:childTnLst>
                          </p:cTn>
                        </p:par>
                      </p:childTnLst>
                    </p:cTn>
                  </p:par>
                  <p:par>
                    <p:cTn id="195" fill="hold">
                      <p:stCondLst>
                        <p:cond delay="indefinite"/>
                      </p:stCondLst>
                      <p:childTnLst>
                        <p:par>
                          <p:cTn id="196" fill="hold">
                            <p:stCondLst>
                              <p:cond delay="0"/>
                            </p:stCondLst>
                            <p:childTnLst>
                              <p:par>
                                <p:cTn id="197" presetID="18" presetClass="entr" presetSubtype="6" fill="hold" grpId="0" nodeType="clickEffect">
                                  <p:stCondLst>
                                    <p:cond delay="0"/>
                                  </p:stCondLst>
                                  <p:childTnLst>
                                    <p:set>
                                      <p:cBhvr>
                                        <p:cTn id="198" dur="1" fill="hold">
                                          <p:stCondLst>
                                            <p:cond delay="0"/>
                                          </p:stCondLst>
                                        </p:cTn>
                                        <p:tgtEl>
                                          <p:spTgt spid="626757"/>
                                        </p:tgtEl>
                                        <p:attrNameLst>
                                          <p:attrName>style.visibility</p:attrName>
                                        </p:attrNameLst>
                                      </p:cBhvr>
                                      <p:to>
                                        <p:strVal val="visible"/>
                                      </p:to>
                                    </p:set>
                                    <p:animEffect transition="in" filter="strips(downRight)">
                                      <p:cBhvr>
                                        <p:cTn id="199" dur="500"/>
                                        <p:tgtEl>
                                          <p:spTgt spid="626757"/>
                                        </p:tgtEl>
                                      </p:cBhvr>
                                    </p:animEffect>
                                  </p:childTnLst>
                                </p:cTn>
                              </p:par>
                            </p:childTnLst>
                          </p:cTn>
                        </p:par>
                      </p:childTnLst>
                    </p:cTn>
                  </p:par>
                  <p:par>
                    <p:cTn id="200" fill="hold">
                      <p:stCondLst>
                        <p:cond delay="indefinite"/>
                      </p:stCondLst>
                      <p:childTnLst>
                        <p:par>
                          <p:cTn id="201" fill="hold">
                            <p:stCondLst>
                              <p:cond delay="0"/>
                            </p:stCondLst>
                            <p:childTnLst>
                              <p:par>
                                <p:cTn id="202" presetID="12" presetClass="entr" presetSubtype="8" fill="hold" grpId="0" nodeType="clickEffect">
                                  <p:stCondLst>
                                    <p:cond delay="0"/>
                                  </p:stCondLst>
                                  <p:childTnLst>
                                    <p:set>
                                      <p:cBhvr>
                                        <p:cTn id="203" dur="1" fill="hold">
                                          <p:stCondLst>
                                            <p:cond delay="0"/>
                                          </p:stCondLst>
                                        </p:cTn>
                                        <p:tgtEl>
                                          <p:spTgt spid="626756"/>
                                        </p:tgtEl>
                                        <p:attrNameLst>
                                          <p:attrName>style.visibility</p:attrName>
                                        </p:attrNameLst>
                                      </p:cBhvr>
                                      <p:to>
                                        <p:strVal val="visible"/>
                                      </p:to>
                                    </p:set>
                                    <p:animEffect transition="in" filter="slide(fromLeft)">
                                      <p:cBhvr>
                                        <p:cTn id="204" dur="500"/>
                                        <p:tgtEl>
                                          <p:spTgt spid="626756"/>
                                        </p:tgtEl>
                                      </p:cBhvr>
                                    </p:animEffect>
                                  </p:childTnLst>
                                </p:cTn>
                              </p:par>
                            </p:childTnLst>
                          </p:cTn>
                        </p:par>
                      </p:childTnLst>
                    </p:cTn>
                  </p:par>
                  <p:par>
                    <p:cTn id="205" fill="hold">
                      <p:stCondLst>
                        <p:cond delay="indefinite"/>
                      </p:stCondLst>
                      <p:childTnLst>
                        <p:par>
                          <p:cTn id="206" fill="hold">
                            <p:stCondLst>
                              <p:cond delay="0"/>
                            </p:stCondLst>
                            <p:childTnLst>
                              <p:par>
                                <p:cTn id="207" presetID="18" presetClass="entr" presetSubtype="3" fill="hold" grpId="0" nodeType="clickEffect">
                                  <p:stCondLst>
                                    <p:cond delay="0"/>
                                  </p:stCondLst>
                                  <p:childTnLst>
                                    <p:set>
                                      <p:cBhvr>
                                        <p:cTn id="208" dur="1" fill="hold">
                                          <p:stCondLst>
                                            <p:cond delay="0"/>
                                          </p:stCondLst>
                                        </p:cTn>
                                        <p:tgtEl>
                                          <p:spTgt spid="626760"/>
                                        </p:tgtEl>
                                        <p:attrNameLst>
                                          <p:attrName>style.visibility</p:attrName>
                                        </p:attrNameLst>
                                      </p:cBhvr>
                                      <p:to>
                                        <p:strVal val="visible"/>
                                      </p:to>
                                    </p:set>
                                    <p:animEffect transition="in" filter="strips(upRight)">
                                      <p:cBhvr>
                                        <p:cTn id="209" dur="500"/>
                                        <p:tgtEl>
                                          <p:spTgt spid="626760"/>
                                        </p:tgtEl>
                                      </p:cBhvr>
                                    </p:animEffect>
                                  </p:childTnLst>
                                </p:cTn>
                              </p:par>
                            </p:childTnLst>
                          </p:cTn>
                        </p:par>
                      </p:childTnLst>
                    </p:cTn>
                  </p:par>
                  <p:par>
                    <p:cTn id="210" fill="hold">
                      <p:stCondLst>
                        <p:cond delay="indefinite"/>
                      </p:stCondLst>
                      <p:childTnLst>
                        <p:par>
                          <p:cTn id="211" fill="hold">
                            <p:stCondLst>
                              <p:cond delay="0"/>
                            </p:stCondLst>
                            <p:childTnLst>
                              <p:par>
                                <p:cTn id="212" presetID="18" presetClass="entr" presetSubtype="6" fill="hold" grpId="0" nodeType="clickEffect">
                                  <p:stCondLst>
                                    <p:cond delay="0"/>
                                  </p:stCondLst>
                                  <p:childTnLst>
                                    <p:set>
                                      <p:cBhvr>
                                        <p:cTn id="213" dur="1" fill="hold">
                                          <p:stCondLst>
                                            <p:cond delay="0"/>
                                          </p:stCondLst>
                                        </p:cTn>
                                        <p:tgtEl>
                                          <p:spTgt spid="626799"/>
                                        </p:tgtEl>
                                        <p:attrNameLst>
                                          <p:attrName>style.visibility</p:attrName>
                                        </p:attrNameLst>
                                      </p:cBhvr>
                                      <p:to>
                                        <p:strVal val="visible"/>
                                      </p:to>
                                    </p:set>
                                    <p:animEffect transition="in" filter="strips(downRight)">
                                      <p:cBhvr>
                                        <p:cTn id="214" dur="500"/>
                                        <p:tgtEl>
                                          <p:spTgt spid="626799"/>
                                        </p:tgtEl>
                                      </p:cBhvr>
                                    </p:animEffect>
                                  </p:childTnLst>
                                </p:cTn>
                              </p:par>
                            </p:childTnLst>
                          </p:cTn>
                        </p:par>
                        <p:par>
                          <p:cTn id="215" fill="hold">
                            <p:stCondLst>
                              <p:cond delay="500"/>
                            </p:stCondLst>
                            <p:childTnLst>
                              <p:par>
                                <p:cTn id="216" presetID="18" presetClass="entr" presetSubtype="3" fill="hold" grpId="0" nodeType="afterEffect">
                                  <p:stCondLst>
                                    <p:cond delay="0"/>
                                  </p:stCondLst>
                                  <p:childTnLst>
                                    <p:set>
                                      <p:cBhvr>
                                        <p:cTn id="217" dur="1" fill="hold">
                                          <p:stCondLst>
                                            <p:cond delay="0"/>
                                          </p:stCondLst>
                                        </p:cTn>
                                        <p:tgtEl>
                                          <p:spTgt spid="626761"/>
                                        </p:tgtEl>
                                        <p:attrNameLst>
                                          <p:attrName>style.visibility</p:attrName>
                                        </p:attrNameLst>
                                      </p:cBhvr>
                                      <p:to>
                                        <p:strVal val="visible"/>
                                      </p:to>
                                    </p:set>
                                    <p:animEffect transition="in" filter="strips(upRight)">
                                      <p:cBhvr>
                                        <p:cTn id="218" dur="500"/>
                                        <p:tgtEl>
                                          <p:spTgt spid="626761"/>
                                        </p:tgtEl>
                                      </p:cBhvr>
                                    </p:animEffect>
                                  </p:childTnLst>
                                </p:cTn>
                              </p:par>
                            </p:childTnLst>
                          </p:cTn>
                        </p:par>
                      </p:childTnLst>
                    </p:cTn>
                  </p:par>
                  <p:par>
                    <p:cTn id="219" fill="hold">
                      <p:stCondLst>
                        <p:cond delay="indefinite"/>
                      </p:stCondLst>
                      <p:childTnLst>
                        <p:par>
                          <p:cTn id="220" fill="hold">
                            <p:stCondLst>
                              <p:cond delay="0"/>
                            </p:stCondLst>
                            <p:childTnLst>
                              <p:par>
                                <p:cTn id="221" presetID="18" presetClass="entr" presetSubtype="3" fill="hold" grpId="0" nodeType="clickEffect">
                                  <p:stCondLst>
                                    <p:cond delay="0"/>
                                  </p:stCondLst>
                                  <p:childTnLst>
                                    <p:set>
                                      <p:cBhvr>
                                        <p:cTn id="222" dur="1" fill="hold">
                                          <p:stCondLst>
                                            <p:cond delay="0"/>
                                          </p:stCondLst>
                                        </p:cTn>
                                        <p:tgtEl>
                                          <p:spTgt spid="626762"/>
                                        </p:tgtEl>
                                        <p:attrNameLst>
                                          <p:attrName>style.visibility</p:attrName>
                                        </p:attrNameLst>
                                      </p:cBhvr>
                                      <p:to>
                                        <p:strVal val="visible"/>
                                      </p:to>
                                    </p:set>
                                    <p:animEffect transition="in" filter="strips(upRight)">
                                      <p:cBhvr>
                                        <p:cTn id="223" dur="500"/>
                                        <p:tgtEl>
                                          <p:spTgt spid="626762"/>
                                        </p:tgtEl>
                                      </p:cBhvr>
                                    </p:animEffect>
                                  </p:childTnLst>
                                </p:cTn>
                              </p:par>
                            </p:childTnLst>
                          </p:cTn>
                        </p:par>
                      </p:childTnLst>
                    </p:cTn>
                  </p:par>
                  <p:par>
                    <p:cTn id="224" fill="hold">
                      <p:stCondLst>
                        <p:cond delay="indefinite"/>
                      </p:stCondLst>
                      <p:childTnLst>
                        <p:par>
                          <p:cTn id="225" fill="hold">
                            <p:stCondLst>
                              <p:cond delay="0"/>
                            </p:stCondLst>
                            <p:childTnLst>
                              <p:par>
                                <p:cTn id="226" presetID="18" presetClass="entr" presetSubtype="3" fill="hold" grpId="0" nodeType="clickEffect">
                                  <p:stCondLst>
                                    <p:cond delay="0"/>
                                  </p:stCondLst>
                                  <p:childTnLst>
                                    <p:set>
                                      <p:cBhvr>
                                        <p:cTn id="227" dur="1" fill="hold">
                                          <p:stCondLst>
                                            <p:cond delay="0"/>
                                          </p:stCondLst>
                                        </p:cTn>
                                        <p:tgtEl>
                                          <p:spTgt spid="626763"/>
                                        </p:tgtEl>
                                        <p:attrNameLst>
                                          <p:attrName>style.visibility</p:attrName>
                                        </p:attrNameLst>
                                      </p:cBhvr>
                                      <p:to>
                                        <p:strVal val="visible"/>
                                      </p:to>
                                    </p:set>
                                    <p:animEffect transition="in" filter="strips(upRight)">
                                      <p:cBhvr>
                                        <p:cTn id="228" dur="500"/>
                                        <p:tgtEl>
                                          <p:spTgt spid="626763"/>
                                        </p:tgtEl>
                                      </p:cBhvr>
                                    </p:animEffect>
                                  </p:childTnLst>
                                </p:cTn>
                              </p:par>
                            </p:childTnLst>
                          </p:cTn>
                        </p:par>
                      </p:childTnLst>
                    </p:cTn>
                  </p:par>
                  <p:par>
                    <p:cTn id="229" fill="hold">
                      <p:stCondLst>
                        <p:cond delay="indefinite"/>
                      </p:stCondLst>
                      <p:childTnLst>
                        <p:par>
                          <p:cTn id="230" fill="hold">
                            <p:stCondLst>
                              <p:cond delay="0"/>
                            </p:stCondLst>
                            <p:childTnLst>
                              <p:par>
                                <p:cTn id="231" presetID="12" presetClass="entr" presetSubtype="8" fill="hold" grpId="0" nodeType="clickEffect">
                                  <p:stCondLst>
                                    <p:cond delay="0"/>
                                  </p:stCondLst>
                                  <p:childTnLst>
                                    <p:set>
                                      <p:cBhvr>
                                        <p:cTn id="232" dur="1" fill="hold">
                                          <p:stCondLst>
                                            <p:cond delay="0"/>
                                          </p:stCondLst>
                                        </p:cTn>
                                        <p:tgtEl>
                                          <p:spTgt spid="626785"/>
                                        </p:tgtEl>
                                        <p:attrNameLst>
                                          <p:attrName>style.visibility</p:attrName>
                                        </p:attrNameLst>
                                      </p:cBhvr>
                                      <p:to>
                                        <p:strVal val="visible"/>
                                      </p:to>
                                    </p:set>
                                    <p:animEffect transition="in" filter="slide(fromLeft)">
                                      <p:cBhvr>
                                        <p:cTn id="233" dur="500"/>
                                        <p:tgtEl>
                                          <p:spTgt spid="626785"/>
                                        </p:tgtEl>
                                      </p:cBhvr>
                                    </p:animEffect>
                                  </p:childTnLst>
                                </p:cTn>
                              </p:par>
                            </p:childTnLst>
                          </p:cTn>
                        </p:par>
                      </p:childTnLst>
                    </p:cTn>
                  </p:par>
                  <p:par>
                    <p:cTn id="234" fill="hold">
                      <p:stCondLst>
                        <p:cond delay="indefinite"/>
                      </p:stCondLst>
                      <p:childTnLst>
                        <p:par>
                          <p:cTn id="235" fill="hold">
                            <p:stCondLst>
                              <p:cond delay="0"/>
                            </p:stCondLst>
                            <p:childTnLst>
                              <p:par>
                                <p:cTn id="236" presetID="3" presetClass="entr" presetSubtype="10" fill="hold" nodeType="clickEffect">
                                  <p:stCondLst>
                                    <p:cond delay="0"/>
                                  </p:stCondLst>
                                  <p:childTnLst>
                                    <p:set>
                                      <p:cBhvr>
                                        <p:cTn id="237" dur="1" fill="hold">
                                          <p:stCondLst>
                                            <p:cond delay="0"/>
                                          </p:stCondLst>
                                        </p:cTn>
                                        <p:tgtEl>
                                          <p:spTgt spid="16"/>
                                        </p:tgtEl>
                                        <p:attrNameLst>
                                          <p:attrName>style.visibility</p:attrName>
                                        </p:attrNameLst>
                                      </p:cBhvr>
                                      <p:to>
                                        <p:strVal val="visible"/>
                                      </p:to>
                                    </p:set>
                                    <p:animEffect transition="in" filter="blinds(horizontal)">
                                      <p:cBhvr>
                                        <p:cTn id="238" dur="500"/>
                                        <p:tgtEl>
                                          <p:spTgt spid="16"/>
                                        </p:tgtEl>
                                      </p:cBhvr>
                                    </p:animEffect>
                                  </p:childTnLst>
                                </p:cTn>
                              </p:par>
                            </p:childTnLst>
                          </p:cTn>
                        </p:par>
                      </p:childTnLst>
                    </p:cTn>
                  </p:par>
                  <p:par>
                    <p:cTn id="239" fill="hold">
                      <p:stCondLst>
                        <p:cond delay="indefinite"/>
                      </p:stCondLst>
                      <p:childTnLst>
                        <p:par>
                          <p:cTn id="240" fill="hold">
                            <p:stCondLst>
                              <p:cond delay="0"/>
                            </p:stCondLst>
                            <p:childTnLst>
                              <p:par>
                                <p:cTn id="241" presetID="3" presetClass="entr" presetSubtype="10" fill="hold" grpId="0" nodeType="clickEffect">
                                  <p:stCondLst>
                                    <p:cond delay="0"/>
                                  </p:stCondLst>
                                  <p:childTnLst>
                                    <p:set>
                                      <p:cBhvr>
                                        <p:cTn id="242" dur="1" fill="hold">
                                          <p:stCondLst>
                                            <p:cond delay="0"/>
                                          </p:stCondLst>
                                        </p:cTn>
                                        <p:tgtEl>
                                          <p:spTgt spid="626691"/>
                                        </p:tgtEl>
                                        <p:attrNameLst>
                                          <p:attrName>style.visibility</p:attrName>
                                        </p:attrNameLst>
                                      </p:cBhvr>
                                      <p:to>
                                        <p:strVal val="visible"/>
                                      </p:to>
                                    </p:set>
                                    <p:animEffect transition="in" filter="blinds(horizontal)">
                                      <p:cBhvr>
                                        <p:cTn id="243" dur="500"/>
                                        <p:tgtEl>
                                          <p:spTgt spid="626691"/>
                                        </p:tgtEl>
                                      </p:cBhvr>
                                    </p:animEffect>
                                  </p:childTnLst>
                                </p:cTn>
                              </p:par>
                            </p:childTnLst>
                          </p:cTn>
                        </p:par>
                      </p:childTnLst>
                    </p:cTn>
                  </p:par>
                  <p:par>
                    <p:cTn id="244" fill="hold">
                      <p:stCondLst>
                        <p:cond delay="indefinite"/>
                      </p:stCondLst>
                      <p:childTnLst>
                        <p:par>
                          <p:cTn id="245" fill="hold">
                            <p:stCondLst>
                              <p:cond delay="0"/>
                            </p:stCondLst>
                            <p:childTnLst>
                              <p:par>
                                <p:cTn id="246" presetID="3" presetClass="entr" presetSubtype="10" fill="hold" grpId="0" nodeType="clickEffect">
                                  <p:stCondLst>
                                    <p:cond delay="0"/>
                                  </p:stCondLst>
                                  <p:childTnLst>
                                    <p:set>
                                      <p:cBhvr>
                                        <p:cTn id="247" dur="1" fill="hold">
                                          <p:stCondLst>
                                            <p:cond delay="0"/>
                                          </p:stCondLst>
                                        </p:cTn>
                                        <p:tgtEl>
                                          <p:spTgt spid="626692"/>
                                        </p:tgtEl>
                                        <p:attrNameLst>
                                          <p:attrName>style.visibility</p:attrName>
                                        </p:attrNameLst>
                                      </p:cBhvr>
                                      <p:to>
                                        <p:strVal val="visible"/>
                                      </p:to>
                                    </p:set>
                                    <p:animEffect transition="in" filter="blinds(horizontal)">
                                      <p:cBhvr>
                                        <p:cTn id="248" dur="500"/>
                                        <p:tgtEl>
                                          <p:spTgt spid="626692"/>
                                        </p:tgtEl>
                                      </p:cBhvr>
                                    </p:animEffect>
                                  </p:childTnLst>
                                </p:cTn>
                              </p:par>
                            </p:childTnLst>
                          </p:cTn>
                        </p:par>
                      </p:childTnLst>
                    </p:cTn>
                  </p:par>
                  <p:par>
                    <p:cTn id="249" fill="hold">
                      <p:stCondLst>
                        <p:cond delay="indefinite"/>
                      </p:stCondLst>
                      <p:childTnLst>
                        <p:par>
                          <p:cTn id="250" fill="hold">
                            <p:stCondLst>
                              <p:cond delay="0"/>
                            </p:stCondLst>
                            <p:childTnLst>
                              <p:par>
                                <p:cTn id="251" presetID="3" presetClass="entr" presetSubtype="10" fill="hold" grpId="0" nodeType="clickEffect">
                                  <p:stCondLst>
                                    <p:cond delay="0"/>
                                  </p:stCondLst>
                                  <p:childTnLst>
                                    <p:set>
                                      <p:cBhvr>
                                        <p:cTn id="252" dur="1" fill="hold">
                                          <p:stCondLst>
                                            <p:cond delay="0"/>
                                          </p:stCondLst>
                                        </p:cTn>
                                        <p:tgtEl>
                                          <p:spTgt spid="626693"/>
                                        </p:tgtEl>
                                        <p:attrNameLst>
                                          <p:attrName>style.visibility</p:attrName>
                                        </p:attrNameLst>
                                      </p:cBhvr>
                                      <p:to>
                                        <p:strVal val="visible"/>
                                      </p:to>
                                    </p:set>
                                    <p:animEffect transition="in" filter="blinds(horizontal)">
                                      <p:cBhvr>
                                        <p:cTn id="253" dur="500"/>
                                        <p:tgtEl>
                                          <p:spTgt spid="626693"/>
                                        </p:tgtEl>
                                      </p:cBhvr>
                                    </p:animEffect>
                                  </p:childTnLst>
                                </p:cTn>
                              </p:par>
                            </p:childTnLst>
                          </p:cTn>
                        </p:par>
                      </p:childTnLst>
                    </p:cTn>
                  </p:par>
                  <p:par>
                    <p:cTn id="254" fill="hold">
                      <p:stCondLst>
                        <p:cond delay="indefinite"/>
                      </p:stCondLst>
                      <p:childTnLst>
                        <p:par>
                          <p:cTn id="255" fill="hold">
                            <p:stCondLst>
                              <p:cond delay="0"/>
                            </p:stCondLst>
                            <p:childTnLst>
                              <p:par>
                                <p:cTn id="256" presetID="3" presetClass="entr" presetSubtype="10" fill="hold" grpId="0" nodeType="clickEffect">
                                  <p:stCondLst>
                                    <p:cond delay="0"/>
                                  </p:stCondLst>
                                  <p:childTnLst>
                                    <p:set>
                                      <p:cBhvr>
                                        <p:cTn id="257" dur="1" fill="hold">
                                          <p:stCondLst>
                                            <p:cond delay="0"/>
                                          </p:stCondLst>
                                        </p:cTn>
                                        <p:tgtEl>
                                          <p:spTgt spid="626694"/>
                                        </p:tgtEl>
                                        <p:attrNameLst>
                                          <p:attrName>style.visibility</p:attrName>
                                        </p:attrNameLst>
                                      </p:cBhvr>
                                      <p:to>
                                        <p:strVal val="visible"/>
                                      </p:to>
                                    </p:set>
                                    <p:animEffect transition="in" filter="blinds(horizontal)">
                                      <p:cBhvr>
                                        <p:cTn id="258" dur="500"/>
                                        <p:tgtEl>
                                          <p:spTgt spid="626694"/>
                                        </p:tgtEl>
                                      </p:cBhvr>
                                    </p:animEffect>
                                  </p:childTnLst>
                                </p:cTn>
                              </p:par>
                            </p:childTnLst>
                          </p:cTn>
                        </p:par>
                      </p:childTnLst>
                    </p:cTn>
                  </p:par>
                  <p:par>
                    <p:cTn id="259" fill="hold">
                      <p:stCondLst>
                        <p:cond delay="indefinite"/>
                      </p:stCondLst>
                      <p:childTnLst>
                        <p:par>
                          <p:cTn id="260" fill="hold">
                            <p:stCondLst>
                              <p:cond delay="0"/>
                            </p:stCondLst>
                            <p:childTnLst>
                              <p:par>
                                <p:cTn id="261" presetID="3" presetClass="entr" presetSubtype="10" fill="hold" grpId="0" nodeType="clickEffect">
                                  <p:stCondLst>
                                    <p:cond delay="0"/>
                                  </p:stCondLst>
                                  <p:childTnLst>
                                    <p:set>
                                      <p:cBhvr>
                                        <p:cTn id="262" dur="1" fill="hold">
                                          <p:stCondLst>
                                            <p:cond delay="0"/>
                                          </p:stCondLst>
                                        </p:cTn>
                                        <p:tgtEl>
                                          <p:spTgt spid="626800"/>
                                        </p:tgtEl>
                                        <p:attrNameLst>
                                          <p:attrName>style.visibility</p:attrName>
                                        </p:attrNameLst>
                                      </p:cBhvr>
                                      <p:to>
                                        <p:strVal val="visible"/>
                                      </p:to>
                                    </p:set>
                                    <p:animEffect transition="in" filter="blinds(horizontal)">
                                      <p:cBhvr>
                                        <p:cTn id="263" dur="500"/>
                                        <p:tgtEl>
                                          <p:spTgt spid="6268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6691" grpId="0" autoUpdateAnimBg="0"/>
      <p:bldP spid="626692" grpId="0" autoUpdateAnimBg="0"/>
      <p:bldP spid="626693" grpId="0" autoUpdateAnimBg="0"/>
      <p:bldP spid="626694" grpId="0" autoUpdateAnimBg="0"/>
      <p:bldP spid="626736" grpId="0" animBg="1"/>
      <p:bldP spid="626741" grpId="0" animBg="1"/>
      <p:bldP spid="626742" grpId="0" animBg="1"/>
      <p:bldP spid="626743" grpId="0" animBg="1"/>
      <p:bldP spid="626744" grpId="0" animBg="1"/>
      <p:bldP spid="626745" grpId="0" animBg="1"/>
      <p:bldP spid="626746" grpId="0" animBg="1"/>
      <p:bldP spid="626747" grpId="0" animBg="1"/>
      <p:bldP spid="626748" grpId="0" animBg="1"/>
      <p:bldP spid="626749" grpId="0" animBg="1"/>
      <p:bldP spid="626750" grpId="0" animBg="1"/>
      <p:bldP spid="626754" grpId="0" animBg="1"/>
      <p:bldP spid="626755" grpId="0" animBg="1"/>
      <p:bldP spid="626756" grpId="0" animBg="1"/>
      <p:bldP spid="626757" grpId="0" animBg="1"/>
      <p:bldP spid="626758" grpId="0" animBg="1"/>
      <p:bldP spid="626759" grpId="0" animBg="1"/>
      <p:bldP spid="626760" grpId="0" animBg="1"/>
      <p:bldP spid="626761" grpId="0" animBg="1"/>
      <p:bldP spid="626762" grpId="0" animBg="1"/>
      <p:bldP spid="626763" grpId="0" animBg="1"/>
      <p:bldP spid="626775" grpId="0" autoUpdateAnimBg="0"/>
      <p:bldP spid="626776" grpId="0" autoUpdateAnimBg="0"/>
      <p:bldP spid="626777" grpId="0" autoUpdateAnimBg="0"/>
      <p:bldP spid="626778" grpId="0" autoUpdateAnimBg="0"/>
      <p:bldP spid="626779" grpId="0" autoUpdateAnimBg="0"/>
      <p:bldP spid="626780" grpId="0" autoUpdateAnimBg="0"/>
      <p:bldP spid="626781" grpId="0" autoUpdateAnimBg="0"/>
      <p:bldP spid="626783" grpId="0" animBg="1"/>
      <p:bldP spid="626784" grpId="0" autoUpdateAnimBg="0"/>
      <p:bldP spid="626785" grpId="0" animBg="1"/>
      <p:bldP spid="626792" grpId="0" animBg="1"/>
      <p:bldP spid="626799" grpId="0" animBg="1"/>
      <p:bldP spid="626800"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714" name="Rectangle 2"/>
          <p:cNvSpPr>
            <a:spLocks noGrp="1" noChangeArrowheads="1"/>
          </p:cNvSpPr>
          <p:nvPr>
            <p:ph type="title"/>
          </p:nvPr>
        </p:nvSpPr>
        <p:spPr>
          <a:xfrm>
            <a:off x="685800" y="152400"/>
            <a:ext cx="7772400" cy="1143000"/>
          </a:xfrm>
        </p:spPr>
        <p:txBody>
          <a:bodyPr/>
          <a:lstStyle/>
          <a:p>
            <a:r>
              <a:rPr lang="zh-CN" altLang="en-US" b="1"/>
              <a:t>10.2   微程序设计</a:t>
            </a:r>
          </a:p>
        </p:txBody>
      </p:sp>
      <p:sp>
        <p:nvSpPr>
          <p:cNvPr id="627715" name="Text Box 3"/>
          <p:cNvSpPr txBox="1">
            <a:spLocks noChangeArrowheads="1"/>
          </p:cNvSpPr>
          <p:nvPr/>
        </p:nvSpPr>
        <p:spPr bwMode="auto">
          <a:xfrm>
            <a:off x="441325" y="1295400"/>
            <a:ext cx="6111875" cy="579438"/>
          </a:xfrm>
          <a:prstGeom prst="rect">
            <a:avLst/>
          </a:prstGeom>
          <a:noFill/>
          <a:ln w="9525">
            <a:noFill/>
            <a:miter lim="800000"/>
            <a:headEnd/>
            <a:tailEnd/>
          </a:ln>
          <a:effectLst/>
        </p:spPr>
        <p:txBody>
          <a:bodyPr>
            <a:spAutoFit/>
          </a:bodyPr>
          <a:lstStyle/>
          <a:p>
            <a:pPr>
              <a:spcBef>
                <a:spcPct val="0"/>
              </a:spcBef>
            </a:pPr>
            <a:r>
              <a:rPr lang="zh-CN" altLang="en-US" sz="3200">
                <a:latin typeface="Times New Roman" pitchFamily="18" charset="0"/>
              </a:rPr>
              <a:t>一、微程序设计思想的产生</a:t>
            </a:r>
          </a:p>
        </p:txBody>
      </p:sp>
      <p:sp>
        <p:nvSpPr>
          <p:cNvPr id="627716" name="Text Box 4"/>
          <p:cNvSpPr txBox="1">
            <a:spLocks noChangeArrowheads="1"/>
          </p:cNvSpPr>
          <p:nvPr/>
        </p:nvSpPr>
        <p:spPr bwMode="auto">
          <a:xfrm>
            <a:off x="1295400" y="2047875"/>
            <a:ext cx="5154613" cy="519113"/>
          </a:xfrm>
          <a:prstGeom prst="rect">
            <a:avLst/>
          </a:prstGeom>
          <a:noFill/>
          <a:ln w="9525">
            <a:noFill/>
            <a:miter lim="800000"/>
            <a:headEnd/>
            <a:tailEnd/>
          </a:ln>
          <a:effectLst/>
        </p:spPr>
        <p:txBody>
          <a:bodyPr wrap="none">
            <a:spAutoFit/>
          </a:bodyPr>
          <a:lstStyle/>
          <a:p>
            <a:pPr>
              <a:spcBef>
                <a:spcPct val="0"/>
              </a:spcBef>
            </a:pPr>
            <a:r>
              <a:rPr lang="zh-CN" altLang="en-US" sz="2800">
                <a:latin typeface="Times New Roman" pitchFamily="18" charset="0"/>
              </a:rPr>
              <a:t>1951 英国剑桥大学教授   </a:t>
            </a:r>
            <a:r>
              <a:rPr lang="en-US" altLang="zh-CN" sz="2800">
                <a:latin typeface="Times New Roman" pitchFamily="18" charset="0"/>
              </a:rPr>
              <a:t>Wilkes</a:t>
            </a:r>
          </a:p>
        </p:txBody>
      </p:sp>
      <p:sp>
        <p:nvSpPr>
          <p:cNvPr id="627717" name="Text Box 5"/>
          <p:cNvSpPr txBox="1">
            <a:spLocks noChangeArrowheads="1"/>
          </p:cNvSpPr>
          <p:nvPr/>
        </p:nvSpPr>
        <p:spPr bwMode="auto">
          <a:xfrm>
            <a:off x="1066800" y="3429000"/>
            <a:ext cx="2327275" cy="946150"/>
          </a:xfrm>
          <a:prstGeom prst="rect">
            <a:avLst/>
          </a:prstGeom>
          <a:noFill/>
          <a:ln w="9525">
            <a:noFill/>
            <a:miter lim="800000"/>
            <a:headEnd/>
            <a:tailEnd/>
          </a:ln>
          <a:effectLst/>
        </p:spPr>
        <p:txBody>
          <a:bodyPr wrap="none">
            <a:spAutoFit/>
          </a:bodyPr>
          <a:lstStyle/>
          <a:p>
            <a:pPr>
              <a:spcBef>
                <a:spcPct val="0"/>
              </a:spcBef>
            </a:pPr>
            <a:r>
              <a:rPr lang="zh-CN" altLang="en-US" sz="2800">
                <a:latin typeface="Times New Roman" pitchFamily="18" charset="0"/>
              </a:rPr>
              <a:t>        完成</a:t>
            </a:r>
          </a:p>
          <a:p>
            <a:pPr>
              <a:spcBef>
                <a:spcPct val="0"/>
              </a:spcBef>
            </a:pPr>
            <a:r>
              <a:rPr lang="zh-CN" altLang="en-US" sz="2800">
                <a:solidFill>
                  <a:schemeClr val="folHlink"/>
                </a:solidFill>
                <a:latin typeface="Times New Roman" pitchFamily="18" charset="0"/>
              </a:rPr>
              <a:t>一条机器指令</a:t>
            </a:r>
          </a:p>
        </p:txBody>
      </p:sp>
      <p:sp>
        <p:nvSpPr>
          <p:cNvPr id="627718" name="Text Box 6"/>
          <p:cNvSpPr txBox="1">
            <a:spLocks noChangeArrowheads="1"/>
          </p:cNvSpPr>
          <p:nvPr/>
        </p:nvSpPr>
        <p:spPr bwMode="auto">
          <a:xfrm>
            <a:off x="3641725" y="2819400"/>
            <a:ext cx="1944688" cy="457200"/>
          </a:xfrm>
          <a:prstGeom prst="rect">
            <a:avLst/>
          </a:prstGeom>
          <a:noFill/>
          <a:ln w="9525">
            <a:noFill/>
            <a:miter lim="800000"/>
            <a:headEnd/>
            <a:tailEnd/>
          </a:ln>
          <a:effectLst/>
        </p:spPr>
        <p:txBody>
          <a:bodyPr wrap="none">
            <a:spAutoFit/>
          </a:bodyPr>
          <a:lstStyle/>
          <a:p>
            <a:pPr>
              <a:spcBef>
                <a:spcPct val="0"/>
              </a:spcBef>
            </a:pPr>
            <a:r>
              <a:rPr lang="zh-CN" altLang="en-US" sz="2400">
                <a:latin typeface="Times New Roman" pitchFamily="18" charset="0"/>
              </a:rPr>
              <a:t>微操作命令 1</a:t>
            </a:r>
          </a:p>
        </p:txBody>
      </p:sp>
      <p:sp>
        <p:nvSpPr>
          <p:cNvPr id="627719" name="Text Box 7"/>
          <p:cNvSpPr txBox="1">
            <a:spLocks noChangeArrowheads="1"/>
          </p:cNvSpPr>
          <p:nvPr/>
        </p:nvSpPr>
        <p:spPr bwMode="auto">
          <a:xfrm>
            <a:off x="3641725" y="3417888"/>
            <a:ext cx="1944688" cy="457200"/>
          </a:xfrm>
          <a:prstGeom prst="rect">
            <a:avLst/>
          </a:prstGeom>
          <a:noFill/>
          <a:ln w="9525">
            <a:noFill/>
            <a:miter lim="800000"/>
            <a:headEnd/>
            <a:tailEnd/>
          </a:ln>
          <a:effectLst/>
        </p:spPr>
        <p:txBody>
          <a:bodyPr wrap="none">
            <a:spAutoFit/>
          </a:bodyPr>
          <a:lstStyle/>
          <a:p>
            <a:pPr>
              <a:spcBef>
                <a:spcPct val="0"/>
              </a:spcBef>
            </a:pPr>
            <a:r>
              <a:rPr lang="zh-CN" altLang="en-US" sz="2400">
                <a:latin typeface="Times New Roman" pitchFamily="18" charset="0"/>
              </a:rPr>
              <a:t>微操作命令 2</a:t>
            </a:r>
          </a:p>
        </p:txBody>
      </p:sp>
      <p:sp>
        <p:nvSpPr>
          <p:cNvPr id="627720" name="Text Box 8"/>
          <p:cNvSpPr txBox="1">
            <a:spLocks noChangeArrowheads="1"/>
          </p:cNvSpPr>
          <p:nvPr/>
        </p:nvSpPr>
        <p:spPr bwMode="auto">
          <a:xfrm>
            <a:off x="3641725" y="4637088"/>
            <a:ext cx="1954213" cy="457200"/>
          </a:xfrm>
          <a:prstGeom prst="rect">
            <a:avLst/>
          </a:prstGeom>
          <a:noFill/>
          <a:ln w="9525">
            <a:noFill/>
            <a:miter lim="800000"/>
            <a:headEnd/>
            <a:tailEnd/>
          </a:ln>
          <a:effectLst/>
        </p:spPr>
        <p:txBody>
          <a:bodyPr wrap="none">
            <a:spAutoFit/>
          </a:bodyPr>
          <a:lstStyle/>
          <a:p>
            <a:pPr>
              <a:spcBef>
                <a:spcPct val="0"/>
              </a:spcBef>
            </a:pPr>
            <a:r>
              <a:rPr lang="zh-CN" altLang="en-US" sz="2400">
                <a:latin typeface="Times New Roman" pitchFamily="18" charset="0"/>
              </a:rPr>
              <a:t>微操作命令 </a:t>
            </a:r>
            <a:r>
              <a:rPr lang="en-US" altLang="zh-CN" sz="2400" i="1">
                <a:latin typeface="Times New Roman" pitchFamily="18" charset="0"/>
              </a:rPr>
              <a:t>n</a:t>
            </a:r>
          </a:p>
        </p:txBody>
      </p:sp>
      <p:sp>
        <p:nvSpPr>
          <p:cNvPr id="627721" name="Text Box 9"/>
          <p:cNvSpPr txBox="1">
            <a:spLocks noChangeArrowheads="1"/>
          </p:cNvSpPr>
          <p:nvPr/>
        </p:nvSpPr>
        <p:spPr bwMode="auto">
          <a:xfrm>
            <a:off x="4103688" y="4043363"/>
            <a:ext cx="549275" cy="396875"/>
          </a:xfrm>
          <a:prstGeom prst="rect">
            <a:avLst/>
          </a:prstGeom>
          <a:noFill/>
          <a:ln w="9525">
            <a:noFill/>
            <a:miter lim="800000"/>
            <a:headEnd/>
            <a:tailEnd/>
          </a:ln>
          <a:effectLst/>
        </p:spPr>
        <p:txBody>
          <a:bodyPr vert="eaVert" wrap="none">
            <a:spAutoFit/>
          </a:bodyPr>
          <a:lstStyle/>
          <a:p>
            <a:pPr>
              <a:spcBef>
                <a:spcPct val="0"/>
              </a:spcBef>
            </a:pPr>
            <a:r>
              <a:rPr lang="zh-CN" altLang="en-US" sz="2400">
                <a:latin typeface="Times New Roman" pitchFamily="18" charset="0"/>
              </a:rPr>
              <a:t>…</a:t>
            </a:r>
          </a:p>
        </p:txBody>
      </p:sp>
      <p:sp>
        <p:nvSpPr>
          <p:cNvPr id="627722" name="AutoShape 10"/>
          <p:cNvSpPr>
            <a:spLocks/>
          </p:cNvSpPr>
          <p:nvPr/>
        </p:nvSpPr>
        <p:spPr bwMode="auto">
          <a:xfrm>
            <a:off x="3429000" y="2971800"/>
            <a:ext cx="228600" cy="1981200"/>
          </a:xfrm>
          <a:prstGeom prst="leftBrace">
            <a:avLst>
              <a:gd name="adj1" fmla="val 72222"/>
              <a:gd name="adj2" fmla="val 50000"/>
            </a:avLst>
          </a:prstGeom>
          <a:noFill/>
          <a:ln w="28575">
            <a:solidFill>
              <a:schemeClr val="tx1"/>
            </a:solidFill>
            <a:round/>
            <a:headEnd/>
            <a:tailEnd/>
          </a:ln>
          <a:effectLst/>
        </p:spPr>
        <p:txBody>
          <a:bodyPr wrap="none" anchor="ctr"/>
          <a:lstStyle/>
          <a:p>
            <a:endParaRPr lang="zh-CN" altLang="en-US"/>
          </a:p>
        </p:txBody>
      </p:sp>
      <p:grpSp>
        <p:nvGrpSpPr>
          <p:cNvPr id="2" name="Group 11"/>
          <p:cNvGrpSpPr>
            <a:grpSpLocks/>
          </p:cNvGrpSpPr>
          <p:nvPr/>
        </p:nvGrpSpPr>
        <p:grpSpPr bwMode="auto">
          <a:xfrm>
            <a:off x="5562600" y="2971800"/>
            <a:ext cx="1560513" cy="762000"/>
            <a:chOff x="3504" y="1968"/>
            <a:chExt cx="983" cy="480"/>
          </a:xfrm>
        </p:grpSpPr>
        <p:sp>
          <p:nvSpPr>
            <p:cNvPr id="627724" name="AutoShape 12"/>
            <p:cNvSpPr>
              <a:spLocks/>
            </p:cNvSpPr>
            <p:nvPr/>
          </p:nvSpPr>
          <p:spPr bwMode="auto">
            <a:xfrm>
              <a:off x="3504" y="1968"/>
              <a:ext cx="96" cy="480"/>
            </a:xfrm>
            <a:prstGeom prst="rightBrace">
              <a:avLst>
                <a:gd name="adj1" fmla="val 41667"/>
                <a:gd name="adj2" fmla="val 47500"/>
              </a:avLst>
            </a:prstGeom>
            <a:noFill/>
            <a:ln w="28575">
              <a:solidFill>
                <a:schemeClr val="tx1"/>
              </a:solidFill>
              <a:round/>
              <a:headEnd/>
              <a:tailEnd/>
            </a:ln>
            <a:effectLst/>
          </p:spPr>
          <p:txBody>
            <a:bodyPr wrap="none" anchor="ctr"/>
            <a:lstStyle/>
            <a:p>
              <a:endParaRPr lang="zh-CN" altLang="en-US"/>
            </a:p>
          </p:txBody>
        </p:sp>
        <p:sp>
          <p:nvSpPr>
            <p:cNvPr id="627725" name="Text Box 13"/>
            <p:cNvSpPr txBox="1">
              <a:spLocks noChangeArrowheads="1"/>
            </p:cNvSpPr>
            <p:nvPr/>
          </p:nvSpPr>
          <p:spPr bwMode="auto">
            <a:xfrm>
              <a:off x="3648" y="2064"/>
              <a:ext cx="839" cy="288"/>
            </a:xfrm>
            <a:prstGeom prst="rect">
              <a:avLst/>
            </a:prstGeom>
            <a:noFill/>
            <a:ln w="9525">
              <a:noFill/>
              <a:miter lim="800000"/>
              <a:headEnd/>
              <a:tailEnd/>
            </a:ln>
            <a:effectLst/>
          </p:spPr>
          <p:txBody>
            <a:bodyPr wrap="none">
              <a:spAutoFit/>
            </a:bodyPr>
            <a:lstStyle/>
            <a:p>
              <a:pPr>
                <a:spcBef>
                  <a:spcPct val="0"/>
                </a:spcBef>
              </a:pPr>
              <a:r>
                <a:rPr lang="zh-CN" altLang="en-US" sz="2400">
                  <a:latin typeface="Times New Roman" pitchFamily="18" charset="0"/>
                </a:rPr>
                <a:t>微指令 1</a:t>
              </a:r>
            </a:p>
          </p:txBody>
        </p:sp>
      </p:grpSp>
      <p:sp>
        <p:nvSpPr>
          <p:cNvPr id="627726" name="Text Box 14"/>
          <p:cNvSpPr txBox="1">
            <a:spLocks noChangeArrowheads="1"/>
          </p:cNvSpPr>
          <p:nvPr/>
        </p:nvSpPr>
        <p:spPr bwMode="auto">
          <a:xfrm>
            <a:off x="5791200" y="3505200"/>
            <a:ext cx="1403350" cy="457200"/>
          </a:xfrm>
          <a:prstGeom prst="rect">
            <a:avLst/>
          </a:prstGeom>
          <a:noFill/>
          <a:ln w="9525">
            <a:noFill/>
            <a:miter lim="800000"/>
            <a:headEnd/>
            <a:tailEnd/>
          </a:ln>
          <a:effectLst/>
        </p:spPr>
        <p:txBody>
          <a:bodyPr wrap="none">
            <a:spAutoFit/>
          </a:bodyPr>
          <a:lstStyle/>
          <a:p>
            <a:pPr>
              <a:spcBef>
                <a:spcPct val="0"/>
              </a:spcBef>
            </a:pPr>
            <a:r>
              <a:rPr lang="zh-CN" altLang="en-US" sz="2400">
                <a:latin typeface="Times New Roman" pitchFamily="18" charset="0"/>
              </a:rPr>
              <a:t>10100000</a:t>
            </a:r>
          </a:p>
        </p:txBody>
      </p:sp>
      <p:sp>
        <p:nvSpPr>
          <p:cNvPr id="627727" name="Text Box 15"/>
          <p:cNvSpPr txBox="1">
            <a:spLocks noChangeArrowheads="1"/>
          </p:cNvSpPr>
          <p:nvPr/>
        </p:nvSpPr>
        <p:spPr bwMode="auto">
          <a:xfrm>
            <a:off x="5791200" y="4637088"/>
            <a:ext cx="1423788" cy="461665"/>
          </a:xfrm>
          <a:prstGeom prst="rect">
            <a:avLst/>
          </a:prstGeom>
          <a:noFill/>
          <a:ln w="9525">
            <a:noFill/>
            <a:miter lim="800000"/>
            <a:headEnd/>
            <a:tailEnd/>
          </a:ln>
          <a:effectLst/>
        </p:spPr>
        <p:txBody>
          <a:bodyPr wrap="none">
            <a:spAutoFit/>
          </a:bodyPr>
          <a:lstStyle/>
          <a:p>
            <a:pPr>
              <a:spcBef>
                <a:spcPct val="0"/>
              </a:spcBef>
            </a:pPr>
            <a:r>
              <a:rPr lang="zh-CN" altLang="en-US" sz="2400" dirty="0">
                <a:latin typeface="Times New Roman" pitchFamily="18" charset="0"/>
              </a:rPr>
              <a:t>微指令 </a:t>
            </a:r>
            <a:r>
              <a:rPr lang="en-US" altLang="zh-CN" sz="2400" smtClean="0">
                <a:latin typeface="Times New Roman" pitchFamily="18" charset="0"/>
              </a:rPr>
              <a:t>m</a:t>
            </a:r>
            <a:endParaRPr lang="en-US" altLang="zh-CN" sz="2400" i="1" dirty="0">
              <a:latin typeface="Times New Roman" pitchFamily="18" charset="0"/>
            </a:endParaRPr>
          </a:p>
        </p:txBody>
      </p:sp>
      <p:grpSp>
        <p:nvGrpSpPr>
          <p:cNvPr id="3" name="Group 16"/>
          <p:cNvGrpSpPr>
            <a:grpSpLocks/>
          </p:cNvGrpSpPr>
          <p:nvPr/>
        </p:nvGrpSpPr>
        <p:grpSpPr bwMode="auto">
          <a:xfrm>
            <a:off x="7162800" y="3276600"/>
            <a:ext cx="1327150" cy="1676400"/>
            <a:chOff x="4512" y="2160"/>
            <a:chExt cx="836" cy="1056"/>
          </a:xfrm>
        </p:grpSpPr>
        <p:sp>
          <p:nvSpPr>
            <p:cNvPr id="627729" name="AutoShape 17"/>
            <p:cNvSpPr>
              <a:spLocks/>
            </p:cNvSpPr>
            <p:nvPr/>
          </p:nvSpPr>
          <p:spPr bwMode="auto">
            <a:xfrm>
              <a:off x="4512" y="2160"/>
              <a:ext cx="144" cy="1056"/>
            </a:xfrm>
            <a:prstGeom prst="rightBrace">
              <a:avLst>
                <a:gd name="adj1" fmla="val 61111"/>
                <a:gd name="adj2" fmla="val 50000"/>
              </a:avLst>
            </a:prstGeom>
            <a:noFill/>
            <a:ln w="28575">
              <a:solidFill>
                <a:schemeClr val="tx1"/>
              </a:solidFill>
              <a:round/>
              <a:headEnd/>
              <a:tailEnd/>
            </a:ln>
            <a:effectLst/>
          </p:spPr>
          <p:txBody>
            <a:bodyPr wrap="none" anchor="ctr"/>
            <a:lstStyle/>
            <a:p>
              <a:endParaRPr lang="zh-CN" altLang="en-US"/>
            </a:p>
          </p:txBody>
        </p:sp>
        <p:sp>
          <p:nvSpPr>
            <p:cNvPr id="627730" name="Text Box 18"/>
            <p:cNvSpPr txBox="1">
              <a:spLocks noChangeArrowheads="1"/>
            </p:cNvSpPr>
            <p:nvPr/>
          </p:nvSpPr>
          <p:spPr bwMode="auto">
            <a:xfrm>
              <a:off x="4656" y="2461"/>
              <a:ext cx="692" cy="288"/>
            </a:xfrm>
            <a:prstGeom prst="rect">
              <a:avLst/>
            </a:prstGeom>
            <a:noFill/>
            <a:ln w="9525">
              <a:noFill/>
              <a:miter lim="800000"/>
              <a:headEnd/>
              <a:tailEnd/>
            </a:ln>
            <a:effectLst/>
          </p:spPr>
          <p:txBody>
            <a:bodyPr wrap="none">
              <a:spAutoFit/>
            </a:bodyPr>
            <a:lstStyle/>
            <a:p>
              <a:pPr>
                <a:spcBef>
                  <a:spcPct val="0"/>
                </a:spcBef>
              </a:pPr>
              <a:r>
                <a:rPr lang="zh-CN" altLang="en-US" sz="2400">
                  <a:solidFill>
                    <a:schemeClr val="folHlink"/>
                  </a:solidFill>
                  <a:latin typeface="Times New Roman" pitchFamily="18" charset="0"/>
                </a:rPr>
                <a:t>微程序</a:t>
              </a:r>
              <a:endParaRPr lang="en-US" altLang="zh-CN" sz="2400">
                <a:solidFill>
                  <a:schemeClr val="folHlink"/>
                </a:solidFill>
                <a:latin typeface="Times New Roman" pitchFamily="18" charset="0"/>
              </a:endParaRPr>
            </a:p>
          </p:txBody>
        </p:sp>
      </p:grpSp>
      <p:sp>
        <p:nvSpPr>
          <p:cNvPr id="627731" name="Text Box 19"/>
          <p:cNvSpPr txBox="1">
            <a:spLocks noChangeArrowheads="1"/>
          </p:cNvSpPr>
          <p:nvPr/>
        </p:nvSpPr>
        <p:spPr bwMode="auto">
          <a:xfrm>
            <a:off x="5791200" y="5070475"/>
            <a:ext cx="1403350" cy="457200"/>
          </a:xfrm>
          <a:prstGeom prst="rect">
            <a:avLst/>
          </a:prstGeom>
          <a:noFill/>
          <a:ln w="9525">
            <a:noFill/>
            <a:miter lim="800000"/>
            <a:headEnd/>
            <a:tailEnd/>
          </a:ln>
          <a:effectLst/>
        </p:spPr>
        <p:txBody>
          <a:bodyPr wrap="none">
            <a:spAutoFit/>
          </a:bodyPr>
          <a:lstStyle/>
          <a:p>
            <a:pPr>
              <a:spcBef>
                <a:spcPct val="0"/>
              </a:spcBef>
            </a:pPr>
            <a:r>
              <a:rPr lang="zh-CN" altLang="en-US" sz="2400">
                <a:latin typeface="Times New Roman" pitchFamily="18" charset="0"/>
              </a:rPr>
              <a:t>00010010</a:t>
            </a:r>
          </a:p>
        </p:txBody>
      </p:sp>
      <p:sp>
        <p:nvSpPr>
          <p:cNvPr id="627732" name="Text Box 20"/>
          <p:cNvSpPr txBox="1">
            <a:spLocks noChangeArrowheads="1"/>
          </p:cNvSpPr>
          <p:nvPr/>
        </p:nvSpPr>
        <p:spPr bwMode="auto">
          <a:xfrm>
            <a:off x="3581400" y="6049963"/>
            <a:ext cx="3216275" cy="579437"/>
          </a:xfrm>
          <a:prstGeom prst="rect">
            <a:avLst/>
          </a:prstGeom>
          <a:noFill/>
          <a:ln w="9525">
            <a:noFill/>
            <a:miter lim="800000"/>
            <a:headEnd/>
            <a:tailEnd/>
          </a:ln>
          <a:effectLst/>
        </p:spPr>
        <p:txBody>
          <a:bodyPr>
            <a:spAutoFit/>
          </a:bodyPr>
          <a:lstStyle/>
          <a:p>
            <a:pPr>
              <a:spcBef>
                <a:spcPct val="0"/>
              </a:spcBef>
            </a:pPr>
            <a:r>
              <a:rPr lang="zh-CN" altLang="en-US" sz="3200">
                <a:solidFill>
                  <a:schemeClr val="folHlink"/>
                </a:solidFill>
                <a:latin typeface="Times New Roman" pitchFamily="18" charset="0"/>
              </a:rPr>
              <a:t>存储逻辑</a:t>
            </a:r>
          </a:p>
        </p:txBody>
      </p:sp>
      <p:sp>
        <p:nvSpPr>
          <p:cNvPr id="627733" name="Text Box 21"/>
          <p:cNvSpPr txBox="1">
            <a:spLocks noChangeArrowheads="1"/>
          </p:cNvSpPr>
          <p:nvPr/>
        </p:nvSpPr>
        <p:spPr bwMode="auto">
          <a:xfrm>
            <a:off x="1066800" y="5562600"/>
            <a:ext cx="4146550" cy="457200"/>
          </a:xfrm>
          <a:prstGeom prst="rect">
            <a:avLst/>
          </a:prstGeom>
          <a:noFill/>
          <a:ln w="9525">
            <a:noFill/>
            <a:miter lim="800000"/>
            <a:headEnd/>
            <a:tailEnd/>
          </a:ln>
          <a:effectLst/>
        </p:spPr>
        <p:txBody>
          <a:bodyPr wrap="none">
            <a:spAutoFit/>
          </a:bodyPr>
          <a:lstStyle/>
          <a:p>
            <a:pPr>
              <a:spcBef>
                <a:spcPct val="0"/>
              </a:spcBef>
            </a:pPr>
            <a:r>
              <a:rPr lang="zh-CN" altLang="en-US" sz="2400">
                <a:latin typeface="Times New Roman" pitchFamily="18" charset="0"/>
              </a:rPr>
              <a:t>一条机器指令对应一个微程序</a:t>
            </a:r>
          </a:p>
        </p:txBody>
      </p:sp>
      <p:sp>
        <p:nvSpPr>
          <p:cNvPr id="627734" name="Text Box 22"/>
          <p:cNvSpPr txBox="1">
            <a:spLocks noChangeArrowheads="1"/>
          </p:cNvSpPr>
          <p:nvPr/>
        </p:nvSpPr>
        <p:spPr bwMode="auto">
          <a:xfrm>
            <a:off x="6161088" y="4073525"/>
            <a:ext cx="549275" cy="396875"/>
          </a:xfrm>
          <a:prstGeom prst="rect">
            <a:avLst/>
          </a:prstGeom>
          <a:noFill/>
          <a:ln w="9525">
            <a:noFill/>
            <a:miter lim="800000"/>
            <a:headEnd/>
            <a:tailEnd/>
          </a:ln>
          <a:effectLst/>
        </p:spPr>
        <p:txBody>
          <a:bodyPr vert="eaVert" wrap="none">
            <a:spAutoFit/>
          </a:bodyPr>
          <a:lstStyle/>
          <a:p>
            <a:pPr>
              <a:spcBef>
                <a:spcPct val="0"/>
              </a:spcBef>
            </a:pPr>
            <a:r>
              <a:rPr lang="zh-CN" altLang="en-US" sz="2400">
                <a:latin typeface="Times New Roman" pitchFamily="18" charset="0"/>
              </a:rPr>
              <a:t>…</a:t>
            </a:r>
          </a:p>
        </p:txBody>
      </p:sp>
      <p:sp>
        <p:nvSpPr>
          <p:cNvPr id="627735" name="Text Box 23"/>
          <p:cNvSpPr txBox="1">
            <a:spLocks noChangeArrowheads="1"/>
          </p:cNvSpPr>
          <p:nvPr/>
        </p:nvSpPr>
        <p:spPr bwMode="auto">
          <a:xfrm>
            <a:off x="5791200" y="5562600"/>
            <a:ext cx="1828800" cy="457200"/>
          </a:xfrm>
          <a:prstGeom prst="rect">
            <a:avLst/>
          </a:prstGeom>
          <a:noFill/>
          <a:ln w="9525">
            <a:noFill/>
            <a:miter lim="800000"/>
            <a:headEnd/>
            <a:tailEnd/>
          </a:ln>
          <a:effectLst/>
        </p:spPr>
        <p:txBody>
          <a:bodyPr>
            <a:spAutoFit/>
          </a:bodyPr>
          <a:lstStyle/>
          <a:p>
            <a:pPr>
              <a:spcBef>
                <a:spcPct val="50000"/>
              </a:spcBef>
            </a:pPr>
            <a:r>
              <a:rPr lang="zh-CN" altLang="en-US" sz="2400">
                <a:latin typeface="Times New Roman" pitchFamily="18" charset="0"/>
              </a:rPr>
              <a:t>存入 </a:t>
            </a:r>
            <a:r>
              <a:rPr lang="en-US" altLang="zh-CN" sz="2400">
                <a:solidFill>
                  <a:schemeClr val="folHlink"/>
                </a:solidFill>
                <a:latin typeface="Times New Roman" pitchFamily="18" charset="0"/>
              </a:rPr>
              <a:t>ROM</a:t>
            </a:r>
            <a:endParaRPr lang="zh-CN" altLang="en-US" sz="2400">
              <a:solidFill>
                <a:schemeClr val="folHlink"/>
              </a:solidFill>
              <a:latin typeface="Times New Roman" pitchFamily="18" charset="0"/>
            </a:endParaRPr>
          </a:p>
        </p:txBody>
      </p:sp>
      <p:sp>
        <p:nvSpPr>
          <p:cNvPr id="627736" name="AutoShape 24">
            <a:hlinkClick r:id="" action="ppaction://noaction" highlightClick="1"/>
          </p:cNvPr>
          <p:cNvSpPr>
            <a:spLocks noChangeArrowheads="1"/>
          </p:cNvSpPr>
          <p:nvPr/>
        </p:nvSpPr>
        <p:spPr bwMode="auto">
          <a:xfrm>
            <a:off x="8589963" y="6516688"/>
            <a:ext cx="539750" cy="333375"/>
          </a:xfrm>
          <a:prstGeom prst="actionButtonEnd">
            <a:avLst/>
          </a:prstGeom>
          <a:solidFill>
            <a:srgbClr val="3366FF"/>
          </a:solidFill>
          <a:ln w="9525">
            <a:noFill/>
            <a:miter lim="800000"/>
            <a:headEnd/>
            <a:tailEnd/>
          </a:ln>
          <a:effectLst/>
        </p:spPr>
        <p:txBody>
          <a:bodyPr wrap="none" anchor="ctr">
            <a:spAutoFit/>
          </a:bodyPr>
          <a:lstStyle/>
          <a:p>
            <a:endParaRPr lang="zh-CN" altLang="en-US"/>
          </a:p>
        </p:txBody>
      </p:sp>
      <p:sp>
        <p:nvSpPr>
          <p:cNvPr id="25" name="日期占位符 24"/>
          <p:cNvSpPr>
            <a:spLocks noGrp="1"/>
          </p:cNvSpPr>
          <p:nvPr>
            <p:ph type="dt" sz="half" idx="10"/>
          </p:nvPr>
        </p:nvSpPr>
        <p:spPr/>
        <p:txBody>
          <a:bodyPr/>
          <a:lstStyle/>
          <a:p>
            <a:fld id="{4B4AE967-C922-4489-97DB-F2F8490C69C4}" type="datetime1">
              <a:rPr lang="zh-CN" altLang="en-US" smtClean="0"/>
              <a:pPr/>
              <a:t>2019/11/28</a:t>
            </a:fld>
            <a:endParaRPr lang="zh-CN" altLang="en-US"/>
          </a:p>
        </p:txBody>
      </p:sp>
      <p:sp>
        <p:nvSpPr>
          <p:cNvPr id="26" name="灯片编号占位符 25"/>
          <p:cNvSpPr>
            <a:spLocks noGrp="1"/>
          </p:cNvSpPr>
          <p:nvPr>
            <p:ph type="sldNum" sz="quarter" idx="12"/>
          </p:nvPr>
        </p:nvSpPr>
        <p:spPr/>
        <p:txBody>
          <a:bodyPr/>
          <a:lstStyle/>
          <a:p>
            <a:fld id="{0C913308-F349-4B6D-A68A-DD1791B4A57B}" type="slidenum">
              <a:rPr lang="zh-CN" altLang="en-US" smtClean="0"/>
              <a:pPr/>
              <a:t>22</a:t>
            </a:fld>
            <a:endParaRPr lang="zh-CN" altLang="en-US"/>
          </a:p>
        </p:txBody>
      </p:sp>
      <p:sp>
        <p:nvSpPr>
          <p:cNvPr id="27" name="页脚占位符 26"/>
          <p:cNvSpPr>
            <a:spLocks noGrp="1"/>
          </p:cNvSpPr>
          <p:nvPr>
            <p:ph type="ftr" sz="quarter" idx="11"/>
          </p:nvPr>
        </p:nvSpPr>
        <p:spPr/>
        <p:txBody>
          <a:bodyPr/>
          <a:lstStyle/>
          <a:p>
            <a:r>
              <a:rPr lang="zh-CN" altLang="en-US" smtClean="0"/>
              <a:t>龙芯</a:t>
            </a:r>
            <a:r>
              <a:rPr lang="en-US" altLang="zh-CN" smtClean="0"/>
              <a:t>-</a:t>
            </a:r>
            <a:r>
              <a:rPr lang="zh-CN" altLang="en-US" smtClean="0"/>
              <a:t>东北大学（秦皇岛）联合实验室</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27715"/>
                                        </p:tgtEl>
                                        <p:attrNameLst>
                                          <p:attrName>style.visibility</p:attrName>
                                        </p:attrNameLst>
                                      </p:cBhvr>
                                      <p:to>
                                        <p:strVal val="visible"/>
                                      </p:to>
                                    </p:set>
                                    <p:animEffect transition="in" filter="blinds(horizontal)">
                                      <p:cBhvr>
                                        <p:cTn id="7" dur="500"/>
                                        <p:tgtEl>
                                          <p:spTgt spid="62771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27716"/>
                                        </p:tgtEl>
                                        <p:attrNameLst>
                                          <p:attrName>style.visibility</p:attrName>
                                        </p:attrNameLst>
                                      </p:cBhvr>
                                      <p:to>
                                        <p:strVal val="visible"/>
                                      </p:to>
                                    </p:set>
                                    <p:animEffect transition="in" filter="blinds(horizontal)">
                                      <p:cBhvr>
                                        <p:cTn id="12" dur="500"/>
                                        <p:tgtEl>
                                          <p:spTgt spid="62771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27717"/>
                                        </p:tgtEl>
                                        <p:attrNameLst>
                                          <p:attrName>style.visibility</p:attrName>
                                        </p:attrNameLst>
                                      </p:cBhvr>
                                      <p:to>
                                        <p:strVal val="visible"/>
                                      </p:to>
                                    </p:set>
                                    <p:animEffect transition="in" filter="blinds(horizontal)">
                                      <p:cBhvr>
                                        <p:cTn id="17" dur="500"/>
                                        <p:tgtEl>
                                          <p:spTgt spid="62771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627722"/>
                                        </p:tgtEl>
                                        <p:attrNameLst>
                                          <p:attrName>style.visibility</p:attrName>
                                        </p:attrNameLst>
                                      </p:cBhvr>
                                      <p:to>
                                        <p:strVal val="visible"/>
                                      </p:to>
                                    </p:set>
                                    <p:animEffect transition="in" filter="barn(outHorizontal)">
                                      <p:cBhvr>
                                        <p:cTn id="22" dur="500"/>
                                        <p:tgtEl>
                                          <p:spTgt spid="62772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27718"/>
                                        </p:tgtEl>
                                        <p:attrNameLst>
                                          <p:attrName>style.visibility</p:attrName>
                                        </p:attrNameLst>
                                      </p:cBhvr>
                                      <p:to>
                                        <p:strVal val="visible"/>
                                      </p:to>
                                    </p:set>
                                    <p:animEffect transition="in" filter="blinds(horizontal)">
                                      <p:cBhvr>
                                        <p:cTn id="27" dur="500"/>
                                        <p:tgtEl>
                                          <p:spTgt spid="62771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27719"/>
                                        </p:tgtEl>
                                        <p:attrNameLst>
                                          <p:attrName>style.visibility</p:attrName>
                                        </p:attrNameLst>
                                      </p:cBhvr>
                                      <p:to>
                                        <p:strVal val="visible"/>
                                      </p:to>
                                    </p:set>
                                    <p:animEffect transition="in" filter="blinds(horizontal)">
                                      <p:cBhvr>
                                        <p:cTn id="32" dur="500"/>
                                        <p:tgtEl>
                                          <p:spTgt spid="62771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27721"/>
                                        </p:tgtEl>
                                        <p:attrNameLst>
                                          <p:attrName>style.visibility</p:attrName>
                                        </p:attrNameLst>
                                      </p:cBhvr>
                                      <p:to>
                                        <p:strVal val="visible"/>
                                      </p:to>
                                    </p:set>
                                    <p:animEffect transition="in" filter="blinds(horizontal)">
                                      <p:cBhvr>
                                        <p:cTn id="37" dur="500"/>
                                        <p:tgtEl>
                                          <p:spTgt spid="627721"/>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27720"/>
                                        </p:tgtEl>
                                        <p:attrNameLst>
                                          <p:attrName>style.visibility</p:attrName>
                                        </p:attrNameLst>
                                      </p:cBhvr>
                                      <p:to>
                                        <p:strVal val="visible"/>
                                      </p:to>
                                    </p:set>
                                    <p:animEffect transition="in" filter="blinds(horizontal)">
                                      <p:cBhvr>
                                        <p:cTn id="42" dur="500"/>
                                        <p:tgtEl>
                                          <p:spTgt spid="627720"/>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blinds(horizontal)">
                                      <p:cBhvr>
                                        <p:cTn id="47" dur="500"/>
                                        <p:tgtEl>
                                          <p:spTgt spid="2"/>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627734"/>
                                        </p:tgtEl>
                                        <p:attrNameLst>
                                          <p:attrName>style.visibility</p:attrName>
                                        </p:attrNameLst>
                                      </p:cBhvr>
                                      <p:to>
                                        <p:strVal val="visible"/>
                                      </p:to>
                                    </p:set>
                                    <p:animEffect transition="in" filter="blinds(horizontal)">
                                      <p:cBhvr>
                                        <p:cTn id="52" dur="500"/>
                                        <p:tgtEl>
                                          <p:spTgt spid="627734"/>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627727"/>
                                        </p:tgtEl>
                                        <p:attrNameLst>
                                          <p:attrName>style.visibility</p:attrName>
                                        </p:attrNameLst>
                                      </p:cBhvr>
                                      <p:to>
                                        <p:strVal val="visible"/>
                                      </p:to>
                                    </p:set>
                                    <p:animEffect transition="in" filter="blinds(horizontal)">
                                      <p:cBhvr>
                                        <p:cTn id="57" dur="500"/>
                                        <p:tgtEl>
                                          <p:spTgt spid="627727"/>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627726"/>
                                        </p:tgtEl>
                                        <p:attrNameLst>
                                          <p:attrName>style.visibility</p:attrName>
                                        </p:attrNameLst>
                                      </p:cBhvr>
                                      <p:to>
                                        <p:strVal val="visible"/>
                                      </p:to>
                                    </p:set>
                                    <p:animEffect transition="in" filter="blinds(horizontal)">
                                      <p:cBhvr>
                                        <p:cTn id="62" dur="500"/>
                                        <p:tgtEl>
                                          <p:spTgt spid="627726"/>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627731"/>
                                        </p:tgtEl>
                                        <p:attrNameLst>
                                          <p:attrName>style.visibility</p:attrName>
                                        </p:attrNameLst>
                                      </p:cBhvr>
                                      <p:to>
                                        <p:strVal val="visible"/>
                                      </p:to>
                                    </p:set>
                                    <p:animEffect transition="in" filter="blinds(horizontal)">
                                      <p:cBhvr>
                                        <p:cTn id="67" dur="500"/>
                                        <p:tgtEl>
                                          <p:spTgt spid="627731"/>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3"/>
                                        </p:tgtEl>
                                        <p:attrNameLst>
                                          <p:attrName>style.visibility</p:attrName>
                                        </p:attrNameLst>
                                      </p:cBhvr>
                                      <p:to>
                                        <p:strVal val="visible"/>
                                      </p:to>
                                    </p:set>
                                    <p:animEffect transition="in" filter="blinds(horizontal)">
                                      <p:cBhvr>
                                        <p:cTn id="72" dur="500"/>
                                        <p:tgtEl>
                                          <p:spTgt spid="3"/>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627733"/>
                                        </p:tgtEl>
                                        <p:attrNameLst>
                                          <p:attrName>style.visibility</p:attrName>
                                        </p:attrNameLst>
                                      </p:cBhvr>
                                      <p:to>
                                        <p:strVal val="visible"/>
                                      </p:to>
                                    </p:set>
                                    <p:animEffect transition="in" filter="blinds(horizontal)">
                                      <p:cBhvr>
                                        <p:cTn id="77" dur="500"/>
                                        <p:tgtEl>
                                          <p:spTgt spid="627733"/>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627735"/>
                                        </p:tgtEl>
                                        <p:attrNameLst>
                                          <p:attrName>style.visibility</p:attrName>
                                        </p:attrNameLst>
                                      </p:cBhvr>
                                      <p:to>
                                        <p:strVal val="visible"/>
                                      </p:to>
                                    </p:set>
                                    <p:animEffect transition="in" filter="blinds(horizontal)">
                                      <p:cBhvr>
                                        <p:cTn id="82" dur="500"/>
                                        <p:tgtEl>
                                          <p:spTgt spid="627735"/>
                                        </p:tgtEl>
                                      </p:cBhvr>
                                    </p:animEffect>
                                  </p:childTnLst>
                                </p:cTn>
                              </p:par>
                            </p:childTnLst>
                          </p:cTn>
                        </p:par>
                      </p:childTnLst>
                    </p:cTn>
                  </p:par>
                  <p:par>
                    <p:cTn id="83" fill="hold">
                      <p:stCondLst>
                        <p:cond delay="indefinite"/>
                      </p:stCondLst>
                      <p:childTnLst>
                        <p:par>
                          <p:cTn id="84" fill="hold">
                            <p:stCondLst>
                              <p:cond delay="0"/>
                            </p:stCondLst>
                            <p:childTnLst>
                              <p:par>
                                <p:cTn id="85" presetID="2" presetClass="entr" presetSubtype="2" fill="hold" grpId="0" nodeType="clickEffect">
                                  <p:stCondLst>
                                    <p:cond delay="0"/>
                                  </p:stCondLst>
                                  <p:childTnLst>
                                    <p:set>
                                      <p:cBhvr>
                                        <p:cTn id="86" dur="1" fill="hold">
                                          <p:stCondLst>
                                            <p:cond delay="0"/>
                                          </p:stCondLst>
                                        </p:cTn>
                                        <p:tgtEl>
                                          <p:spTgt spid="627732"/>
                                        </p:tgtEl>
                                        <p:attrNameLst>
                                          <p:attrName>style.visibility</p:attrName>
                                        </p:attrNameLst>
                                      </p:cBhvr>
                                      <p:to>
                                        <p:strVal val="visible"/>
                                      </p:to>
                                    </p:set>
                                    <p:anim calcmode="lin" valueType="num">
                                      <p:cBhvr additive="base">
                                        <p:cTn id="87" dur="500" fill="hold"/>
                                        <p:tgtEl>
                                          <p:spTgt spid="627732"/>
                                        </p:tgtEl>
                                        <p:attrNameLst>
                                          <p:attrName>ppt_x</p:attrName>
                                        </p:attrNameLst>
                                      </p:cBhvr>
                                      <p:tavLst>
                                        <p:tav tm="0">
                                          <p:val>
                                            <p:strVal val="1+#ppt_w/2"/>
                                          </p:val>
                                        </p:tav>
                                        <p:tav tm="100000">
                                          <p:val>
                                            <p:strVal val="#ppt_x"/>
                                          </p:val>
                                        </p:tav>
                                      </p:tavLst>
                                    </p:anim>
                                    <p:anim calcmode="lin" valueType="num">
                                      <p:cBhvr additive="base">
                                        <p:cTn id="88" dur="500" fill="hold"/>
                                        <p:tgtEl>
                                          <p:spTgt spid="6277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7715" grpId="0" autoUpdateAnimBg="0"/>
      <p:bldP spid="627716" grpId="0" autoUpdateAnimBg="0"/>
      <p:bldP spid="627717" grpId="0" autoUpdateAnimBg="0"/>
      <p:bldP spid="627718" grpId="0" autoUpdateAnimBg="0"/>
      <p:bldP spid="627719" grpId="0" autoUpdateAnimBg="0"/>
      <p:bldP spid="627720" grpId="0" autoUpdateAnimBg="0"/>
      <p:bldP spid="627721" grpId="0" autoUpdateAnimBg="0"/>
      <p:bldP spid="627722" grpId="0" animBg="1"/>
      <p:bldP spid="627726" grpId="0" autoUpdateAnimBg="0"/>
      <p:bldP spid="627727" grpId="0" autoUpdateAnimBg="0"/>
      <p:bldP spid="627731" grpId="0" autoUpdateAnimBg="0"/>
      <p:bldP spid="627732" grpId="0" autoUpdateAnimBg="0"/>
      <p:bldP spid="627733" grpId="0" autoUpdateAnimBg="0"/>
      <p:bldP spid="627734" grpId="0" autoUpdateAnimBg="0"/>
      <p:bldP spid="627735"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738" name="Text Box 2"/>
          <p:cNvSpPr txBox="1">
            <a:spLocks noChangeArrowheads="1"/>
          </p:cNvSpPr>
          <p:nvPr/>
        </p:nvSpPr>
        <p:spPr bwMode="auto">
          <a:xfrm>
            <a:off x="304800" y="106363"/>
            <a:ext cx="7315200" cy="579437"/>
          </a:xfrm>
          <a:prstGeom prst="rect">
            <a:avLst/>
          </a:prstGeom>
          <a:noFill/>
          <a:ln w="9525">
            <a:noFill/>
            <a:miter lim="800000"/>
            <a:headEnd/>
            <a:tailEnd/>
          </a:ln>
          <a:effectLst/>
        </p:spPr>
        <p:txBody>
          <a:bodyPr>
            <a:spAutoFit/>
          </a:bodyPr>
          <a:lstStyle/>
          <a:p>
            <a:pPr>
              <a:spcBef>
                <a:spcPct val="0"/>
              </a:spcBef>
            </a:pPr>
            <a:r>
              <a:rPr lang="zh-CN" altLang="en-US" sz="3200">
                <a:latin typeface="Times New Roman" pitchFamily="18" charset="0"/>
              </a:rPr>
              <a:t>二、微程序控制单元框图及工作原理</a:t>
            </a:r>
          </a:p>
        </p:txBody>
      </p:sp>
      <p:sp>
        <p:nvSpPr>
          <p:cNvPr id="628739" name="Text Box 3"/>
          <p:cNvSpPr txBox="1">
            <a:spLocks noChangeArrowheads="1"/>
          </p:cNvSpPr>
          <p:nvPr/>
        </p:nvSpPr>
        <p:spPr bwMode="auto">
          <a:xfrm>
            <a:off x="685800" y="700088"/>
            <a:ext cx="4876800" cy="519112"/>
          </a:xfrm>
          <a:prstGeom prst="rect">
            <a:avLst/>
          </a:prstGeom>
          <a:noFill/>
          <a:ln w="9525">
            <a:noFill/>
            <a:miter lim="800000"/>
            <a:headEnd/>
            <a:tailEnd/>
          </a:ln>
          <a:effectLst/>
        </p:spPr>
        <p:txBody>
          <a:bodyPr>
            <a:spAutoFit/>
          </a:bodyPr>
          <a:lstStyle/>
          <a:p>
            <a:pPr>
              <a:spcBef>
                <a:spcPct val="0"/>
              </a:spcBef>
            </a:pPr>
            <a:r>
              <a:rPr lang="zh-CN" altLang="en-US" sz="2800">
                <a:latin typeface="Times New Roman" pitchFamily="18" charset="0"/>
              </a:rPr>
              <a:t>1.  机器指令对应的微程序</a:t>
            </a:r>
          </a:p>
        </p:txBody>
      </p:sp>
      <p:grpSp>
        <p:nvGrpSpPr>
          <p:cNvPr id="2" name="Group 4"/>
          <p:cNvGrpSpPr>
            <a:grpSpLocks/>
          </p:cNvGrpSpPr>
          <p:nvPr/>
        </p:nvGrpSpPr>
        <p:grpSpPr bwMode="auto">
          <a:xfrm>
            <a:off x="1981200" y="1387475"/>
            <a:ext cx="2743200" cy="5337175"/>
            <a:chOff x="1056" y="874"/>
            <a:chExt cx="1728" cy="3362"/>
          </a:xfrm>
        </p:grpSpPr>
        <p:grpSp>
          <p:nvGrpSpPr>
            <p:cNvPr id="3" name="Group 5"/>
            <p:cNvGrpSpPr>
              <a:grpSpLocks/>
            </p:cNvGrpSpPr>
            <p:nvPr/>
          </p:nvGrpSpPr>
          <p:grpSpPr bwMode="auto">
            <a:xfrm>
              <a:off x="1056" y="874"/>
              <a:ext cx="1728" cy="3362"/>
              <a:chOff x="1056" y="874"/>
              <a:chExt cx="1728" cy="3362"/>
            </a:xfrm>
          </p:grpSpPr>
          <p:sp>
            <p:nvSpPr>
              <p:cNvPr id="628742" name="Rectangle 6"/>
              <p:cNvSpPr>
                <a:spLocks noChangeArrowheads="1"/>
              </p:cNvSpPr>
              <p:nvPr/>
            </p:nvSpPr>
            <p:spPr bwMode="auto">
              <a:xfrm>
                <a:off x="1056" y="3274"/>
                <a:ext cx="1728" cy="240"/>
              </a:xfrm>
              <a:prstGeom prst="rect">
                <a:avLst/>
              </a:prstGeom>
              <a:noFill/>
              <a:ln w="28575">
                <a:solidFill>
                  <a:schemeClr val="tx1"/>
                </a:solidFill>
                <a:miter lim="800000"/>
                <a:headEnd/>
                <a:tailEnd/>
              </a:ln>
              <a:effectLst/>
            </p:spPr>
            <p:txBody>
              <a:bodyPr wrap="none" anchor="ctr"/>
              <a:lstStyle/>
              <a:p>
                <a:endParaRPr lang="zh-CN" altLang="en-US"/>
              </a:p>
            </p:txBody>
          </p:sp>
          <p:sp>
            <p:nvSpPr>
              <p:cNvPr id="628743" name="Rectangle 7"/>
              <p:cNvSpPr>
                <a:spLocks noChangeArrowheads="1"/>
              </p:cNvSpPr>
              <p:nvPr/>
            </p:nvSpPr>
            <p:spPr bwMode="auto">
              <a:xfrm>
                <a:off x="1056" y="3754"/>
                <a:ext cx="1728" cy="240"/>
              </a:xfrm>
              <a:prstGeom prst="rect">
                <a:avLst/>
              </a:prstGeom>
              <a:noFill/>
              <a:ln w="28575">
                <a:solidFill>
                  <a:schemeClr val="tx1"/>
                </a:solidFill>
                <a:miter lim="800000"/>
                <a:headEnd/>
                <a:tailEnd/>
              </a:ln>
              <a:effectLst/>
            </p:spPr>
            <p:txBody>
              <a:bodyPr wrap="none" anchor="ctr"/>
              <a:lstStyle/>
              <a:p>
                <a:endParaRPr lang="zh-CN" altLang="en-US"/>
              </a:p>
            </p:txBody>
          </p:sp>
          <p:grpSp>
            <p:nvGrpSpPr>
              <p:cNvPr id="4" name="Group 8"/>
              <p:cNvGrpSpPr>
                <a:grpSpLocks/>
              </p:cNvGrpSpPr>
              <p:nvPr/>
            </p:nvGrpSpPr>
            <p:grpSpPr bwMode="auto">
              <a:xfrm>
                <a:off x="1056" y="874"/>
                <a:ext cx="1728" cy="3362"/>
                <a:chOff x="1056" y="874"/>
                <a:chExt cx="1728" cy="3362"/>
              </a:xfrm>
            </p:grpSpPr>
            <p:sp>
              <p:nvSpPr>
                <p:cNvPr id="628745" name="Rectangle 9"/>
                <p:cNvSpPr>
                  <a:spLocks noChangeArrowheads="1"/>
                </p:cNvSpPr>
                <p:nvPr/>
              </p:nvSpPr>
              <p:spPr bwMode="auto">
                <a:xfrm>
                  <a:off x="1056" y="2554"/>
                  <a:ext cx="1728" cy="240"/>
                </a:xfrm>
                <a:prstGeom prst="rect">
                  <a:avLst/>
                </a:prstGeom>
                <a:noFill/>
                <a:ln w="28575">
                  <a:solidFill>
                    <a:schemeClr val="tx1"/>
                  </a:solidFill>
                  <a:miter lim="800000"/>
                  <a:headEnd/>
                  <a:tailEnd/>
                </a:ln>
                <a:effectLst/>
              </p:spPr>
              <p:txBody>
                <a:bodyPr wrap="none" anchor="ctr"/>
                <a:lstStyle/>
                <a:p>
                  <a:endParaRPr lang="zh-CN" altLang="en-US"/>
                </a:p>
              </p:txBody>
            </p:sp>
            <p:sp>
              <p:nvSpPr>
                <p:cNvPr id="628746" name="Rectangle 10"/>
                <p:cNvSpPr>
                  <a:spLocks noChangeArrowheads="1"/>
                </p:cNvSpPr>
                <p:nvPr/>
              </p:nvSpPr>
              <p:spPr bwMode="auto">
                <a:xfrm>
                  <a:off x="1056" y="3034"/>
                  <a:ext cx="1728" cy="240"/>
                </a:xfrm>
                <a:prstGeom prst="rect">
                  <a:avLst/>
                </a:prstGeom>
                <a:noFill/>
                <a:ln w="28575">
                  <a:solidFill>
                    <a:schemeClr val="tx1"/>
                  </a:solidFill>
                  <a:miter lim="800000"/>
                  <a:headEnd/>
                  <a:tailEnd/>
                </a:ln>
                <a:effectLst/>
              </p:spPr>
              <p:txBody>
                <a:bodyPr wrap="none" anchor="ctr"/>
                <a:lstStyle/>
                <a:p>
                  <a:endParaRPr lang="zh-CN" altLang="en-US"/>
                </a:p>
              </p:txBody>
            </p:sp>
            <p:sp>
              <p:nvSpPr>
                <p:cNvPr id="628747" name="Rectangle 11"/>
                <p:cNvSpPr>
                  <a:spLocks noChangeArrowheads="1"/>
                </p:cNvSpPr>
                <p:nvPr/>
              </p:nvSpPr>
              <p:spPr bwMode="auto">
                <a:xfrm>
                  <a:off x="1056" y="3514"/>
                  <a:ext cx="1728" cy="240"/>
                </a:xfrm>
                <a:prstGeom prst="rect">
                  <a:avLst/>
                </a:prstGeom>
                <a:noFill/>
                <a:ln w="28575">
                  <a:solidFill>
                    <a:schemeClr val="tx1"/>
                  </a:solidFill>
                  <a:miter lim="800000"/>
                  <a:headEnd/>
                  <a:tailEnd/>
                </a:ln>
                <a:effectLst/>
              </p:spPr>
              <p:txBody>
                <a:bodyPr wrap="none" anchor="ctr"/>
                <a:lstStyle/>
                <a:p>
                  <a:endParaRPr lang="zh-CN" altLang="en-US"/>
                </a:p>
              </p:txBody>
            </p:sp>
            <p:sp>
              <p:nvSpPr>
                <p:cNvPr id="628748" name="Rectangle 12"/>
                <p:cNvSpPr>
                  <a:spLocks noChangeArrowheads="1"/>
                </p:cNvSpPr>
                <p:nvPr/>
              </p:nvSpPr>
              <p:spPr bwMode="auto">
                <a:xfrm>
                  <a:off x="1056" y="874"/>
                  <a:ext cx="1728" cy="240"/>
                </a:xfrm>
                <a:prstGeom prst="rect">
                  <a:avLst/>
                </a:prstGeom>
                <a:noFill/>
                <a:ln w="28575">
                  <a:solidFill>
                    <a:schemeClr val="tx1"/>
                  </a:solidFill>
                  <a:miter lim="800000"/>
                  <a:headEnd/>
                  <a:tailEnd/>
                </a:ln>
                <a:effectLst/>
              </p:spPr>
              <p:txBody>
                <a:bodyPr wrap="none" anchor="ctr"/>
                <a:lstStyle/>
                <a:p>
                  <a:endParaRPr lang="zh-CN" altLang="en-US"/>
                </a:p>
              </p:txBody>
            </p:sp>
            <p:sp>
              <p:nvSpPr>
                <p:cNvPr id="628749" name="Rectangle 13"/>
                <p:cNvSpPr>
                  <a:spLocks noChangeArrowheads="1"/>
                </p:cNvSpPr>
                <p:nvPr/>
              </p:nvSpPr>
              <p:spPr bwMode="auto">
                <a:xfrm>
                  <a:off x="1056" y="1354"/>
                  <a:ext cx="1728" cy="240"/>
                </a:xfrm>
                <a:prstGeom prst="rect">
                  <a:avLst/>
                </a:prstGeom>
                <a:noFill/>
                <a:ln w="28575">
                  <a:solidFill>
                    <a:schemeClr val="tx1"/>
                  </a:solidFill>
                  <a:miter lim="800000"/>
                  <a:headEnd/>
                  <a:tailEnd/>
                </a:ln>
                <a:effectLst/>
              </p:spPr>
              <p:txBody>
                <a:bodyPr wrap="none" anchor="ctr"/>
                <a:lstStyle/>
                <a:p>
                  <a:endParaRPr lang="zh-CN" altLang="en-US"/>
                </a:p>
              </p:txBody>
            </p:sp>
            <p:sp>
              <p:nvSpPr>
                <p:cNvPr id="628750" name="Freeform 14"/>
                <p:cNvSpPr>
                  <a:spLocks/>
                </p:cNvSpPr>
                <p:nvPr/>
              </p:nvSpPr>
              <p:spPr bwMode="auto">
                <a:xfrm>
                  <a:off x="1056" y="1594"/>
                  <a:ext cx="1" cy="956"/>
                </a:xfrm>
                <a:custGeom>
                  <a:avLst/>
                  <a:gdLst/>
                  <a:ahLst/>
                  <a:cxnLst>
                    <a:cxn ang="0">
                      <a:pos x="0" y="0"/>
                    </a:cxn>
                    <a:cxn ang="0">
                      <a:pos x="0" y="956"/>
                    </a:cxn>
                  </a:cxnLst>
                  <a:rect l="0" t="0" r="r" b="b"/>
                  <a:pathLst>
                    <a:path w="1" h="956">
                      <a:moveTo>
                        <a:pt x="0" y="0"/>
                      </a:moveTo>
                      <a:lnTo>
                        <a:pt x="0" y="956"/>
                      </a:lnTo>
                    </a:path>
                  </a:pathLst>
                </a:custGeom>
                <a:noFill/>
                <a:ln w="28575" cmpd="sng">
                  <a:solidFill>
                    <a:schemeClr val="tx1"/>
                  </a:solidFill>
                  <a:round/>
                  <a:headEnd type="none" w="med" len="med"/>
                  <a:tailEnd type="none" w="med" len="med"/>
                </a:ln>
                <a:effectLst/>
              </p:spPr>
              <p:txBody>
                <a:bodyPr wrap="none"/>
                <a:lstStyle/>
                <a:p>
                  <a:endParaRPr lang="zh-CN" altLang="en-US"/>
                </a:p>
              </p:txBody>
            </p:sp>
            <p:sp>
              <p:nvSpPr>
                <p:cNvPr id="628751" name="Freeform 15"/>
                <p:cNvSpPr>
                  <a:spLocks/>
                </p:cNvSpPr>
                <p:nvPr/>
              </p:nvSpPr>
              <p:spPr bwMode="auto">
                <a:xfrm>
                  <a:off x="2783" y="1594"/>
                  <a:ext cx="1" cy="956"/>
                </a:xfrm>
                <a:custGeom>
                  <a:avLst/>
                  <a:gdLst/>
                  <a:ahLst/>
                  <a:cxnLst>
                    <a:cxn ang="0">
                      <a:pos x="0" y="0"/>
                    </a:cxn>
                    <a:cxn ang="0">
                      <a:pos x="0" y="956"/>
                    </a:cxn>
                  </a:cxnLst>
                  <a:rect l="0" t="0" r="r" b="b"/>
                  <a:pathLst>
                    <a:path w="1" h="956">
                      <a:moveTo>
                        <a:pt x="0" y="0"/>
                      </a:moveTo>
                      <a:lnTo>
                        <a:pt x="0" y="956"/>
                      </a:lnTo>
                    </a:path>
                  </a:pathLst>
                </a:custGeom>
                <a:noFill/>
                <a:ln w="28575" cmpd="sng">
                  <a:solidFill>
                    <a:schemeClr val="tx1"/>
                  </a:solidFill>
                  <a:round/>
                  <a:headEnd type="none" w="med" len="med"/>
                  <a:tailEnd type="none" w="med" len="med"/>
                </a:ln>
                <a:effectLst/>
              </p:spPr>
              <p:txBody>
                <a:bodyPr wrap="none"/>
                <a:lstStyle/>
                <a:p>
                  <a:endParaRPr lang="zh-CN" altLang="en-US"/>
                </a:p>
              </p:txBody>
            </p:sp>
            <p:sp>
              <p:nvSpPr>
                <p:cNvPr id="628752" name="Line 16"/>
                <p:cNvSpPr>
                  <a:spLocks noChangeShapeType="1"/>
                </p:cNvSpPr>
                <p:nvPr/>
              </p:nvSpPr>
              <p:spPr bwMode="auto">
                <a:xfrm>
                  <a:off x="1056" y="2074"/>
                  <a:ext cx="1728" cy="0"/>
                </a:xfrm>
                <a:prstGeom prst="line">
                  <a:avLst/>
                </a:prstGeom>
                <a:noFill/>
                <a:ln w="28575">
                  <a:solidFill>
                    <a:schemeClr val="tx1"/>
                  </a:solidFill>
                  <a:round/>
                  <a:headEnd/>
                  <a:tailEnd/>
                </a:ln>
                <a:effectLst/>
              </p:spPr>
              <p:txBody>
                <a:bodyPr wrap="none"/>
                <a:lstStyle/>
                <a:p>
                  <a:endParaRPr lang="zh-CN" altLang="en-US"/>
                </a:p>
              </p:txBody>
            </p:sp>
            <p:sp>
              <p:nvSpPr>
                <p:cNvPr id="628753" name="Rectangle 17"/>
                <p:cNvSpPr>
                  <a:spLocks noChangeArrowheads="1"/>
                </p:cNvSpPr>
                <p:nvPr/>
              </p:nvSpPr>
              <p:spPr bwMode="auto">
                <a:xfrm>
                  <a:off x="1056" y="3996"/>
                  <a:ext cx="1728" cy="240"/>
                </a:xfrm>
                <a:prstGeom prst="rect">
                  <a:avLst/>
                </a:prstGeom>
                <a:noFill/>
                <a:ln w="28575">
                  <a:solidFill>
                    <a:schemeClr val="tx1"/>
                  </a:solidFill>
                  <a:miter lim="800000"/>
                  <a:headEnd/>
                  <a:tailEnd/>
                </a:ln>
                <a:effectLst/>
              </p:spPr>
              <p:txBody>
                <a:bodyPr wrap="none" anchor="ctr"/>
                <a:lstStyle/>
                <a:p>
                  <a:endParaRPr lang="zh-CN" altLang="en-US"/>
                </a:p>
              </p:txBody>
            </p:sp>
          </p:grpSp>
        </p:grpSp>
        <p:sp>
          <p:nvSpPr>
            <p:cNvPr id="628754" name="Rectangle 18"/>
            <p:cNvSpPr>
              <a:spLocks noChangeArrowheads="1"/>
            </p:cNvSpPr>
            <p:nvPr/>
          </p:nvSpPr>
          <p:spPr bwMode="auto">
            <a:xfrm>
              <a:off x="1056" y="2794"/>
              <a:ext cx="1728" cy="240"/>
            </a:xfrm>
            <a:prstGeom prst="rect">
              <a:avLst/>
            </a:prstGeom>
            <a:noFill/>
            <a:ln w="28575">
              <a:solidFill>
                <a:schemeClr val="tx1"/>
              </a:solidFill>
              <a:miter lim="800000"/>
              <a:headEnd/>
              <a:tailEnd/>
            </a:ln>
            <a:effectLst/>
          </p:spPr>
          <p:txBody>
            <a:bodyPr wrap="none" anchor="ctr"/>
            <a:lstStyle/>
            <a:p>
              <a:endParaRPr lang="zh-CN" altLang="en-US"/>
            </a:p>
          </p:txBody>
        </p:sp>
        <p:sp>
          <p:nvSpPr>
            <p:cNvPr id="628755" name="Rectangle 19"/>
            <p:cNvSpPr>
              <a:spLocks noChangeArrowheads="1"/>
            </p:cNvSpPr>
            <p:nvPr/>
          </p:nvSpPr>
          <p:spPr bwMode="auto">
            <a:xfrm>
              <a:off x="1056" y="1114"/>
              <a:ext cx="1728" cy="240"/>
            </a:xfrm>
            <a:prstGeom prst="rect">
              <a:avLst/>
            </a:prstGeom>
            <a:noFill/>
            <a:ln w="28575">
              <a:solidFill>
                <a:schemeClr val="tx1"/>
              </a:solidFill>
              <a:miter lim="800000"/>
              <a:headEnd/>
              <a:tailEnd/>
            </a:ln>
            <a:effectLst/>
          </p:spPr>
          <p:txBody>
            <a:bodyPr wrap="none" anchor="ctr"/>
            <a:lstStyle/>
            <a:p>
              <a:endParaRPr lang="zh-CN" altLang="en-US"/>
            </a:p>
          </p:txBody>
        </p:sp>
      </p:grpSp>
      <p:sp>
        <p:nvSpPr>
          <p:cNvPr id="628756" name="Text Box 20"/>
          <p:cNvSpPr txBox="1">
            <a:spLocks noChangeArrowheads="1"/>
          </p:cNvSpPr>
          <p:nvPr/>
        </p:nvSpPr>
        <p:spPr bwMode="auto">
          <a:xfrm>
            <a:off x="1143000" y="1752600"/>
            <a:ext cx="695325" cy="396875"/>
          </a:xfrm>
          <a:prstGeom prst="rect">
            <a:avLst/>
          </a:prstGeom>
          <a:noFill/>
          <a:ln w="9525">
            <a:noFill/>
            <a:miter lim="800000"/>
            <a:headEnd/>
            <a:tailEnd/>
          </a:ln>
          <a:effectLst/>
        </p:spPr>
        <p:txBody>
          <a:bodyPr wrap="none">
            <a:spAutoFit/>
          </a:bodyPr>
          <a:lstStyle/>
          <a:p>
            <a:pPr>
              <a:spcBef>
                <a:spcPct val="0"/>
              </a:spcBef>
            </a:pPr>
            <a:r>
              <a:rPr lang="en-US" altLang="zh-CN" sz="2000">
                <a:latin typeface="Times New Roman" pitchFamily="18" charset="0"/>
              </a:rPr>
              <a:t>M+1</a:t>
            </a:r>
          </a:p>
        </p:txBody>
      </p:sp>
      <p:sp>
        <p:nvSpPr>
          <p:cNvPr id="628757" name="Text Box 21"/>
          <p:cNvSpPr txBox="1">
            <a:spLocks noChangeArrowheads="1"/>
          </p:cNvSpPr>
          <p:nvPr/>
        </p:nvSpPr>
        <p:spPr bwMode="auto">
          <a:xfrm>
            <a:off x="1285875" y="1371600"/>
            <a:ext cx="423863" cy="396875"/>
          </a:xfrm>
          <a:prstGeom prst="rect">
            <a:avLst/>
          </a:prstGeom>
          <a:noFill/>
          <a:ln w="9525">
            <a:noFill/>
            <a:miter lim="800000"/>
            <a:headEnd/>
            <a:tailEnd/>
          </a:ln>
          <a:effectLst/>
        </p:spPr>
        <p:txBody>
          <a:bodyPr wrap="none">
            <a:spAutoFit/>
          </a:bodyPr>
          <a:lstStyle/>
          <a:p>
            <a:pPr>
              <a:spcBef>
                <a:spcPct val="0"/>
              </a:spcBef>
            </a:pPr>
            <a:r>
              <a:rPr lang="en-US" altLang="zh-CN" sz="2000">
                <a:latin typeface="Times New Roman" pitchFamily="18" charset="0"/>
              </a:rPr>
              <a:t>M</a:t>
            </a:r>
          </a:p>
        </p:txBody>
      </p:sp>
      <p:sp>
        <p:nvSpPr>
          <p:cNvPr id="628758" name="Text Box 22"/>
          <p:cNvSpPr txBox="1">
            <a:spLocks noChangeArrowheads="1"/>
          </p:cNvSpPr>
          <p:nvPr/>
        </p:nvSpPr>
        <p:spPr bwMode="auto">
          <a:xfrm>
            <a:off x="1143000" y="2133600"/>
            <a:ext cx="695325" cy="396875"/>
          </a:xfrm>
          <a:prstGeom prst="rect">
            <a:avLst/>
          </a:prstGeom>
          <a:noFill/>
          <a:ln w="9525">
            <a:noFill/>
            <a:miter lim="800000"/>
            <a:headEnd/>
            <a:tailEnd/>
          </a:ln>
          <a:effectLst/>
        </p:spPr>
        <p:txBody>
          <a:bodyPr wrap="none">
            <a:spAutoFit/>
          </a:bodyPr>
          <a:lstStyle/>
          <a:p>
            <a:pPr>
              <a:spcBef>
                <a:spcPct val="0"/>
              </a:spcBef>
            </a:pPr>
            <a:r>
              <a:rPr lang="en-US" altLang="zh-CN" sz="2000">
                <a:latin typeface="Times New Roman" pitchFamily="18" charset="0"/>
              </a:rPr>
              <a:t>M+2</a:t>
            </a:r>
          </a:p>
        </p:txBody>
      </p:sp>
      <p:sp>
        <p:nvSpPr>
          <p:cNvPr id="628759" name="Text Box 23"/>
          <p:cNvSpPr txBox="1">
            <a:spLocks noChangeArrowheads="1"/>
          </p:cNvSpPr>
          <p:nvPr/>
        </p:nvSpPr>
        <p:spPr bwMode="auto">
          <a:xfrm>
            <a:off x="1143000" y="4435475"/>
            <a:ext cx="611188" cy="396875"/>
          </a:xfrm>
          <a:prstGeom prst="rect">
            <a:avLst/>
          </a:prstGeom>
          <a:noFill/>
          <a:ln w="9525">
            <a:noFill/>
            <a:miter lim="800000"/>
            <a:headEnd/>
            <a:tailEnd/>
          </a:ln>
          <a:effectLst/>
        </p:spPr>
        <p:txBody>
          <a:bodyPr wrap="none">
            <a:spAutoFit/>
          </a:bodyPr>
          <a:lstStyle/>
          <a:p>
            <a:pPr>
              <a:spcBef>
                <a:spcPct val="0"/>
              </a:spcBef>
            </a:pPr>
            <a:r>
              <a:rPr lang="en-US" altLang="zh-CN" sz="2000">
                <a:latin typeface="Times New Roman" pitchFamily="18" charset="0"/>
              </a:rPr>
              <a:t>P+1</a:t>
            </a:r>
          </a:p>
        </p:txBody>
      </p:sp>
      <p:sp>
        <p:nvSpPr>
          <p:cNvPr id="628760" name="Text Box 24"/>
          <p:cNvSpPr txBox="1">
            <a:spLocks noChangeArrowheads="1"/>
          </p:cNvSpPr>
          <p:nvPr/>
        </p:nvSpPr>
        <p:spPr bwMode="auto">
          <a:xfrm>
            <a:off x="1268413" y="5181600"/>
            <a:ext cx="381000" cy="396875"/>
          </a:xfrm>
          <a:prstGeom prst="rect">
            <a:avLst/>
          </a:prstGeom>
          <a:noFill/>
          <a:ln w="9525">
            <a:noFill/>
            <a:miter lim="800000"/>
            <a:headEnd/>
            <a:tailEnd/>
          </a:ln>
          <a:effectLst/>
        </p:spPr>
        <p:txBody>
          <a:bodyPr wrap="none">
            <a:spAutoFit/>
          </a:bodyPr>
          <a:lstStyle/>
          <a:p>
            <a:pPr>
              <a:spcBef>
                <a:spcPct val="0"/>
              </a:spcBef>
            </a:pPr>
            <a:r>
              <a:rPr lang="en-US" altLang="zh-CN" sz="2000">
                <a:latin typeface="Times New Roman" pitchFamily="18" charset="0"/>
              </a:rPr>
              <a:t>K</a:t>
            </a:r>
          </a:p>
        </p:txBody>
      </p:sp>
      <p:sp>
        <p:nvSpPr>
          <p:cNvPr id="628761" name="Text Box 25"/>
          <p:cNvSpPr txBox="1">
            <a:spLocks noChangeArrowheads="1"/>
          </p:cNvSpPr>
          <p:nvPr/>
        </p:nvSpPr>
        <p:spPr bwMode="auto">
          <a:xfrm>
            <a:off x="1143000" y="5943600"/>
            <a:ext cx="652463" cy="396875"/>
          </a:xfrm>
          <a:prstGeom prst="rect">
            <a:avLst/>
          </a:prstGeom>
          <a:noFill/>
          <a:ln w="9525">
            <a:noFill/>
            <a:miter lim="800000"/>
            <a:headEnd/>
            <a:tailEnd/>
          </a:ln>
          <a:effectLst/>
        </p:spPr>
        <p:txBody>
          <a:bodyPr wrap="none">
            <a:spAutoFit/>
          </a:bodyPr>
          <a:lstStyle/>
          <a:p>
            <a:pPr>
              <a:spcBef>
                <a:spcPct val="0"/>
              </a:spcBef>
            </a:pPr>
            <a:r>
              <a:rPr lang="en-US" altLang="zh-CN" sz="2000">
                <a:latin typeface="Times New Roman" pitchFamily="18" charset="0"/>
              </a:rPr>
              <a:t>K+2</a:t>
            </a:r>
          </a:p>
        </p:txBody>
      </p:sp>
      <p:sp>
        <p:nvSpPr>
          <p:cNvPr id="628762" name="Text Box 26"/>
          <p:cNvSpPr txBox="1">
            <a:spLocks noChangeArrowheads="1"/>
          </p:cNvSpPr>
          <p:nvPr/>
        </p:nvSpPr>
        <p:spPr bwMode="auto">
          <a:xfrm>
            <a:off x="1293813" y="4054475"/>
            <a:ext cx="339725" cy="396875"/>
          </a:xfrm>
          <a:prstGeom prst="rect">
            <a:avLst/>
          </a:prstGeom>
          <a:noFill/>
          <a:ln w="9525">
            <a:noFill/>
            <a:miter lim="800000"/>
            <a:headEnd/>
            <a:tailEnd/>
          </a:ln>
          <a:effectLst/>
        </p:spPr>
        <p:txBody>
          <a:bodyPr wrap="none">
            <a:spAutoFit/>
          </a:bodyPr>
          <a:lstStyle/>
          <a:p>
            <a:pPr>
              <a:spcBef>
                <a:spcPct val="0"/>
              </a:spcBef>
            </a:pPr>
            <a:r>
              <a:rPr lang="en-US" altLang="zh-CN" sz="2000">
                <a:latin typeface="Times New Roman" pitchFamily="18" charset="0"/>
              </a:rPr>
              <a:t>P</a:t>
            </a:r>
          </a:p>
        </p:txBody>
      </p:sp>
      <p:sp>
        <p:nvSpPr>
          <p:cNvPr id="628763" name="Text Box 27"/>
          <p:cNvSpPr txBox="1">
            <a:spLocks noChangeArrowheads="1"/>
          </p:cNvSpPr>
          <p:nvPr/>
        </p:nvSpPr>
        <p:spPr bwMode="auto">
          <a:xfrm>
            <a:off x="1143000" y="4800600"/>
            <a:ext cx="611188" cy="396875"/>
          </a:xfrm>
          <a:prstGeom prst="rect">
            <a:avLst/>
          </a:prstGeom>
          <a:noFill/>
          <a:ln w="9525">
            <a:noFill/>
            <a:miter lim="800000"/>
            <a:headEnd/>
            <a:tailEnd/>
          </a:ln>
          <a:effectLst/>
        </p:spPr>
        <p:txBody>
          <a:bodyPr wrap="none">
            <a:spAutoFit/>
          </a:bodyPr>
          <a:lstStyle/>
          <a:p>
            <a:pPr>
              <a:spcBef>
                <a:spcPct val="0"/>
              </a:spcBef>
            </a:pPr>
            <a:r>
              <a:rPr lang="en-US" altLang="zh-CN" sz="2000">
                <a:latin typeface="Times New Roman" pitchFamily="18" charset="0"/>
              </a:rPr>
              <a:t>P+2</a:t>
            </a:r>
          </a:p>
        </p:txBody>
      </p:sp>
      <p:sp>
        <p:nvSpPr>
          <p:cNvPr id="628764" name="Text Box 28"/>
          <p:cNvSpPr txBox="1">
            <a:spLocks noChangeArrowheads="1"/>
          </p:cNvSpPr>
          <p:nvPr/>
        </p:nvSpPr>
        <p:spPr bwMode="auto">
          <a:xfrm>
            <a:off x="1143000" y="5562600"/>
            <a:ext cx="652463" cy="396875"/>
          </a:xfrm>
          <a:prstGeom prst="rect">
            <a:avLst/>
          </a:prstGeom>
          <a:noFill/>
          <a:ln w="9525">
            <a:noFill/>
            <a:miter lim="800000"/>
            <a:headEnd/>
            <a:tailEnd/>
          </a:ln>
          <a:effectLst/>
        </p:spPr>
        <p:txBody>
          <a:bodyPr wrap="none">
            <a:spAutoFit/>
          </a:bodyPr>
          <a:lstStyle/>
          <a:p>
            <a:pPr>
              <a:spcBef>
                <a:spcPct val="0"/>
              </a:spcBef>
            </a:pPr>
            <a:r>
              <a:rPr lang="en-US" altLang="zh-CN" sz="2000">
                <a:latin typeface="Times New Roman" pitchFamily="18" charset="0"/>
              </a:rPr>
              <a:t>K+1</a:t>
            </a:r>
          </a:p>
        </p:txBody>
      </p:sp>
      <p:sp>
        <p:nvSpPr>
          <p:cNvPr id="628765" name="Text Box 29"/>
          <p:cNvSpPr txBox="1">
            <a:spLocks noChangeArrowheads="1"/>
          </p:cNvSpPr>
          <p:nvPr/>
        </p:nvSpPr>
        <p:spPr bwMode="auto">
          <a:xfrm>
            <a:off x="3124200" y="6359525"/>
            <a:ext cx="488950" cy="346075"/>
          </a:xfrm>
          <a:prstGeom prst="rect">
            <a:avLst/>
          </a:prstGeom>
          <a:noFill/>
          <a:ln w="9525">
            <a:noFill/>
            <a:miter lim="800000"/>
            <a:headEnd/>
            <a:tailEnd/>
          </a:ln>
          <a:effectLst/>
        </p:spPr>
        <p:txBody>
          <a:bodyPr vert="eaVert" wrap="none">
            <a:spAutoFit/>
          </a:bodyPr>
          <a:lstStyle/>
          <a:p>
            <a:pPr>
              <a:spcBef>
                <a:spcPct val="0"/>
              </a:spcBef>
            </a:pPr>
            <a:r>
              <a:rPr lang="zh-CN" altLang="en-US" sz="2000">
                <a:latin typeface="Times New Roman" pitchFamily="18" charset="0"/>
              </a:rPr>
              <a:t>…</a:t>
            </a:r>
          </a:p>
        </p:txBody>
      </p:sp>
      <p:grpSp>
        <p:nvGrpSpPr>
          <p:cNvPr id="5" name="Group 30"/>
          <p:cNvGrpSpPr>
            <a:grpSpLocks/>
          </p:cNvGrpSpPr>
          <p:nvPr/>
        </p:nvGrpSpPr>
        <p:grpSpPr bwMode="auto">
          <a:xfrm>
            <a:off x="4800600" y="1406525"/>
            <a:ext cx="2116138" cy="1133475"/>
            <a:chOff x="2832" y="906"/>
            <a:chExt cx="1333" cy="672"/>
          </a:xfrm>
        </p:grpSpPr>
        <p:sp>
          <p:nvSpPr>
            <p:cNvPr id="628767" name="AutoShape 31"/>
            <p:cNvSpPr>
              <a:spLocks/>
            </p:cNvSpPr>
            <p:nvPr/>
          </p:nvSpPr>
          <p:spPr bwMode="auto">
            <a:xfrm>
              <a:off x="2832" y="906"/>
              <a:ext cx="96" cy="672"/>
            </a:xfrm>
            <a:prstGeom prst="rightBrace">
              <a:avLst>
                <a:gd name="adj1" fmla="val 58333"/>
                <a:gd name="adj2" fmla="val 50000"/>
              </a:avLst>
            </a:prstGeom>
            <a:noFill/>
            <a:ln w="28575">
              <a:solidFill>
                <a:schemeClr val="tx1"/>
              </a:solidFill>
              <a:round/>
              <a:headEnd/>
              <a:tailEnd/>
            </a:ln>
            <a:effectLst/>
          </p:spPr>
          <p:txBody>
            <a:bodyPr wrap="none" anchor="ctr"/>
            <a:lstStyle/>
            <a:p>
              <a:endParaRPr lang="zh-CN" altLang="en-US"/>
            </a:p>
          </p:txBody>
        </p:sp>
        <p:sp>
          <p:nvSpPr>
            <p:cNvPr id="628768" name="Text Box 32"/>
            <p:cNvSpPr txBox="1">
              <a:spLocks noChangeArrowheads="1"/>
            </p:cNvSpPr>
            <p:nvPr/>
          </p:nvSpPr>
          <p:spPr bwMode="auto">
            <a:xfrm>
              <a:off x="2929" y="1094"/>
              <a:ext cx="1236" cy="236"/>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取指周期微程序</a:t>
              </a:r>
            </a:p>
          </p:txBody>
        </p:sp>
      </p:grpSp>
      <p:grpSp>
        <p:nvGrpSpPr>
          <p:cNvPr id="6" name="Group 33"/>
          <p:cNvGrpSpPr>
            <a:grpSpLocks/>
          </p:cNvGrpSpPr>
          <p:nvPr/>
        </p:nvGrpSpPr>
        <p:grpSpPr bwMode="auto">
          <a:xfrm>
            <a:off x="4800600" y="4114800"/>
            <a:ext cx="3048000" cy="1066800"/>
            <a:chOff x="2832" y="2592"/>
            <a:chExt cx="1920" cy="672"/>
          </a:xfrm>
        </p:grpSpPr>
        <p:sp>
          <p:nvSpPr>
            <p:cNvPr id="628770" name="AutoShape 34"/>
            <p:cNvSpPr>
              <a:spLocks/>
            </p:cNvSpPr>
            <p:nvPr/>
          </p:nvSpPr>
          <p:spPr bwMode="auto">
            <a:xfrm>
              <a:off x="2832" y="2592"/>
              <a:ext cx="96" cy="672"/>
            </a:xfrm>
            <a:prstGeom prst="rightBrace">
              <a:avLst>
                <a:gd name="adj1" fmla="val 58333"/>
                <a:gd name="adj2" fmla="val 50000"/>
              </a:avLst>
            </a:prstGeom>
            <a:noFill/>
            <a:ln w="28575">
              <a:solidFill>
                <a:schemeClr val="tx1"/>
              </a:solidFill>
              <a:round/>
              <a:headEnd/>
              <a:tailEnd/>
            </a:ln>
            <a:effectLst/>
          </p:spPr>
          <p:txBody>
            <a:bodyPr wrap="none" anchor="ctr"/>
            <a:lstStyle/>
            <a:p>
              <a:endParaRPr lang="zh-CN" altLang="en-US"/>
            </a:p>
          </p:txBody>
        </p:sp>
        <p:sp>
          <p:nvSpPr>
            <p:cNvPr id="628771" name="Text Box 35"/>
            <p:cNvSpPr txBox="1">
              <a:spLocks noChangeArrowheads="1"/>
            </p:cNvSpPr>
            <p:nvPr/>
          </p:nvSpPr>
          <p:spPr bwMode="auto">
            <a:xfrm>
              <a:off x="2929" y="2793"/>
              <a:ext cx="1823" cy="250"/>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对应 </a:t>
              </a:r>
              <a:r>
                <a:rPr lang="en-US" altLang="zh-CN" sz="2000">
                  <a:latin typeface="Times New Roman" pitchFamily="18" charset="0"/>
                </a:rPr>
                <a:t>LDA </a:t>
              </a:r>
              <a:r>
                <a:rPr lang="zh-CN" altLang="en-US" sz="2000">
                  <a:latin typeface="Times New Roman" pitchFamily="18" charset="0"/>
                </a:rPr>
                <a:t>操作的微程序</a:t>
              </a:r>
            </a:p>
          </p:txBody>
        </p:sp>
      </p:grpSp>
      <p:grpSp>
        <p:nvGrpSpPr>
          <p:cNvPr id="7" name="Group 36"/>
          <p:cNvGrpSpPr>
            <a:grpSpLocks/>
          </p:cNvGrpSpPr>
          <p:nvPr/>
        </p:nvGrpSpPr>
        <p:grpSpPr bwMode="auto">
          <a:xfrm>
            <a:off x="4800600" y="5257800"/>
            <a:ext cx="3005138" cy="1066800"/>
            <a:chOff x="2832" y="3312"/>
            <a:chExt cx="1893" cy="672"/>
          </a:xfrm>
        </p:grpSpPr>
        <p:sp>
          <p:nvSpPr>
            <p:cNvPr id="628773" name="AutoShape 37"/>
            <p:cNvSpPr>
              <a:spLocks/>
            </p:cNvSpPr>
            <p:nvPr/>
          </p:nvSpPr>
          <p:spPr bwMode="auto">
            <a:xfrm>
              <a:off x="2832" y="3312"/>
              <a:ext cx="96" cy="672"/>
            </a:xfrm>
            <a:prstGeom prst="rightBrace">
              <a:avLst>
                <a:gd name="adj1" fmla="val 58333"/>
                <a:gd name="adj2" fmla="val 50000"/>
              </a:avLst>
            </a:prstGeom>
            <a:noFill/>
            <a:ln w="28575">
              <a:solidFill>
                <a:schemeClr val="tx1"/>
              </a:solidFill>
              <a:round/>
              <a:headEnd/>
              <a:tailEnd/>
            </a:ln>
            <a:effectLst/>
          </p:spPr>
          <p:txBody>
            <a:bodyPr wrap="none" anchor="ctr"/>
            <a:lstStyle/>
            <a:p>
              <a:endParaRPr lang="zh-CN" altLang="en-US"/>
            </a:p>
          </p:txBody>
        </p:sp>
        <p:sp>
          <p:nvSpPr>
            <p:cNvPr id="628774" name="Text Box 38"/>
            <p:cNvSpPr txBox="1">
              <a:spLocks noChangeArrowheads="1"/>
            </p:cNvSpPr>
            <p:nvPr/>
          </p:nvSpPr>
          <p:spPr bwMode="auto">
            <a:xfrm>
              <a:off x="2929" y="3494"/>
              <a:ext cx="1796" cy="250"/>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对应 </a:t>
              </a:r>
              <a:r>
                <a:rPr lang="en-US" altLang="zh-CN" sz="2000">
                  <a:latin typeface="Times New Roman" pitchFamily="18" charset="0"/>
                </a:rPr>
                <a:t>STA </a:t>
              </a:r>
              <a:r>
                <a:rPr lang="zh-CN" altLang="en-US" sz="2000">
                  <a:latin typeface="Times New Roman" pitchFamily="18" charset="0"/>
                </a:rPr>
                <a:t>操作的微程序</a:t>
              </a:r>
            </a:p>
          </p:txBody>
        </p:sp>
      </p:grpSp>
      <p:grpSp>
        <p:nvGrpSpPr>
          <p:cNvPr id="8" name="Group 39"/>
          <p:cNvGrpSpPr>
            <a:grpSpLocks/>
          </p:cNvGrpSpPr>
          <p:nvPr/>
        </p:nvGrpSpPr>
        <p:grpSpPr bwMode="auto">
          <a:xfrm>
            <a:off x="4800600" y="2590800"/>
            <a:ext cx="2127250" cy="685800"/>
            <a:chOff x="2832" y="1632"/>
            <a:chExt cx="1340" cy="432"/>
          </a:xfrm>
        </p:grpSpPr>
        <p:sp>
          <p:nvSpPr>
            <p:cNvPr id="628776" name="Text Box 40"/>
            <p:cNvSpPr txBox="1">
              <a:spLocks noChangeArrowheads="1"/>
            </p:cNvSpPr>
            <p:nvPr/>
          </p:nvSpPr>
          <p:spPr bwMode="auto">
            <a:xfrm>
              <a:off x="2929" y="1766"/>
              <a:ext cx="1243" cy="250"/>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间址周期微程序</a:t>
              </a:r>
            </a:p>
          </p:txBody>
        </p:sp>
        <p:sp>
          <p:nvSpPr>
            <p:cNvPr id="628777" name="AutoShape 41"/>
            <p:cNvSpPr>
              <a:spLocks/>
            </p:cNvSpPr>
            <p:nvPr/>
          </p:nvSpPr>
          <p:spPr bwMode="auto">
            <a:xfrm>
              <a:off x="2832" y="1632"/>
              <a:ext cx="96" cy="432"/>
            </a:xfrm>
            <a:prstGeom prst="rightBrace">
              <a:avLst>
                <a:gd name="adj1" fmla="val 37500"/>
                <a:gd name="adj2" fmla="val 50000"/>
              </a:avLst>
            </a:prstGeom>
            <a:noFill/>
            <a:ln w="28575">
              <a:solidFill>
                <a:schemeClr val="tx1"/>
              </a:solidFill>
              <a:round/>
              <a:headEnd/>
              <a:tailEnd/>
            </a:ln>
            <a:effectLst/>
          </p:spPr>
          <p:txBody>
            <a:bodyPr wrap="none" anchor="ctr"/>
            <a:lstStyle/>
            <a:p>
              <a:endParaRPr lang="zh-CN" altLang="en-US"/>
            </a:p>
          </p:txBody>
        </p:sp>
      </p:grpSp>
      <p:grpSp>
        <p:nvGrpSpPr>
          <p:cNvPr id="9" name="Group 42"/>
          <p:cNvGrpSpPr>
            <a:grpSpLocks/>
          </p:cNvGrpSpPr>
          <p:nvPr/>
        </p:nvGrpSpPr>
        <p:grpSpPr bwMode="auto">
          <a:xfrm>
            <a:off x="4800600" y="3352800"/>
            <a:ext cx="2127250" cy="685800"/>
            <a:chOff x="2832" y="2112"/>
            <a:chExt cx="1340" cy="432"/>
          </a:xfrm>
        </p:grpSpPr>
        <p:sp>
          <p:nvSpPr>
            <p:cNvPr id="628779" name="Text Box 43"/>
            <p:cNvSpPr txBox="1">
              <a:spLocks noChangeArrowheads="1"/>
            </p:cNvSpPr>
            <p:nvPr/>
          </p:nvSpPr>
          <p:spPr bwMode="auto">
            <a:xfrm>
              <a:off x="2929" y="2198"/>
              <a:ext cx="1243" cy="250"/>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中断周期微程序</a:t>
              </a:r>
            </a:p>
          </p:txBody>
        </p:sp>
        <p:sp>
          <p:nvSpPr>
            <p:cNvPr id="628780" name="AutoShape 44"/>
            <p:cNvSpPr>
              <a:spLocks/>
            </p:cNvSpPr>
            <p:nvPr/>
          </p:nvSpPr>
          <p:spPr bwMode="auto">
            <a:xfrm>
              <a:off x="2832" y="2112"/>
              <a:ext cx="96" cy="432"/>
            </a:xfrm>
            <a:prstGeom prst="rightBrace">
              <a:avLst>
                <a:gd name="adj1" fmla="val 37500"/>
                <a:gd name="adj2" fmla="val 50000"/>
              </a:avLst>
            </a:prstGeom>
            <a:noFill/>
            <a:ln w="28575">
              <a:solidFill>
                <a:schemeClr val="tx1"/>
              </a:solidFill>
              <a:round/>
              <a:headEnd/>
              <a:tailEnd/>
            </a:ln>
            <a:effectLst/>
          </p:spPr>
          <p:txBody>
            <a:bodyPr wrap="none" anchor="ctr"/>
            <a:lstStyle/>
            <a:p>
              <a:endParaRPr lang="zh-CN" altLang="en-US"/>
            </a:p>
          </p:txBody>
        </p:sp>
      </p:grpSp>
      <p:sp>
        <p:nvSpPr>
          <p:cNvPr id="628781" name="Rectangle 45"/>
          <p:cNvSpPr>
            <a:spLocks noChangeArrowheads="1"/>
          </p:cNvSpPr>
          <p:nvPr/>
        </p:nvSpPr>
        <p:spPr bwMode="auto">
          <a:xfrm>
            <a:off x="7696200" y="152400"/>
            <a:ext cx="1447800" cy="838200"/>
          </a:xfrm>
          <a:prstGeom prst="rect">
            <a:avLst/>
          </a:prstGeom>
          <a:noFill/>
          <a:ln w="9525">
            <a:noFill/>
            <a:miter lim="800000"/>
            <a:headEnd/>
            <a:tailEnd/>
          </a:ln>
          <a:effectLst/>
        </p:spPr>
        <p:txBody>
          <a:bodyPr lIns="92075" tIns="46038" rIns="92075" bIns="46038" anchor="ctr"/>
          <a:lstStyle/>
          <a:p>
            <a:pPr>
              <a:spcBef>
                <a:spcPct val="0"/>
              </a:spcBef>
            </a:pPr>
            <a:r>
              <a:rPr lang="zh-CN" altLang="en-US" sz="4400">
                <a:solidFill>
                  <a:schemeClr val="tx2"/>
                </a:solidFill>
                <a:effectLst>
                  <a:outerShdw blurRad="38100" dist="38100" dir="2700000" algn="tl">
                    <a:srgbClr val="000000"/>
                  </a:outerShdw>
                </a:effectLst>
                <a:latin typeface="Arial" charset="0"/>
              </a:rPr>
              <a:t>10.2</a:t>
            </a:r>
          </a:p>
        </p:txBody>
      </p:sp>
      <p:sp>
        <p:nvSpPr>
          <p:cNvPr id="628782" name="AutoShape 46">
            <a:hlinkClick r:id="" action="ppaction://noaction" highlightClick="1"/>
          </p:cNvPr>
          <p:cNvSpPr>
            <a:spLocks noChangeArrowheads="1"/>
          </p:cNvSpPr>
          <p:nvPr/>
        </p:nvSpPr>
        <p:spPr bwMode="auto">
          <a:xfrm>
            <a:off x="8589963" y="6516688"/>
            <a:ext cx="539750" cy="333375"/>
          </a:xfrm>
          <a:prstGeom prst="actionButtonEnd">
            <a:avLst/>
          </a:prstGeom>
          <a:solidFill>
            <a:srgbClr val="3366FF"/>
          </a:solidFill>
          <a:ln w="9525">
            <a:noFill/>
            <a:miter lim="800000"/>
            <a:headEnd/>
            <a:tailEnd/>
          </a:ln>
          <a:effectLst/>
        </p:spPr>
        <p:txBody>
          <a:bodyPr wrap="none" anchor="ctr">
            <a:spAutoFit/>
          </a:bodyPr>
          <a:lstStyle/>
          <a:p>
            <a:endParaRPr lang="zh-CN" altLang="en-US"/>
          </a:p>
        </p:txBody>
      </p:sp>
      <p:sp>
        <p:nvSpPr>
          <p:cNvPr id="47" name="日期占位符 46"/>
          <p:cNvSpPr>
            <a:spLocks noGrp="1"/>
          </p:cNvSpPr>
          <p:nvPr>
            <p:ph type="dt" sz="half" idx="10"/>
          </p:nvPr>
        </p:nvSpPr>
        <p:spPr/>
        <p:txBody>
          <a:bodyPr/>
          <a:lstStyle/>
          <a:p>
            <a:fld id="{08EE754C-D206-45E1-84C4-3B34E2E00FC0}" type="datetime1">
              <a:rPr lang="zh-CN" altLang="en-US" smtClean="0"/>
              <a:pPr/>
              <a:t>2019/11/28</a:t>
            </a:fld>
            <a:endParaRPr lang="zh-CN" altLang="en-US"/>
          </a:p>
        </p:txBody>
      </p:sp>
      <p:sp>
        <p:nvSpPr>
          <p:cNvPr id="48" name="灯片编号占位符 47"/>
          <p:cNvSpPr>
            <a:spLocks noGrp="1"/>
          </p:cNvSpPr>
          <p:nvPr>
            <p:ph type="sldNum" sz="quarter" idx="12"/>
          </p:nvPr>
        </p:nvSpPr>
        <p:spPr/>
        <p:txBody>
          <a:bodyPr/>
          <a:lstStyle/>
          <a:p>
            <a:fld id="{0C913308-F349-4B6D-A68A-DD1791B4A57B}" type="slidenum">
              <a:rPr lang="zh-CN" altLang="en-US" smtClean="0"/>
              <a:pPr/>
              <a:t>23</a:t>
            </a:fld>
            <a:endParaRPr lang="zh-CN" altLang="en-US"/>
          </a:p>
        </p:txBody>
      </p:sp>
      <p:sp>
        <p:nvSpPr>
          <p:cNvPr id="49" name="页脚占位符 48"/>
          <p:cNvSpPr>
            <a:spLocks noGrp="1"/>
          </p:cNvSpPr>
          <p:nvPr>
            <p:ph type="ftr" sz="quarter" idx="11"/>
          </p:nvPr>
        </p:nvSpPr>
        <p:spPr/>
        <p:txBody>
          <a:bodyPr/>
          <a:lstStyle/>
          <a:p>
            <a:r>
              <a:rPr lang="zh-CN" altLang="en-US" smtClean="0"/>
              <a:t>龙芯</a:t>
            </a:r>
            <a:r>
              <a:rPr lang="en-US" altLang="zh-CN" smtClean="0"/>
              <a:t>-</a:t>
            </a:r>
            <a:r>
              <a:rPr lang="zh-CN" altLang="en-US" smtClean="0"/>
              <a:t>东北大学（秦皇岛）联合实验室</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28739"/>
                                        </p:tgtEl>
                                        <p:attrNameLst>
                                          <p:attrName>style.visibility</p:attrName>
                                        </p:attrNameLst>
                                      </p:cBhvr>
                                      <p:to>
                                        <p:strVal val="visible"/>
                                      </p:to>
                                    </p:set>
                                    <p:animEffect transition="in" filter="blinds(horizontal)">
                                      <p:cBhvr>
                                        <p:cTn id="7" dur="500"/>
                                        <p:tgtEl>
                                          <p:spTgt spid="62873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outVertic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28757"/>
                                        </p:tgtEl>
                                        <p:attrNameLst>
                                          <p:attrName>style.visibility</p:attrName>
                                        </p:attrNameLst>
                                      </p:cBhvr>
                                      <p:to>
                                        <p:strVal val="visible"/>
                                      </p:to>
                                    </p:set>
                                    <p:animEffect transition="in" filter="blinds(horizontal)">
                                      <p:cBhvr>
                                        <p:cTn id="17" dur="500"/>
                                        <p:tgtEl>
                                          <p:spTgt spid="62875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28756"/>
                                        </p:tgtEl>
                                        <p:attrNameLst>
                                          <p:attrName>style.visibility</p:attrName>
                                        </p:attrNameLst>
                                      </p:cBhvr>
                                      <p:to>
                                        <p:strVal val="visible"/>
                                      </p:to>
                                    </p:set>
                                    <p:animEffect transition="in" filter="blinds(horizontal)">
                                      <p:cBhvr>
                                        <p:cTn id="22" dur="500"/>
                                        <p:tgtEl>
                                          <p:spTgt spid="62875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28758"/>
                                        </p:tgtEl>
                                        <p:attrNameLst>
                                          <p:attrName>style.visibility</p:attrName>
                                        </p:attrNameLst>
                                      </p:cBhvr>
                                      <p:to>
                                        <p:strVal val="visible"/>
                                      </p:to>
                                    </p:set>
                                    <p:animEffect transition="in" filter="blinds(horizontal)">
                                      <p:cBhvr>
                                        <p:cTn id="27" dur="500"/>
                                        <p:tgtEl>
                                          <p:spTgt spid="62875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linds(horizontal)">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28762"/>
                                        </p:tgtEl>
                                        <p:attrNameLst>
                                          <p:attrName>style.visibility</p:attrName>
                                        </p:attrNameLst>
                                      </p:cBhvr>
                                      <p:to>
                                        <p:strVal val="visible"/>
                                      </p:to>
                                    </p:set>
                                    <p:animEffect transition="in" filter="blinds(horizontal)">
                                      <p:cBhvr>
                                        <p:cTn id="37" dur="500"/>
                                        <p:tgtEl>
                                          <p:spTgt spid="62876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28759"/>
                                        </p:tgtEl>
                                        <p:attrNameLst>
                                          <p:attrName>style.visibility</p:attrName>
                                        </p:attrNameLst>
                                      </p:cBhvr>
                                      <p:to>
                                        <p:strVal val="visible"/>
                                      </p:to>
                                    </p:set>
                                    <p:animEffect transition="in" filter="blinds(horizontal)">
                                      <p:cBhvr>
                                        <p:cTn id="42" dur="500"/>
                                        <p:tgtEl>
                                          <p:spTgt spid="628759"/>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628763"/>
                                        </p:tgtEl>
                                        <p:attrNameLst>
                                          <p:attrName>style.visibility</p:attrName>
                                        </p:attrNameLst>
                                      </p:cBhvr>
                                      <p:to>
                                        <p:strVal val="visible"/>
                                      </p:to>
                                    </p:set>
                                    <p:animEffect transition="in" filter="blinds(horizontal)">
                                      <p:cBhvr>
                                        <p:cTn id="47" dur="500"/>
                                        <p:tgtEl>
                                          <p:spTgt spid="628763"/>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blinds(horizontal)">
                                      <p:cBhvr>
                                        <p:cTn id="52" dur="500"/>
                                        <p:tgtEl>
                                          <p:spTgt spid="6"/>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628760"/>
                                        </p:tgtEl>
                                        <p:attrNameLst>
                                          <p:attrName>style.visibility</p:attrName>
                                        </p:attrNameLst>
                                      </p:cBhvr>
                                      <p:to>
                                        <p:strVal val="visible"/>
                                      </p:to>
                                    </p:set>
                                    <p:animEffect transition="in" filter="blinds(horizontal)">
                                      <p:cBhvr>
                                        <p:cTn id="57" dur="500"/>
                                        <p:tgtEl>
                                          <p:spTgt spid="628760"/>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628764"/>
                                        </p:tgtEl>
                                        <p:attrNameLst>
                                          <p:attrName>style.visibility</p:attrName>
                                        </p:attrNameLst>
                                      </p:cBhvr>
                                      <p:to>
                                        <p:strVal val="visible"/>
                                      </p:to>
                                    </p:set>
                                    <p:animEffect transition="in" filter="blinds(horizontal)">
                                      <p:cBhvr>
                                        <p:cTn id="62" dur="500"/>
                                        <p:tgtEl>
                                          <p:spTgt spid="628764"/>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628761"/>
                                        </p:tgtEl>
                                        <p:attrNameLst>
                                          <p:attrName>style.visibility</p:attrName>
                                        </p:attrNameLst>
                                      </p:cBhvr>
                                      <p:to>
                                        <p:strVal val="visible"/>
                                      </p:to>
                                    </p:set>
                                    <p:animEffect transition="in" filter="blinds(horizontal)">
                                      <p:cBhvr>
                                        <p:cTn id="67" dur="500"/>
                                        <p:tgtEl>
                                          <p:spTgt spid="628761"/>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7"/>
                                        </p:tgtEl>
                                        <p:attrNameLst>
                                          <p:attrName>style.visibility</p:attrName>
                                        </p:attrNameLst>
                                      </p:cBhvr>
                                      <p:to>
                                        <p:strVal val="visible"/>
                                      </p:to>
                                    </p:set>
                                    <p:animEffect transition="in" filter="blinds(horizontal)">
                                      <p:cBhvr>
                                        <p:cTn id="72" dur="500"/>
                                        <p:tgtEl>
                                          <p:spTgt spid="7"/>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8"/>
                                        </p:tgtEl>
                                        <p:attrNameLst>
                                          <p:attrName>style.visibility</p:attrName>
                                        </p:attrNameLst>
                                      </p:cBhvr>
                                      <p:to>
                                        <p:strVal val="visible"/>
                                      </p:to>
                                    </p:set>
                                    <p:animEffect transition="in" filter="blinds(horizontal)">
                                      <p:cBhvr>
                                        <p:cTn id="77" dur="500"/>
                                        <p:tgtEl>
                                          <p:spTgt spid="8"/>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9"/>
                                        </p:tgtEl>
                                        <p:attrNameLst>
                                          <p:attrName>style.visibility</p:attrName>
                                        </p:attrNameLst>
                                      </p:cBhvr>
                                      <p:to>
                                        <p:strVal val="visible"/>
                                      </p:to>
                                    </p:set>
                                    <p:animEffect transition="in" filter="blinds(horizontal)">
                                      <p:cBhvr>
                                        <p:cTn id="82" dur="500"/>
                                        <p:tgtEl>
                                          <p:spTgt spid="9"/>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628765"/>
                                        </p:tgtEl>
                                        <p:attrNameLst>
                                          <p:attrName>style.visibility</p:attrName>
                                        </p:attrNameLst>
                                      </p:cBhvr>
                                      <p:to>
                                        <p:strVal val="visible"/>
                                      </p:to>
                                    </p:set>
                                    <p:animEffect transition="in" filter="blinds(horizontal)">
                                      <p:cBhvr>
                                        <p:cTn id="87" dur="500"/>
                                        <p:tgtEl>
                                          <p:spTgt spid="6287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8739" grpId="0" autoUpdateAnimBg="0"/>
      <p:bldP spid="628756" grpId="0" autoUpdateAnimBg="0"/>
      <p:bldP spid="628757" grpId="0" autoUpdateAnimBg="0"/>
      <p:bldP spid="628758" grpId="0" autoUpdateAnimBg="0"/>
      <p:bldP spid="628759" grpId="0" autoUpdateAnimBg="0"/>
      <p:bldP spid="628760" grpId="0" autoUpdateAnimBg="0"/>
      <p:bldP spid="628761" grpId="0" autoUpdateAnimBg="0"/>
      <p:bldP spid="628762" grpId="0" autoUpdateAnimBg="0"/>
      <p:bldP spid="628763" grpId="0" autoUpdateAnimBg="0"/>
      <p:bldP spid="628764" grpId="0" autoUpdateAnimBg="0"/>
      <p:bldP spid="628765"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2" name="Text Box 2"/>
          <p:cNvSpPr txBox="1">
            <a:spLocks noChangeArrowheads="1"/>
          </p:cNvSpPr>
          <p:nvPr/>
        </p:nvSpPr>
        <p:spPr bwMode="auto">
          <a:xfrm>
            <a:off x="288925" y="152400"/>
            <a:ext cx="4914900" cy="519113"/>
          </a:xfrm>
          <a:prstGeom prst="rect">
            <a:avLst/>
          </a:prstGeom>
          <a:noFill/>
          <a:ln w="9525">
            <a:noFill/>
            <a:miter lim="800000"/>
            <a:headEnd/>
            <a:tailEnd/>
          </a:ln>
          <a:effectLst/>
        </p:spPr>
        <p:txBody>
          <a:bodyPr wrap="none">
            <a:spAutoFit/>
          </a:bodyPr>
          <a:lstStyle/>
          <a:p>
            <a:pPr>
              <a:spcBef>
                <a:spcPct val="0"/>
              </a:spcBef>
            </a:pPr>
            <a:r>
              <a:rPr lang="zh-CN" altLang="en-US" sz="2800">
                <a:latin typeface="Times New Roman" pitchFamily="18" charset="0"/>
              </a:rPr>
              <a:t>2.  微程序控制单元的基本框图</a:t>
            </a:r>
          </a:p>
        </p:txBody>
      </p:sp>
      <p:grpSp>
        <p:nvGrpSpPr>
          <p:cNvPr id="2" name="Group 3"/>
          <p:cNvGrpSpPr>
            <a:grpSpLocks/>
          </p:cNvGrpSpPr>
          <p:nvPr/>
        </p:nvGrpSpPr>
        <p:grpSpPr bwMode="auto">
          <a:xfrm>
            <a:off x="5345113" y="1736725"/>
            <a:ext cx="1235075" cy="701675"/>
            <a:chOff x="3367" y="1094"/>
            <a:chExt cx="778" cy="442"/>
          </a:xfrm>
        </p:grpSpPr>
        <p:sp>
          <p:nvSpPr>
            <p:cNvPr id="629764" name="Text Box 4"/>
            <p:cNvSpPr txBox="1">
              <a:spLocks noChangeArrowheads="1"/>
            </p:cNvSpPr>
            <p:nvPr/>
          </p:nvSpPr>
          <p:spPr bwMode="auto">
            <a:xfrm>
              <a:off x="3367" y="1094"/>
              <a:ext cx="778" cy="442"/>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 </a:t>
              </a:r>
              <a:r>
                <a:rPr lang="zh-CN" altLang="en-US" sz="1000">
                  <a:latin typeface="Times New Roman" pitchFamily="18" charset="0"/>
                </a:rPr>
                <a:t>   </a:t>
              </a:r>
              <a:r>
                <a:rPr lang="zh-CN" altLang="en-US" sz="2000">
                  <a:latin typeface="Times New Roman" pitchFamily="18" charset="0"/>
                </a:rPr>
                <a:t>微地址</a:t>
              </a:r>
              <a:endParaRPr lang="en-US" altLang="zh-CN" sz="2000">
                <a:latin typeface="Times New Roman" pitchFamily="18" charset="0"/>
              </a:endParaRPr>
            </a:p>
            <a:p>
              <a:pPr>
                <a:spcBef>
                  <a:spcPct val="0"/>
                </a:spcBef>
              </a:pPr>
              <a:r>
                <a:rPr lang="zh-CN" altLang="en-US" sz="900">
                  <a:latin typeface="Times New Roman" pitchFamily="18" charset="0"/>
                </a:rPr>
                <a:t> </a:t>
              </a:r>
              <a:r>
                <a:rPr lang="zh-CN" altLang="en-US" sz="2000">
                  <a:latin typeface="Times New Roman" pitchFamily="18" charset="0"/>
                </a:rPr>
                <a:t>形成部件</a:t>
              </a:r>
            </a:p>
          </p:txBody>
        </p:sp>
        <p:sp>
          <p:nvSpPr>
            <p:cNvPr id="629765" name="Rectangle 5"/>
            <p:cNvSpPr>
              <a:spLocks noChangeArrowheads="1"/>
            </p:cNvSpPr>
            <p:nvPr/>
          </p:nvSpPr>
          <p:spPr bwMode="auto">
            <a:xfrm>
              <a:off x="3377" y="1104"/>
              <a:ext cx="768" cy="432"/>
            </a:xfrm>
            <a:prstGeom prst="rect">
              <a:avLst/>
            </a:prstGeom>
            <a:noFill/>
            <a:ln w="28575">
              <a:solidFill>
                <a:schemeClr val="tx1"/>
              </a:solidFill>
              <a:miter lim="800000"/>
              <a:headEnd/>
              <a:tailEnd/>
            </a:ln>
            <a:effectLst/>
          </p:spPr>
          <p:txBody>
            <a:bodyPr wrap="none" anchor="ctr"/>
            <a:lstStyle/>
            <a:p>
              <a:endParaRPr lang="zh-CN" altLang="en-US"/>
            </a:p>
          </p:txBody>
        </p:sp>
      </p:grpSp>
      <p:sp>
        <p:nvSpPr>
          <p:cNvPr id="629766" name="Rectangle 6"/>
          <p:cNvSpPr>
            <a:spLocks noChangeArrowheads="1"/>
          </p:cNvSpPr>
          <p:nvPr/>
        </p:nvSpPr>
        <p:spPr bwMode="auto">
          <a:xfrm>
            <a:off x="5360988" y="2743200"/>
            <a:ext cx="1219200" cy="533400"/>
          </a:xfrm>
          <a:prstGeom prst="rect">
            <a:avLst/>
          </a:prstGeom>
          <a:noFill/>
          <a:ln w="28575">
            <a:solidFill>
              <a:schemeClr val="tx1"/>
            </a:solidFill>
            <a:miter lim="800000"/>
            <a:headEnd/>
            <a:tailEnd/>
          </a:ln>
          <a:effectLst/>
        </p:spPr>
        <p:txBody>
          <a:bodyPr wrap="none" anchor="ctr"/>
          <a:lstStyle/>
          <a:p>
            <a:pPr algn="ctr">
              <a:spcBef>
                <a:spcPct val="0"/>
              </a:spcBef>
            </a:pPr>
            <a:r>
              <a:rPr lang="zh-CN" altLang="en-US" sz="2000">
                <a:latin typeface="Times New Roman" pitchFamily="18" charset="0"/>
              </a:rPr>
              <a:t>顺序逻辑</a:t>
            </a:r>
          </a:p>
        </p:txBody>
      </p:sp>
      <p:sp>
        <p:nvSpPr>
          <p:cNvPr id="629767" name="Rectangle 7"/>
          <p:cNvSpPr>
            <a:spLocks noChangeArrowheads="1"/>
          </p:cNvSpPr>
          <p:nvPr/>
        </p:nvSpPr>
        <p:spPr bwMode="auto">
          <a:xfrm>
            <a:off x="5360988" y="3581400"/>
            <a:ext cx="1219200" cy="381000"/>
          </a:xfrm>
          <a:prstGeom prst="rect">
            <a:avLst/>
          </a:prstGeom>
          <a:noFill/>
          <a:ln w="28575">
            <a:solidFill>
              <a:schemeClr val="tx1"/>
            </a:solidFill>
            <a:miter lim="800000"/>
            <a:headEnd/>
            <a:tailEnd/>
          </a:ln>
          <a:effectLst/>
        </p:spPr>
        <p:txBody>
          <a:bodyPr wrap="none" anchor="ctr"/>
          <a:lstStyle/>
          <a:p>
            <a:pPr algn="ctr">
              <a:spcBef>
                <a:spcPct val="0"/>
              </a:spcBef>
            </a:pPr>
            <a:r>
              <a:rPr lang="en-US" altLang="zh-CN" sz="2000">
                <a:latin typeface="Times New Roman" pitchFamily="18" charset="0"/>
              </a:rPr>
              <a:t>CMAR</a:t>
            </a:r>
          </a:p>
        </p:txBody>
      </p:sp>
      <p:sp>
        <p:nvSpPr>
          <p:cNvPr id="629768" name="Rectangle 8"/>
          <p:cNvSpPr>
            <a:spLocks noChangeArrowheads="1"/>
          </p:cNvSpPr>
          <p:nvPr/>
        </p:nvSpPr>
        <p:spPr bwMode="auto">
          <a:xfrm>
            <a:off x="5360988" y="4267200"/>
            <a:ext cx="1219200" cy="381000"/>
          </a:xfrm>
          <a:prstGeom prst="rect">
            <a:avLst/>
          </a:prstGeom>
          <a:noFill/>
          <a:ln w="28575">
            <a:solidFill>
              <a:schemeClr val="tx1"/>
            </a:solidFill>
            <a:miter lim="800000"/>
            <a:headEnd/>
            <a:tailEnd/>
          </a:ln>
          <a:effectLst/>
        </p:spPr>
        <p:txBody>
          <a:bodyPr wrap="none" anchor="ctr"/>
          <a:lstStyle/>
          <a:p>
            <a:pPr algn="ctr">
              <a:spcBef>
                <a:spcPct val="0"/>
              </a:spcBef>
            </a:pPr>
            <a:r>
              <a:rPr lang="zh-CN" altLang="en-US" sz="2000">
                <a:latin typeface="Times New Roman" pitchFamily="18" charset="0"/>
              </a:rPr>
              <a:t>地址译码</a:t>
            </a:r>
          </a:p>
        </p:txBody>
      </p:sp>
      <p:grpSp>
        <p:nvGrpSpPr>
          <p:cNvPr id="3" name="Group 9"/>
          <p:cNvGrpSpPr>
            <a:grpSpLocks/>
          </p:cNvGrpSpPr>
          <p:nvPr/>
        </p:nvGrpSpPr>
        <p:grpSpPr bwMode="auto">
          <a:xfrm>
            <a:off x="2617788" y="4419600"/>
            <a:ext cx="1752600" cy="685800"/>
            <a:chOff x="960" y="3072"/>
            <a:chExt cx="1104" cy="432"/>
          </a:xfrm>
        </p:grpSpPr>
        <p:sp>
          <p:nvSpPr>
            <p:cNvPr id="629770" name="Text Box 10"/>
            <p:cNvSpPr txBox="1">
              <a:spLocks noChangeArrowheads="1"/>
            </p:cNvSpPr>
            <p:nvPr/>
          </p:nvSpPr>
          <p:spPr bwMode="auto">
            <a:xfrm>
              <a:off x="1046" y="3166"/>
              <a:ext cx="921" cy="250"/>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控制存储器</a:t>
              </a:r>
            </a:p>
          </p:txBody>
        </p:sp>
        <p:sp>
          <p:nvSpPr>
            <p:cNvPr id="629771" name="Rectangle 11"/>
            <p:cNvSpPr>
              <a:spLocks noChangeArrowheads="1"/>
            </p:cNvSpPr>
            <p:nvPr/>
          </p:nvSpPr>
          <p:spPr bwMode="auto">
            <a:xfrm>
              <a:off x="960" y="3072"/>
              <a:ext cx="1104" cy="432"/>
            </a:xfrm>
            <a:prstGeom prst="rect">
              <a:avLst/>
            </a:prstGeom>
            <a:noFill/>
            <a:ln w="28575">
              <a:solidFill>
                <a:schemeClr val="tx1"/>
              </a:solidFill>
              <a:miter lim="800000"/>
              <a:headEnd/>
              <a:tailEnd/>
            </a:ln>
            <a:effectLst/>
          </p:spPr>
          <p:txBody>
            <a:bodyPr wrap="none" anchor="ctr"/>
            <a:lstStyle/>
            <a:p>
              <a:endParaRPr lang="zh-CN" altLang="en-US"/>
            </a:p>
          </p:txBody>
        </p:sp>
      </p:grpSp>
      <p:sp>
        <p:nvSpPr>
          <p:cNvPr id="629772" name="AutoShape 12"/>
          <p:cNvSpPr>
            <a:spLocks noChangeArrowheads="1"/>
          </p:cNvSpPr>
          <p:nvPr/>
        </p:nvSpPr>
        <p:spPr bwMode="auto">
          <a:xfrm>
            <a:off x="5513388" y="1447800"/>
            <a:ext cx="152400" cy="304800"/>
          </a:xfrm>
          <a:prstGeom prst="downArrow">
            <a:avLst>
              <a:gd name="adj1" fmla="val 50000"/>
              <a:gd name="adj2" fmla="val 50000"/>
            </a:avLst>
          </a:prstGeom>
          <a:solidFill>
            <a:schemeClr val="folHlink"/>
          </a:solidFill>
          <a:ln w="9525">
            <a:solidFill>
              <a:schemeClr val="folHlink"/>
            </a:solidFill>
            <a:miter lim="800000"/>
            <a:headEnd/>
            <a:tailEnd/>
          </a:ln>
          <a:effectLst/>
        </p:spPr>
        <p:txBody>
          <a:bodyPr vert="eaVert" wrap="none" anchor="ctr"/>
          <a:lstStyle/>
          <a:p>
            <a:endParaRPr lang="zh-CN" altLang="en-US"/>
          </a:p>
        </p:txBody>
      </p:sp>
      <p:sp>
        <p:nvSpPr>
          <p:cNvPr id="629773" name="AutoShape 13"/>
          <p:cNvSpPr>
            <a:spLocks noChangeArrowheads="1"/>
          </p:cNvSpPr>
          <p:nvPr/>
        </p:nvSpPr>
        <p:spPr bwMode="auto">
          <a:xfrm>
            <a:off x="5894388" y="2438400"/>
            <a:ext cx="152400" cy="304800"/>
          </a:xfrm>
          <a:prstGeom prst="downArrow">
            <a:avLst>
              <a:gd name="adj1" fmla="val 50000"/>
              <a:gd name="adj2" fmla="val 50000"/>
            </a:avLst>
          </a:prstGeom>
          <a:solidFill>
            <a:schemeClr val="folHlink"/>
          </a:solidFill>
          <a:ln w="9525">
            <a:solidFill>
              <a:schemeClr val="folHlink"/>
            </a:solidFill>
            <a:miter lim="800000"/>
            <a:headEnd/>
            <a:tailEnd/>
          </a:ln>
          <a:effectLst/>
        </p:spPr>
        <p:txBody>
          <a:bodyPr vert="eaVert" wrap="none" anchor="ctr"/>
          <a:lstStyle/>
          <a:p>
            <a:endParaRPr lang="zh-CN" altLang="en-US"/>
          </a:p>
        </p:txBody>
      </p:sp>
      <p:sp>
        <p:nvSpPr>
          <p:cNvPr id="629774" name="AutoShape 14"/>
          <p:cNvSpPr>
            <a:spLocks noChangeArrowheads="1"/>
          </p:cNvSpPr>
          <p:nvPr/>
        </p:nvSpPr>
        <p:spPr bwMode="auto">
          <a:xfrm>
            <a:off x="5894388" y="3276600"/>
            <a:ext cx="152400" cy="304800"/>
          </a:xfrm>
          <a:prstGeom prst="downArrow">
            <a:avLst>
              <a:gd name="adj1" fmla="val 50000"/>
              <a:gd name="adj2" fmla="val 50000"/>
            </a:avLst>
          </a:prstGeom>
          <a:solidFill>
            <a:schemeClr val="folHlink"/>
          </a:solidFill>
          <a:ln w="9525">
            <a:solidFill>
              <a:schemeClr val="folHlink"/>
            </a:solidFill>
            <a:miter lim="800000"/>
            <a:headEnd/>
            <a:tailEnd/>
          </a:ln>
          <a:effectLst/>
        </p:spPr>
        <p:txBody>
          <a:bodyPr vert="eaVert" wrap="none" anchor="ctr"/>
          <a:lstStyle/>
          <a:p>
            <a:endParaRPr lang="zh-CN" altLang="en-US"/>
          </a:p>
        </p:txBody>
      </p:sp>
      <p:sp>
        <p:nvSpPr>
          <p:cNvPr id="629775" name="AutoShape 15"/>
          <p:cNvSpPr>
            <a:spLocks noChangeArrowheads="1"/>
          </p:cNvSpPr>
          <p:nvPr/>
        </p:nvSpPr>
        <p:spPr bwMode="auto">
          <a:xfrm>
            <a:off x="5894388" y="3971925"/>
            <a:ext cx="152400" cy="287338"/>
          </a:xfrm>
          <a:prstGeom prst="downArrow">
            <a:avLst>
              <a:gd name="adj1" fmla="val 50000"/>
              <a:gd name="adj2" fmla="val 47135"/>
            </a:avLst>
          </a:prstGeom>
          <a:solidFill>
            <a:schemeClr val="folHlink"/>
          </a:solidFill>
          <a:ln w="9525">
            <a:solidFill>
              <a:schemeClr val="folHlink"/>
            </a:solidFill>
            <a:miter lim="800000"/>
            <a:headEnd/>
            <a:tailEnd/>
          </a:ln>
          <a:effectLst/>
        </p:spPr>
        <p:txBody>
          <a:bodyPr vert="eaVert" wrap="none" anchor="ctr"/>
          <a:lstStyle/>
          <a:p>
            <a:endParaRPr lang="zh-CN" altLang="en-US"/>
          </a:p>
        </p:txBody>
      </p:sp>
      <p:sp>
        <p:nvSpPr>
          <p:cNvPr id="629776" name="AutoShape 16"/>
          <p:cNvSpPr>
            <a:spLocks noChangeArrowheads="1"/>
          </p:cNvSpPr>
          <p:nvPr/>
        </p:nvSpPr>
        <p:spPr bwMode="auto">
          <a:xfrm>
            <a:off x="3417888" y="3810000"/>
            <a:ext cx="152400" cy="609600"/>
          </a:xfrm>
          <a:prstGeom prst="upArrow">
            <a:avLst>
              <a:gd name="adj1" fmla="val 50000"/>
              <a:gd name="adj2" fmla="val 100000"/>
            </a:avLst>
          </a:prstGeom>
          <a:solidFill>
            <a:schemeClr val="folHlink"/>
          </a:solidFill>
          <a:ln w="9525">
            <a:solidFill>
              <a:schemeClr val="folHlink"/>
            </a:solidFill>
            <a:miter lim="800000"/>
            <a:headEnd/>
            <a:tailEnd/>
          </a:ln>
          <a:effectLst/>
        </p:spPr>
        <p:txBody>
          <a:bodyPr vert="eaVert" wrap="none" anchor="ctr"/>
          <a:lstStyle/>
          <a:p>
            <a:endParaRPr lang="zh-CN" altLang="en-US"/>
          </a:p>
        </p:txBody>
      </p:sp>
      <p:grpSp>
        <p:nvGrpSpPr>
          <p:cNvPr id="4" name="Group 17"/>
          <p:cNvGrpSpPr>
            <a:grpSpLocks/>
          </p:cNvGrpSpPr>
          <p:nvPr/>
        </p:nvGrpSpPr>
        <p:grpSpPr bwMode="auto">
          <a:xfrm>
            <a:off x="3836988" y="2895600"/>
            <a:ext cx="1504950" cy="527050"/>
            <a:chOff x="2417" y="1824"/>
            <a:chExt cx="948" cy="332"/>
          </a:xfrm>
        </p:grpSpPr>
        <p:sp>
          <p:nvSpPr>
            <p:cNvPr id="629778" name="AutoShape 18"/>
            <p:cNvSpPr>
              <a:spLocks noChangeArrowheads="1"/>
            </p:cNvSpPr>
            <p:nvPr/>
          </p:nvSpPr>
          <p:spPr bwMode="auto">
            <a:xfrm>
              <a:off x="2417" y="1824"/>
              <a:ext cx="948" cy="144"/>
            </a:xfrm>
            <a:prstGeom prst="rightArrow">
              <a:avLst>
                <a:gd name="adj1" fmla="val 39167"/>
                <a:gd name="adj2" fmla="val 84456"/>
              </a:avLst>
            </a:prstGeom>
            <a:solidFill>
              <a:schemeClr val="folHlink"/>
            </a:solidFill>
            <a:ln w="9525">
              <a:solidFill>
                <a:schemeClr val="folHlink"/>
              </a:solidFill>
              <a:miter lim="800000"/>
              <a:headEnd/>
              <a:tailEnd/>
            </a:ln>
            <a:effectLst/>
          </p:spPr>
          <p:txBody>
            <a:bodyPr wrap="none" anchor="ctr"/>
            <a:lstStyle/>
            <a:p>
              <a:endParaRPr lang="zh-CN" altLang="en-US"/>
            </a:p>
          </p:txBody>
        </p:sp>
        <p:sp>
          <p:nvSpPr>
            <p:cNvPr id="629779" name="Rectangle 19"/>
            <p:cNvSpPr>
              <a:spLocks noChangeArrowheads="1"/>
            </p:cNvSpPr>
            <p:nvPr/>
          </p:nvSpPr>
          <p:spPr bwMode="auto">
            <a:xfrm>
              <a:off x="2417" y="1877"/>
              <a:ext cx="48" cy="279"/>
            </a:xfrm>
            <a:prstGeom prst="rect">
              <a:avLst/>
            </a:prstGeom>
            <a:solidFill>
              <a:schemeClr val="folHlink"/>
            </a:solidFill>
            <a:ln w="9525">
              <a:solidFill>
                <a:schemeClr val="folHlink"/>
              </a:solidFill>
              <a:miter lim="800000"/>
              <a:headEnd/>
              <a:tailEnd/>
            </a:ln>
            <a:effectLst/>
          </p:spPr>
          <p:txBody>
            <a:bodyPr wrap="none" anchor="ctr"/>
            <a:lstStyle/>
            <a:p>
              <a:endParaRPr lang="zh-CN" altLang="en-US"/>
            </a:p>
          </p:txBody>
        </p:sp>
      </p:grpSp>
      <p:sp>
        <p:nvSpPr>
          <p:cNvPr id="629780" name="Rectangle 20"/>
          <p:cNvSpPr>
            <a:spLocks noChangeArrowheads="1"/>
          </p:cNvSpPr>
          <p:nvPr/>
        </p:nvSpPr>
        <p:spPr bwMode="auto">
          <a:xfrm>
            <a:off x="5970588" y="4648200"/>
            <a:ext cx="76200" cy="762000"/>
          </a:xfrm>
          <a:prstGeom prst="rect">
            <a:avLst/>
          </a:prstGeom>
          <a:solidFill>
            <a:schemeClr val="folHlink"/>
          </a:solidFill>
          <a:ln w="9525">
            <a:solidFill>
              <a:schemeClr val="folHlink"/>
            </a:solidFill>
            <a:miter lim="800000"/>
            <a:headEnd/>
            <a:tailEnd/>
          </a:ln>
          <a:effectLst/>
        </p:spPr>
        <p:txBody>
          <a:bodyPr wrap="none" anchor="ctr"/>
          <a:lstStyle/>
          <a:p>
            <a:endParaRPr lang="zh-CN" altLang="en-US"/>
          </a:p>
        </p:txBody>
      </p:sp>
      <p:grpSp>
        <p:nvGrpSpPr>
          <p:cNvPr id="5" name="Group 21"/>
          <p:cNvGrpSpPr>
            <a:grpSpLocks/>
          </p:cNvGrpSpPr>
          <p:nvPr/>
        </p:nvGrpSpPr>
        <p:grpSpPr bwMode="auto">
          <a:xfrm>
            <a:off x="3379788" y="5105400"/>
            <a:ext cx="2590800" cy="304800"/>
            <a:chOff x="1889" y="3216"/>
            <a:chExt cx="1632" cy="192"/>
          </a:xfrm>
        </p:grpSpPr>
        <p:sp>
          <p:nvSpPr>
            <p:cNvPr id="629782" name="AutoShape 22"/>
            <p:cNvSpPr>
              <a:spLocks noChangeArrowheads="1"/>
            </p:cNvSpPr>
            <p:nvPr/>
          </p:nvSpPr>
          <p:spPr bwMode="auto">
            <a:xfrm>
              <a:off x="1889" y="3216"/>
              <a:ext cx="96" cy="192"/>
            </a:xfrm>
            <a:prstGeom prst="upArrow">
              <a:avLst>
                <a:gd name="adj1" fmla="val 50000"/>
                <a:gd name="adj2" fmla="val 50000"/>
              </a:avLst>
            </a:prstGeom>
            <a:solidFill>
              <a:schemeClr val="folHlink"/>
            </a:solidFill>
            <a:ln w="9525">
              <a:solidFill>
                <a:schemeClr val="folHlink"/>
              </a:solidFill>
              <a:miter lim="800000"/>
              <a:headEnd/>
              <a:tailEnd/>
            </a:ln>
            <a:effectLst/>
          </p:spPr>
          <p:txBody>
            <a:bodyPr vert="eaVert" wrap="none" anchor="ctr"/>
            <a:lstStyle/>
            <a:p>
              <a:endParaRPr lang="zh-CN" altLang="en-US"/>
            </a:p>
          </p:txBody>
        </p:sp>
        <p:sp>
          <p:nvSpPr>
            <p:cNvPr id="629783" name="Rectangle 23"/>
            <p:cNvSpPr>
              <a:spLocks noChangeArrowheads="1"/>
            </p:cNvSpPr>
            <p:nvPr/>
          </p:nvSpPr>
          <p:spPr bwMode="auto">
            <a:xfrm>
              <a:off x="1937" y="3360"/>
              <a:ext cx="1584" cy="48"/>
            </a:xfrm>
            <a:prstGeom prst="rect">
              <a:avLst/>
            </a:prstGeom>
            <a:solidFill>
              <a:schemeClr val="folHlink"/>
            </a:solidFill>
            <a:ln w="9525">
              <a:solidFill>
                <a:schemeClr val="folHlink"/>
              </a:solidFill>
              <a:miter lim="800000"/>
              <a:headEnd/>
              <a:tailEnd/>
            </a:ln>
            <a:effectLst/>
          </p:spPr>
          <p:txBody>
            <a:bodyPr wrap="none" anchor="ctr"/>
            <a:lstStyle/>
            <a:p>
              <a:endParaRPr lang="zh-CN" altLang="en-US"/>
            </a:p>
          </p:txBody>
        </p:sp>
      </p:grpSp>
      <p:sp>
        <p:nvSpPr>
          <p:cNvPr id="629784" name="AutoShape 24"/>
          <p:cNvSpPr>
            <a:spLocks noChangeArrowheads="1"/>
          </p:cNvSpPr>
          <p:nvPr/>
        </p:nvSpPr>
        <p:spPr bwMode="auto">
          <a:xfrm>
            <a:off x="2971800" y="1219200"/>
            <a:ext cx="201613" cy="2209800"/>
          </a:xfrm>
          <a:prstGeom prst="upArrow">
            <a:avLst>
              <a:gd name="adj1" fmla="val 50000"/>
              <a:gd name="adj2" fmla="val 115391"/>
            </a:avLst>
          </a:prstGeom>
          <a:solidFill>
            <a:schemeClr val="folHlink"/>
          </a:solidFill>
          <a:ln w="9525">
            <a:solidFill>
              <a:schemeClr val="folHlink"/>
            </a:solidFill>
            <a:miter lim="800000"/>
            <a:headEnd/>
            <a:tailEnd/>
          </a:ln>
          <a:effectLst/>
        </p:spPr>
        <p:txBody>
          <a:bodyPr vert="eaVert" wrap="none" anchor="ctr"/>
          <a:lstStyle/>
          <a:p>
            <a:endParaRPr lang="zh-CN" altLang="en-US"/>
          </a:p>
        </p:txBody>
      </p:sp>
      <p:sp>
        <p:nvSpPr>
          <p:cNvPr id="629785" name="Rectangle 25"/>
          <p:cNvSpPr>
            <a:spLocks noChangeArrowheads="1"/>
          </p:cNvSpPr>
          <p:nvPr/>
        </p:nvSpPr>
        <p:spPr bwMode="auto">
          <a:xfrm>
            <a:off x="1703388" y="1600200"/>
            <a:ext cx="5410200" cy="3962400"/>
          </a:xfrm>
          <a:prstGeom prst="rect">
            <a:avLst/>
          </a:prstGeom>
          <a:noFill/>
          <a:ln w="19050">
            <a:solidFill>
              <a:schemeClr val="tx1"/>
            </a:solidFill>
            <a:prstDash val="lgDashDot"/>
            <a:miter lim="800000"/>
            <a:headEnd/>
            <a:tailEnd/>
          </a:ln>
          <a:effectLst/>
        </p:spPr>
        <p:txBody>
          <a:bodyPr wrap="none" anchor="ctr"/>
          <a:lstStyle/>
          <a:p>
            <a:endParaRPr lang="zh-CN" altLang="en-US"/>
          </a:p>
        </p:txBody>
      </p:sp>
      <p:grpSp>
        <p:nvGrpSpPr>
          <p:cNvPr id="6" name="Group 26"/>
          <p:cNvGrpSpPr>
            <a:grpSpLocks/>
          </p:cNvGrpSpPr>
          <p:nvPr/>
        </p:nvGrpSpPr>
        <p:grpSpPr bwMode="auto">
          <a:xfrm>
            <a:off x="6580188" y="2651125"/>
            <a:ext cx="1573212" cy="717550"/>
            <a:chOff x="3905" y="1670"/>
            <a:chExt cx="991" cy="452"/>
          </a:xfrm>
        </p:grpSpPr>
        <p:sp>
          <p:nvSpPr>
            <p:cNvPr id="629787" name="Line 27"/>
            <p:cNvSpPr>
              <a:spLocks noChangeShapeType="1"/>
            </p:cNvSpPr>
            <p:nvPr/>
          </p:nvSpPr>
          <p:spPr bwMode="auto">
            <a:xfrm flipH="1">
              <a:off x="3905" y="1824"/>
              <a:ext cx="528" cy="0"/>
            </a:xfrm>
            <a:prstGeom prst="line">
              <a:avLst/>
            </a:prstGeom>
            <a:noFill/>
            <a:ln w="28575">
              <a:solidFill>
                <a:schemeClr val="tx1"/>
              </a:solidFill>
              <a:round/>
              <a:headEnd/>
              <a:tailEnd type="stealth" w="med" len="med"/>
            </a:ln>
            <a:effectLst/>
          </p:spPr>
          <p:txBody>
            <a:bodyPr wrap="none"/>
            <a:lstStyle/>
            <a:p>
              <a:endParaRPr lang="zh-CN" altLang="en-US"/>
            </a:p>
          </p:txBody>
        </p:sp>
        <p:sp>
          <p:nvSpPr>
            <p:cNvPr id="629788" name="Line 28"/>
            <p:cNvSpPr>
              <a:spLocks noChangeShapeType="1"/>
            </p:cNvSpPr>
            <p:nvPr/>
          </p:nvSpPr>
          <p:spPr bwMode="auto">
            <a:xfrm flipH="1">
              <a:off x="3905" y="1968"/>
              <a:ext cx="528" cy="0"/>
            </a:xfrm>
            <a:prstGeom prst="line">
              <a:avLst/>
            </a:prstGeom>
            <a:noFill/>
            <a:ln w="28575">
              <a:solidFill>
                <a:schemeClr val="tx1"/>
              </a:solidFill>
              <a:round/>
              <a:headEnd/>
              <a:tailEnd type="stealth" w="med" len="med"/>
            </a:ln>
            <a:effectLst/>
          </p:spPr>
          <p:txBody>
            <a:bodyPr wrap="none"/>
            <a:lstStyle/>
            <a:p>
              <a:endParaRPr lang="zh-CN" altLang="en-US"/>
            </a:p>
          </p:txBody>
        </p:sp>
        <p:sp>
          <p:nvSpPr>
            <p:cNvPr id="629789" name="Text Box 29"/>
            <p:cNvSpPr txBox="1">
              <a:spLocks noChangeArrowheads="1"/>
            </p:cNvSpPr>
            <p:nvPr/>
          </p:nvSpPr>
          <p:spPr bwMode="auto">
            <a:xfrm>
              <a:off x="4433" y="1670"/>
              <a:ext cx="438" cy="250"/>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标志</a:t>
              </a:r>
            </a:p>
          </p:txBody>
        </p:sp>
        <p:sp>
          <p:nvSpPr>
            <p:cNvPr id="629790" name="Text Box 30"/>
            <p:cNvSpPr txBox="1">
              <a:spLocks noChangeArrowheads="1"/>
            </p:cNvSpPr>
            <p:nvPr/>
          </p:nvSpPr>
          <p:spPr bwMode="auto">
            <a:xfrm>
              <a:off x="4433" y="1872"/>
              <a:ext cx="463" cy="250"/>
            </a:xfrm>
            <a:prstGeom prst="rect">
              <a:avLst/>
            </a:prstGeom>
            <a:noFill/>
            <a:ln w="9525">
              <a:noFill/>
              <a:miter lim="800000"/>
              <a:headEnd/>
              <a:tailEnd/>
            </a:ln>
            <a:effectLst/>
          </p:spPr>
          <p:txBody>
            <a:bodyPr wrap="none">
              <a:spAutoFit/>
            </a:bodyPr>
            <a:lstStyle/>
            <a:p>
              <a:pPr>
                <a:spcBef>
                  <a:spcPct val="0"/>
                </a:spcBef>
              </a:pPr>
              <a:r>
                <a:rPr lang="en-US" altLang="zh-CN" sz="2000">
                  <a:latin typeface="Times New Roman" pitchFamily="18" charset="0"/>
                </a:rPr>
                <a:t>CLK</a:t>
              </a:r>
            </a:p>
          </p:txBody>
        </p:sp>
      </p:grpSp>
      <p:grpSp>
        <p:nvGrpSpPr>
          <p:cNvPr id="7" name="Group 31"/>
          <p:cNvGrpSpPr>
            <a:grpSpLocks/>
          </p:cNvGrpSpPr>
          <p:nvPr/>
        </p:nvGrpSpPr>
        <p:grpSpPr bwMode="auto">
          <a:xfrm>
            <a:off x="3440113" y="3429000"/>
            <a:ext cx="950912" cy="396875"/>
            <a:chOff x="1927" y="2160"/>
            <a:chExt cx="599" cy="250"/>
          </a:xfrm>
        </p:grpSpPr>
        <p:sp>
          <p:nvSpPr>
            <p:cNvPr id="629792" name="Text Box 32"/>
            <p:cNvSpPr txBox="1">
              <a:spLocks noChangeArrowheads="1"/>
            </p:cNvSpPr>
            <p:nvPr/>
          </p:nvSpPr>
          <p:spPr bwMode="auto">
            <a:xfrm>
              <a:off x="1927" y="2160"/>
              <a:ext cx="599" cy="250"/>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下地址</a:t>
              </a:r>
            </a:p>
          </p:txBody>
        </p:sp>
        <p:sp>
          <p:nvSpPr>
            <p:cNvPr id="629793" name="Line 33"/>
            <p:cNvSpPr>
              <a:spLocks noChangeShapeType="1"/>
            </p:cNvSpPr>
            <p:nvPr/>
          </p:nvSpPr>
          <p:spPr bwMode="auto">
            <a:xfrm>
              <a:off x="1937" y="2170"/>
              <a:ext cx="0" cy="240"/>
            </a:xfrm>
            <a:prstGeom prst="line">
              <a:avLst/>
            </a:prstGeom>
            <a:noFill/>
            <a:ln w="28575">
              <a:solidFill>
                <a:schemeClr val="tx1"/>
              </a:solidFill>
              <a:round/>
              <a:headEnd/>
              <a:tailEnd/>
            </a:ln>
            <a:effectLst/>
          </p:spPr>
          <p:txBody>
            <a:bodyPr wrap="none"/>
            <a:lstStyle/>
            <a:p>
              <a:endParaRPr lang="zh-CN" altLang="en-US"/>
            </a:p>
          </p:txBody>
        </p:sp>
      </p:grpSp>
      <p:grpSp>
        <p:nvGrpSpPr>
          <p:cNvPr id="8" name="Group 34"/>
          <p:cNvGrpSpPr>
            <a:grpSpLocks/>
          </p:cNvGrpSpPr>
          <p:nvPr/>
        </p:nvGrpSpPr>
        <p:grpSpPr bwMode="auto">
          <a:xfrm>
            <a:off x="1703388" y="3443288"/>
            <a:ext cx="2667000" cy="396875"/>
            <a:chOff x="833" y="2169"/>
            <a:chExt cx="1680" cy="250"/>
          </a:xfrm>
        </p:grpSpPr>
        <p:sp>
          <p:nvSpPr>
            <p:cNvPr id="629795" name="Rectangle 35"/>
            <p:cNvSpPr>
              <a:spLocks noChangeArrowheads="1"/>
            </p:cNvSpPr>
            <p:nvPr/>
          </p:nvSpPr>
          <p:spPr bwMode="auto">
            <a:xfrm>
              <a:off x="1409" y="2170"/>
              <a:ext cx="1104" cy="240"/>
            </a:xfrm>
            <a:prstGeom prst="rect">
              <a:avLst/>
            </a:prstGeom>
            <a:noFill/>
            <a:ln w="28575">
              <a:solidFill>
                <a:schemeClr val="tx1"/>
              </a:solidFill>
              <a:miter lim="800000"/>
              <a:headEnd/>
              <a:tailEnd/>
            </a:ln>
            <a:effectLst/>
          </p:spPr>
          <p:txBody>
            <a:bodyPr wrap="none" anchor="ctr"/>
            <a:lstStyle/>
            <a:p>
              <a:pPr algn="ctr">
                <a:spcBef>
                  <a:spcPct val="0"/>
                </a:spcBef>
              </a:pPr>
              <a:endParaRPr lang="zh-CN" altLang="en-US" sz="2000">
                <a:latin typeface="Times New Roman" pitchFamily="18" charset="0"/>
              </a:endParaRPr>
            </a:p>
          </p:txBody>
        </p:sp>
        <p:sp>
          <p:nvSpPr>
            <p:cNvPr id="629796" name="Text Box 36"/>
            <p:cNvSpPr txBox="1">
              <a:spLocks noChangeArrowheads="1"/>
            </p:cNvSpPr>
            <p:nvPr/>
          </p:nvSpPr>
          <p:spPr bwMode="auto">
            <a:xfrm>
              <a:off x="833" y="2169"/>
              <a:ext cx="615" cy="250"/>
            </a:xfrm>
            <a:prstGeom prst="rect">
              <a:avLst/>
            </a:prstGeom>
            <a:noFill/>
            <a:ln w="9525">
              <a:noFill/>
              <a:miter lim="800000"/>
              <a:headEnd/>
              <a:tailEnd/>
            </a:ln>
            <a:effectLst/>
          </p:spPr>
          <p:txBody>
            <a:bodyPr wrap="none">
              <a:spAutoFit/>
            </a:bodyPr>
            <a:lstStyle/>
            <a:p>
              <a:pPr>
                <a:spcBef>
                  <a:spcPct val="0"/>
                </a:spcBef>
              </a:pPr>
              <a:r>
                <a:rPr lang="en-US" altLang="zh-CN" sz="2000">
                  <a:latin typeface="Times New Roman" pitchFamily="18" charset="0"/>
                </a:rPr>
                <a:t>CMDR</a:t>
              </a:r>
            </a:p>
          </p:txBody>
        </p:sp>
      </p:grpSp>
      <p:sp>
        <p:nvSpPr>
          <p:cNvPr id="629797" name="Text Box 37"/>
          <p:cNvSpPr txBox="1">
            <a:spLocks noChangeArrowheads="1"/>
          </p:cNvSpPr>
          <p:nvPr/>
        </p:nvSpPr>
        <p:spPr bwMode="auto">
          <a:xfrm>
            <a:off x="1143000" y="822325"/>
            <a:ext cx="4572000" cy="396875"/>
          </a:xfrm>
          <a:prstGeom prst="rect">
            <a:avLst/>
          </a:prstGeom>
          <a:noFill/>
          <a:ln w="9525">
            <a:noFill/>
            <a:miter lim="800000"/>
            <a:headEnd/>
            <a:tailEnd/>
          </a:ln>
          <a:effectLst/>
        </p:spPr>
        <p:txBody>
          <a:bodyPr>
            <a:spAutoFit/>
          </a:bodyPr>
          <a:lstStyle/>
          <a:p>
            <a:pPr>
              <a:spcBef>
                <a:spcPct val="50000"/>
              </a:spcBef>
            </a:pPr>
            <a:r>
              <a:rPr lang="zh-CN" altLang="en-US" sz="2000">
                <a:latin typeface="Times New Roman" pitchFamily="18" charset="0"/>
              </a:rPr>
              <a:t>至 </a:t>
            </a:r>
            <a:r>
              <a:rPr lang="en-US" altLang="zh-CN" sz="2000">
                <a:latin typeface="Times New Roman" pitchFamily="18" charset="0"/>
              </a:rPr>
              <a:t>CPU </a:t>
            </a:r>
            <a:r>
              <a:rPr lang="zh-CN" altLang="en-US" sz="2000">
                <a:latin typeface="Times New Roman" pitchFamily="18" charset="0"/>
              </a:rPr>
              <a:t>内部和系统总线的控制信号 </a:t>
            </a:r>
          </a:p>
        </p:txBody>
      </p:sp>
      <p:grpSp>
        <p:nvGrpSpPr>
          <p:cNvPr id="9" name="Group 38"/>
          <p:cNvGrpSpPr>
            <a:grpSpLocks/>
          </p:cNvGrpSpPr>
          <p:nvPr/>
        </p:nvGrpSpPr>
        <p:grpSpPr bwMode="auto">
          <a:xfrm>
            <a:off x="5360988" y="1114425"/>
            <a:ext cx="2106612" cy="396875"/>
            <a:chOff x="3137" y="702"/>
            <a:chExt cx="1327" cy="250"/>
          </a:xfrm>
        </p:grpSpPr>
        <p:sp>
          <p:nvSpPr>
            <p:cNvPr id="629799" name="Rectangle 39"/>
            <p:cNvSpPr>
              <a:spLocks noChangeArrowheads="1"/>
            </p:cNvSpPr>
            <p:nvPr/>
          </p:nvSpPr>
          <p:spPr bwMode="auto">
            <a:xfrm>
              <a:off x="3137" y="720"/>
              <a:ext cx="288" cy="192"/>
            </a:xfrm>
            <a:prstGeom prst="rect">
              <a:avLst/>
            </a:prstGeom>
            <a:noFill/>
            <a:ln w="28575">
              <a:solidFill>
                <a:schemeClr val="tx1"/>
              </a:solidFill>
              <a:miter lim="800000"/>
              <a:headEnd/>
              <a:tailEnd/>
            </a:ln>
            <a:effectLst/>
          </p:spPr>
          <p:txBody>
            <a:bodyPr wrap="none" anchor="ctr"/>
            <a:lstStyle/>
            <a:p>
              <a:pPr algn="ctr">
                <a:spcBef>
                  <a:spcPct val="0"/>
                </a:spcBef>
              </a:pPr>
              <a:r>
                <a:rPr lang="en-US" altLang="zh-CN" sz="2000">
                  <a:latin typeface="Times New Roman" pitchFamily="18" charset="0"/>
                </a:rPr>
                <a:t>OP</a:t>
              </a:r>
            </a:p>
          </p:txBody>
        </p:sp>
        <p:sp>
          <p:nvSpPr>
            <p:cNvPr id="629800" name="Rectangle 40"/>
            <p:cNvSpPr>
              <a:spLocks noChangeArrowheads="1"/>
            </p:cNvSpPr>
            <p:nvPr/>
          </p:nvSpPr>
          <p:spPr bwMode="auto">
            <a:xfrm>
              <a:off x="3425" y="720"/>
              <a:ext cx="528" cy="192"/>
            </a:xfrm>
            <a:prstGeom prst="rect">
              <a:avLst/>
            </a:prstGeom>
            <a:noFill/>
            <a:ln w="28575">
              <a:solidFill>
                <a:schemeClr val="tx1"/>
              </a:solidFill>
              <a:miter lim="800000"/>
              <a:headEnd/>
              <a:tailEnd/>
            </a:ln>
            <a:effectLst/>
          </p:spPr>
          <p:txBody>
            <a:bodyPr wrap="none" anchor="ctr"/>
            <a:lstStyle/>
            <a:p>
              <a:pPr algn="ctr">
                <a:spcBef>
                  <a:spcPct val="0"/>
                </a:spcBef>
              </a:pPr>
              <a:endParaRPr lang="en-US" altLang="zh-CN" sz="2000">
                <a:latin typeface="Times New Roman" pitchFamily="18" charset="0"/>
              </a:endParaRPr>
            </a:p>
          </p:txBody>
        </p:sp>
        <p:sp>
          <p:nvSpPr>
            <p:cNvPr id="629801" name="Text Box 41"/>
            <p:cNvSpPr txBox="1">
              <a:spLocks noChangeArrowheads="1"/>
            </p:cNvSpPr>
            <p:nvPr/>
          </p:nvSpPr>
          <p:spPr bwMode="auto">
            <a:xfrm>
              <a:off x="3984" y="702"/>
              <a:ext cx="480" cy="250"/>
            </a:xfrm>
            <a:prstGeom prst="rect">
              <a:avLst/>
            </a:prstGeom>
            <a:noFill/>
            <a:ln w="9525">
              <a:noFill/>
              <a:miter lim="800000"/>
              <a:headEnd/>
              <a:tailEnd/>
            </a:ln>
            <a:effectLst/>
          </p:spPr>
          <p:txBody>
            <a:bodyPr>
              <a:spAutoFit/>
            </a:bodyPr>
            <a:lstStyle/>
            <a:p>
              <a:pPr>
                <a:spcBef>
                  <a:spcPct val="50000"/>
                </a:spcBef>
              </a:pPr>
              <a:r>
                <a:rPr lang="en-US" altLang="zh-CN" sz="2000">
                  <a:latin typeface="Times New Roman" pitchFamily="18" charset="0"/>
                </a:rPr>
                <a:t>IR</a:t>
              </a:r>
            </a:p>
          </p:txBody>
        </p:sp>
      </p:grpSp>
      <p:grpSp>
        <p:nvGrpSpPr>
          <p:cNvPr id="10" name="Group 42"/>
          <p:cNvGrpSpPr>
            <a:grpSpLocks/>
          </p:cNvGrpSpPr>
          <p:nvPr/>
        </p:nvGrpSpPr>
        <p:grpSpPr bwMode="auto">
          <a:xfrm>
            <a:off x="1074738" y="5715000"/>
            <a:ext cx="6011862" cy="762000"/>
            <a:chOff x="677" y="3600"/>
            <a:chExt cx="3787" cy="480"/>
          </a:xfrm>
        </p:grpSpPr>
        <p:grpSp>
          <p:nvGrpSpPr>
            <p:cNvPr id="11" name="Group 43"/>
            <p:cNvGrpSpPr>
              <a:grpSpLocks/>
            </p:cNvGrpSpPr>
            <p:nvPr/>
          </p:nvGrpSpPr>
          <p:grpSpPr bwMode="auto">
            <a:xfrm>
              <a:off x="2064" y="3600"/>
              <a:ext cx="2400" cy="480"/>
              <a:chOff x="2064" y="3600"/>
              <a:chExt cx="2400" cy="480"/>
            </a:xfrm>
          </p:grpSpPr>
          <p:sp>
            <p:nvSpPr>
              <p:cNvPr id="629804" name="Line 44"/>
              <p:cNvSpPr>
                <a:spLocks noChangeShapeType="1"/>
              </p:cNvSpPr>
              <p:nvPr/>
            </p:nvSpPr>
            <p:spPr bwMode="auto">
              <a:xfrm>
                <a:off x="4464" y="3792"/>
                <a:ext cx="0" cy="240"/>
              </a:xfrm>
              <a:prstGeom prst="line">
                <a:avLst/>
              </a:prstGeom>
              <a:noFill/>
              <a:ln w="28575">
                <a:solidFill>
                  <a:schemeClr val="tx1"/>
                </a:solidFill>
                <a:round/>
                <a:headEnd/>
                <a:tailEnd/>
              </a:ln>
              <a:effectLst/>
            </p:spPr>
            <p:txBody>
              <a:bodyPr wrap="none"/>
              <a:lstStyle/>
              <a:p>
                <a:endParaRPr lang="zh-CN" altLang="en-US"/>
              </a:p>
            </p:txBody>
          </p:sp>
          <p:grpSp>
            <p:nvGrpSpPr>
              <p:cNvPr id="12" name="Group 45"/>
              <p:cNvGrpSpPr>
                <a:grpSpLocks/>
              </p:cNvGrpSpPr>
              <p:nvPr/>
            </p:nvGrpSpPr>
            <p:grpSpPr bwMode="auto">
              <a:xfrm>
                <a:off x="2064" y="3600"/>
                <a:ext cx="2400" cy="480"/>
                <a:chOff x="2064" y="3600"/>
                <a:chExt cx="2400" cy="480"/>
              </a:xfrm>
            </p:grpSpPr>
            <p:sp>
              <p:nvSpPr>
                <p:cNvPr id="629806" name="Text Box 46"/>
                <p:cNvSpPr txBox="1">
                  <a:spLocks noChangeArrowheads="1"/>
                </p:cNvSpPr>
                <p:nvPr/>
              </p:nvSpPr>
              <p:spPr bwMode="auto">
                <a:xfrm>
                  <a:off x="3600" y="3830"/>
                  <a:ext cx="760" cy="250"/>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顺序控制</a:t>
                  </a:r>
                </a:p>
              </p:txBody>
            </p:sp>
            <p:sp>
              <p:nvSpPr>
                <p:cNvPr id="629807" name="Rectangle 47"/>
                <p:cNvSpPr>
                  <a:spLocks noChangeArrowheads="1"/>
                </p:cNvSpPr>
                <p:nvPr/>
              </p:nvSpPr>
              <p:spPr bwMode="auto">
                <a:xfrm>
                  <a:off x="2064" y="3600"/>
                  <a:ext cx="1392" cy="240"/>
                </a:xfrm>
                <a:prstGeom prst="rect">
                  <a:avLst/>
                </a:prstGeom>
                <a:noFill/>
                <a:ln w="28575">
                  <a:solidFill>
                    <a:schemeClr val="tx1"/>
                  </a:solidFill>
                  <a:miter lim="800000"/>
                  <a:headEnd/>
                  <a:tailEnd/>
                </a:ln>
                <a:effectLst/>
              </p:spPr>
              <p:txBody>
                <a:bodyPr wrap="none" anchor="ctr"/>
                <a:lstStyle/>
                <a:p>
                  <a:endParaRPr lang="zh-CN" altLang="en-US"/>
                </a:p>
              </p:txBody>
            </p:sp>
            <p:sp>
              <p:nvSpPr>
                <p:cNvPr id="629808" name="Rectangle 48"/>
                <p:cNvSpPr>
                  <a:spLocks noChangeArrowheads="1"/>
                </p:cNvSpPr>
                <p:nvPr/>
              </p:nvSpPr>
              <p:spPr bwMode="auto">
                <a:xfrm>
                  <a:off x="3456" y="3600"/>
                  <a:ext cx="1008" cy="240"/>
                </a:xfrm>
                <a:prstGeom prst="rect">
                  <a:avLst/>
                </a:prstGeom>
                <a:noFill/>
                <a:ln w="28575">
                  <a:solidFill>
                    <a:schemeClr val="tx1"/>
                  </a:solidFill>
                  <a:miter lim="800000"/>
                  <a:headEnd/>
                  <a:tailEnd/>
                </a:ln>
                <a:effectLst/>
              </p:spPr>
              <p:txBody>
                <a:bodyPr wrap="none" anchor="ctr"/>
                <a:lstStyle/>
                <a:p>
                  <a:endParaRPr lang="zh-CN" altLang="en-US"/>
                </a:p>
              </p:txBody>
            </p:sp>
            <p:sp>
              <p:nvSpPr>
                <p:cNvPr id="629809" name="Line 49"/>
                <p:cNvSpPr>
                  <a:spLocks noChangeShapeType="1"/>
                </p:cNvSpPr>
                <p:nvPr/>
              </p:nvSpPr>
              <p:spPr bwMode="auto">
                <a:xfrm>
                  <a:off x="2064" y="3792"/>
                  <a:ext cx="0" cy="240"/>
                </a:xfrm>
                <a:prstGeom prst="line">
                  <a:avLst/>
                </a:prstGeom>
                <a:noFill/>
                <a:ln w="28575">
                  <a:solidFill>
                    <a:schemeClr val="tx1"/>
                  </a:solidFill>
                  <a:round/>
                  <a:headEnd/>
                  <a:tailEnd/>
                </a:ln>
                <a:effectLst/>
              </p:spPr>
              <p:txBody>
                <a:bodyPr wrap="none"/>
                <a:lstStyle/>
                <a:p>
                  <a:endParaRPr lang="zh-CN" altLang="en-US"/>
                </a:p>
              </p:txBody>
            </p:sp>
            <p:sp>
              <p:nvSpPr>
                <p:cNvPr id="629810" name="Line 50"/>
                <p:cNvSpPr>
                  <a:spLocks noChangeShapeType="1"/>
                </p:cNvSpPr>
                <p:nvPr/>
              </p:nvSpPr>
              <p:spPr bwMode="auto">
                <a:xfrm>
                  <a:off x="3456" y="3792"/>
                  <a:ext cx="0" cy="240"/>
                </a:xfrm>
                <a:prstGeom prst="line">
                  <a:avLst/>
                </a:prstGeom>
                <a:noFill/>
                <a:ln w="28575">
                  <a:solidFill>
                    <a:schemeClr val="tx1"/>
                  </a:solidFill>
                  <a:round/>
                  <a:headEnd/>
                  <a:tailEnd/>
                </a:ln>
                <a:effectLst/>
              </p:spPr>
              <p:txBody>
                <a:bodyPr wrap="none"/>
                <a:lstStyle/>
                <a:p>
                  <a:endParaRPr lang="zh-CN" altLang="en-US"/>
                </a:p>
              </p:txBody>
            </p:sp>
            <p:sp>
              <p:nvSpPr>
                <p:cNvPr id="629811" name="Line 51"/>
                <p:cNvSpPr>
                  <a:spLocks noChangeShapeType="1"/>
                </p:cNvSpPr>
                <p:nvPr/>
              </p:nvSpPr>
              <p:spPr bwMode="auto">
                <a:xfrm>
                  <a:off x="3159" y="3936"/>
                  <a:ext cx="297" cy="0"/>
                </a:xfrm>
                <a:prstGeom prst="line">
                  <a:avLst/>
                </a:prstGeom>
                <a:noFill/>
                <a:ln w="28575">
                  <a:solidFill>
                    <a:schemeClr val="tx1"/>
                  </a:solidFill>
                  <a:round/>
                  <a:headEnd/>
                  <a:tailEnd type="stealth" w="med" len="med"/>
                </a:ln>
                <a:effectLst/>
              </p:spPr>
              <p:txBody>
                <a:bodyPr wrap="none"/>
                <a:lstStyle/>
                <a:p>
                  <a:endParaRPr lang="zh-CN" altLang="en-US"/>
                </a:p>
              </p:txBody>
            </p:sp>
            <p:sp>
              <p:nvSpPr>
                <p:cNvPr id="629812" name="Line 52"/>
                <p:cNvSpPr>
                  <a:spLocks noChangeShapeType="1"/>
                </p:cNvSpPr>
                <p:nvPr/>
              </p:nvSpPr>
              <p:spPr bwMode="auto">
                <a:xfrm rot="10800000">
                  <a:off x="2064" y="3936"/>
                  <a:ext cx="297" cy="0"/>
                </a:xfrm>
                <a:prstGeom prst="line">
                  <a:avLst/>
                </a:prstGeom>
                <a:noFill/>
                <a:ln w="28575">
                  <a:solidFill>
                    <a:schemeClr val="tx1"/>
                  </a:solidFill>
                  <a:round/>
                  <a:headEnd/>
                  <a:tailEnd type="stealth" w="med" len="med"/>
                </a:ln>
                <a:effectLst/>
              </p:spPr>
              <p:txBody>
                <a:bodyPr wrap="none"/>
                <a:lstStyle/>
                <a:p>
                  <a:endParaRPr lang="zh-CN" altLang="en-US"/>
                </a:p>
              </p:txBody>
            </p:sp>
            <p:sp>
              <p:nvSpPr>
                <p:cNvPr id="629813" name="Text Box 53"/>
                <p:cNvSpPr txBox="1">
                  <a:spLocks noChangeArrowheads="1"/>
                </p:cNvSpPr>
                <p:nvPr/>
              </p:nvSpPr>
              <p:spPr bwMode="auto">
                <a:xfrm>
                  <a:off x="2400" y="3830"/>
                  <a:ext cx="760" cy="250"/>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操作控制</a:t>
                  </a:r>
                </a:p>
              </p:txBody>
            </p:sp>
            <p:sp>
              <p:nvSpPr>
                <p:cNvPr id="629814" name="Line 54"/>
                <p:cNvSpPr>
                  <a:spLocks noChangeShapeType="1"/>
                </p:cNvSpPr>
                <p:nvPr/>
              </p:nvSpPr>
              <p:spPr bwMode="auto">
                <a:xfrm>
                  <a:off x="4311" y="3936"/>
                  <a:ext cx="136" cy="0"/>
                </a:xfrm>
                <a:prstGeom prst="line">
                  <a:avLst/>
                </a:prstGeom>
                <a:noFill/>
                <a:ln w="28575">
                  <a:solidFill>
                    <a:schemeClr val="tx1"/>
                  </a:solidFill>
                  <a:round/>
                  <a:headEnd/>
                  <a:tailEnd type="stealth" w="med" len="med"/>
                </a:ln>
                <a:effectLst/>
              </p:spPr>
              <p:txBody>
                <a:bodyPr wrap="none"/>
                <a:lstStyle/>
                <a:p>
                  <a:endParaRPr lang="zh-CN" altLang="en-US"/>
                </a:p>
              </p:txBody>
            </p:sp>
            <p:sp>
              <p:nvSpPr>
                <p:cNvPr id="629815" name="Line 55"/>
                <p:cNvSpPr>
                  <a:spLocks noChangeShapeType="1"/>
                </p:cNvSpPr>
                <p:nvPr/>
              </p:nvSpPr>
              <p:spPr bwMode="auto">
                <a:xfrm rot="10800000">
                  <a:off x="3461" y="3936"/>
                  <a:ext cx="136" cy="0"/>
                </a:xfrm>
                <a:prstGeom prst="line">
                  <a:avLst/>
                </a:prstGeom>
                <a:noFill/>
                <a:ln w="28575">
                  <a:solidFill>
                    <a:schemeClr val="tx1"/>
                  </a:solidFill>
                  <a:round/>
                  <a:headEnd/>
                  <a:tailEnd type="stealth" w="med" len="med"/>
                </a:ln>
                <a:effectLst/>
              </p:spPr>
              <p:txBody>
                <a:bodyPr wrap="none"/>
                <a:lstStyle/>
                <a:p>
                  <a:endParaRPr lang="zh-CN" altLang="en-US"/>
                </a:p>
              </p:txBody>
            </p:sp>
          </p:grpSp>
        </p:grpSp>
        <p:sp>
          <p:nvSpPr>
            <p:cNvPr id="629816" name="Text Box 56"/>
            <p:cNvSpPr txBox="1">
              <a:spLocks noChangeArrowheads="1"/>
            </p:cNvSpPr>
            <p:nvPr/>
          </p:nvSpPr>
          <p:spPr bwMode="auto">
            <a:xfrm>
              <a:off x="677" y="3646"/>
              <a:ext cx="1243" cy="250"/>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微指令基本格式</a:t>
              </a:r>
            </a:p>
          </p:txBody>
        </p:sp>
      </p:grpSp>
      <p:sp>
        <p:nvSpPr>
          <p:cNvPr id="629817" name="Rectangle 57"/>
          <p:cNvSpPr>
            <a:spLocks noChangeArrowheads="1"/>
          </p:cNvSpPr>
          <p:nvPr/>
        </p:nvSpPr>
        <p:spPr bwMode="auto">
          <a:xfrm>
            <a:off x="7696200" y="152400"/>
            <a:ext cx="1447800" cy="838200"/>
          </a:xfrm>
          <a:prstGeom prst="rect">
            <a:avLst/>
          </a:prstGeom>
          <a:noFill/>
          <a:ln w="9525">
            <a:noFill/>
            <a:miter lim="800000"/>
            <a:headEnd/>
            <a:tailEnd/>
          </a:ln>
          <a:effectLst/>
        </p:spPr>
        <p:txBody>
          <a:bodyPr lIns="92075" tIns="46038" rIns="92075" bIns="46038" anchor="ctr"/>
          <a:lstStyle/>
          <a:p>
            <a:pPr>
              <a:spcBef>
                <a:spcPct val="0"/>
              </a:spcBef>
            </a:pPr>
            <a:r>
              <a:rPr lang="zh-CN" altLang="en-US" sz="4400">
                <a:solidFill>
                  <a:schemeClr val="tx2"/>
                </a:solidFill>
                <a:effectLst>
                  <a:outerShdw blurRad="38100" dist="38100" dir="2700000" algn="tl">
                    <a:srgbClr val="000000"/>
                  </a:outerShdw>
                </a:effectLst>
                <a:latin typeface="Arial" charset="0"/>
              </a:rPr>
              <a:t>10.2</a:t>
            </a:r>
          </a:p>
        </p:txBody>
      </p:sp>
      <p:sp>
        <p:nvSpPr>
          <p:cNvPr id="629818" name="AutoShape 58">
            <a:hlinkClick r:id="" action="ppaction://noaction" highlightClick="1"/>
          </p:cNvPr>
          <p:cNvSpPr>
            <a:spLocks noChangeArrowheads="1"/>
          </p:cNvSpPr>
          <p:nvPr/>
        </p:nvSpPr>
        <p:spPr bwMode="auto">
          <a:xfrm>
            <a:off x="8589963" y="6516688"/>
            <a:ext cx="539750" cy="333375"/>
          </a:xfrm>
          <a:prstGeom prst="actionButtonEnd">
            <a:avLst/>
          </a:prstGeom>
          <a:solidFill>
            <a:srgbClr val="3366FF"/>
          </a:solidFill>
          <a:ln w="9525">
            <a:noFill/>
            <a:miter lim="800000"/>
            <a:headEnd/>
            <a:tailEnd/>
          </a:ln>
          <a:effectLst/>
        </p:spPr>
        <p:txBody>
          <a:bodyPr wrap="none" anchor="ctr">
            <a:spAutoFit/>
          </a:bodyPr>
          <a:lstStyle/>
          <a:p>
            <a:endParaRPr lang="zh-CN" altLang="en-US"/>
          </a:p>
        </p:txBody>
      </p:sp>
      <p:sp>
        <p:nvSpPr>
          <p:cNvPr id="59" name="日期占位符 58"/>
          <p:cNvSpPr>
            <a:spLocks noGrp="1"/>
          </p:cNvSpPr>
          <p:nvPr>
            <p:ph type="dt" sz="half" idx="10"/>
          </p:nvPr>
        </p:nvSpPr>
        <p:spPr/>
        <p:txBody>
          <a:bodyPr/>
          <a:lstStyle/>
          <a:p>
            <a:fld id="{CF9D5CAC-9E17-4C39-8883-91F6E2AC0A64}" type="datetime1">
              <a:rPr lang="zh-CN" altLang="en-US" smtClean="0"/>
              <a:pPr/>
              <a:t>2019/11/28</a:t>
            </a:fld>
            <a:endParaRPr lang="zh-CN" altLang="en-US"/>
          </a:p>
        </p:txBody>
      </p:sp>
      <p:sp>
        <p:nvSpPr>
          <p:cNvPr id="60" name="灯片编号占位符 59"/>
          <p:cNvSpPr>
            <a:spLocks noGrp="1"/>
          </p:cNvSpPr>
          <p:nvPr>
            <p:ph type="sldNum" sz="quarter" idx="12"/>
          </p:nvPr>
        </p:nvSpPr>
        <p:spPr/>
        <p:txBody>
          <a:bodyPr/>
          <a:lstStyle/>
          <a:p>
            <a:fld id="{0C913308-F349-4B6D-A68A-DD1791B4A57B}" type="slidenum">
              <a:rPr lang="zh-CN" altLang="en-US" smtClean="0"/>
              <a:pPr/>
              <a:t>24</a:t>
            </a:fld>
            <a:endParaRPr lang="zh-CN" altLang="en-US"/>
          </a:p>
        </p:txBody>
      </p:sp>
      <p:sp>
        <p:nvSpPr>
          <p:cNvPr id="61" name="页脚占位符 60"/>
          <p:cNvSpPr>
            <a:spLocks noGrp="1"/>
          </p:cNvSpPr>
          <p:nvPr>
            <p:ph type="ftr" sz="quarter" idx="11"/>
          </p:nvPr>
        </p:nvSpPr>
        <p:spPr/>
        <p:txBody>
          <a:bodyPr/>
          <a:lstStyle/>
          <a:p>
            <a:r>
              <a:rPr lang="zh-CN" altLang="en-US" smtClean="0"/>
              <a:t>龙芯</a:t>
            </a:r>
            <a:r>
              <a:rPr lang="en-US" altLang="zh-CN" smtClean="0"/>
              <a:t>-</a:t>
            </a:r>
            <a:r>
              <a:rPr lang="zh-CN" altLang="en-US" smtClean="0"/>
              <a:t>东北大学（秦皇岛）联合实验室</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629785"/>
                                        </p:tgtEl>
                                        <p:attrNameLst>
                                          <p:attrName>style.visibility</p:attrName>
                                        </p:attrNameLst>
                                      </p:cBhvr>
                                      <p:to>
                                        <p:strVal val="visible"/>
                                      </p:to>
                                    </p:set>
                                    <p:animEffect transition="in" filter="barn(outVertical)">
                                      <p:cBhvr>
                                        <p:cTn id="7" dur="500"/>
                                        <p:tgtEl>
                                          <p:spTgt spid="62978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outVertic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629767"/>
                                        </p:tgtEl>
                                        <p:attrNameLst>
                                          <p:attrName>style.visibility</p:attrName>
                                        </p:attrNameLst>
                                      </p:cBhvr>
                                      <p:to>
                                        <p:strVal val="visible"/>
                                      </p:to>
                                    </p:set>
                                    <p:animEffect transition="in" filter="barn(outVertical)">
                                      <p:cBhvr>
                                        <p:cTn id="17" dur="500"/>
                                        <p:tgtEl>
                                          <p:spTgt spid="62976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629768"/>
                                        </p:tgtEl>
                                        <p:attrNameLst>
                                          <p:attrName>style.visibility</p:attrName>
                                        </p:attrNameLst>
                                      </p:cBhvr>
                                      <p:to>
                                        <p:strVal val="visible"/>
                                      </p:to>
                                    </p:set>
                                    <p:animEffect transition="in" filter="barn(outVertical)">
                                      <p:cBhvr>
                                        <p:cTn id="22" dur="500"/>
                                        <p:tgtEl>
                                          <p:spTgt spid="629768"/>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37"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arn(outVertical)">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37"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barn(outVertical)">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37"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barn(outVertical)">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37" fill="hold" grpId="0" nodeType="clickEffect">
                                  <p:stCondLst>
                                    <p:cond delay="0"/>
                                  </p:stCondLst>
                                  <p:childTnLst>
                                    <p:set>
                                      <p:cBhvr>
                                        <p:cTn id="41" dur="1" fill="hold">
                                          <p:stCondLst>
                                            <p:cond delay="0"/>
                                          </p:stCondLst>
                                        </p:cTn>
                                        <p:tgtEl>
                                          <p:spTgt spid="629766"/>
                                        </p:tgtEl>
                                        <p:attrNameLst>
                                          <p:attrName>style.visibility</p:attrName>
                                        </p:attrNameLst>
                                      </p:cBhvr>
                                      <p:to>
                                        <p:strVal val="visible"/>
                                      </p:to>
                                    </p:set>
                                    <p:animEffect transition="in" filter="barn(outVertical)">
                                      <p:cBhvr>
                                        <p:cTn id="42" dur="500"/>
                                        <p:tgtEl>
                                          <p:spTgt spid="629766"/>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2"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slide(fromRight)">
                                      <p:cBhvr>
                                        <p:cTn id="47" dur="500"/>
                                        <p:tgtEl>
                                          <p:spTgt spid="6"/>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1" fill="hold" grpId="0" nodeType="clickEffect">
                                  <p:stCondLst>
                                    <p:cond delay="0"/>
                                  </p:stCondLst>
                                  <p:childTnLst>
                                    <p:set>
                                      <p:cBhvr>
                                        <p:cTn id="51" dur="1" fill="hold">
                                          <p:stCondLst>
                                            <p:cond delay="0"/>
                                          </p:stCondLst>
                                        </p:cTn>
                                        <p:tgtEl>
                                          <p:spTgt spid="629772"/>
                                        </p:tgtEl>
                                        <p:attrNameLst>
                                          <p:attrName>style.visibility</p:attrName>
                                        </p:attrNameLst>
                                      </p:cBhvr>
                                      <p:to>
                                        <p:strVal val="visible"/>
                                      </p:to>
                                    </p:set>
                                    <p:animEffect transition="in" filter="slide(fromTop)">
                                      <p:cBhvr>
                                        <p:cTn id="52" dur="500"/>
                                        <p:tgtEl>
                                          <p:spTgt spid="629772"/>
                                        </p:tgtEl>
                                      </p:cBhvr>
                                    </p:animEffect>
                                  </p:childTnLst>
                                </p:cTn>
                              </p:par>
                            </p:childTnLst>
                          </p:cTn>
                        </p:par>
                      </p:childTnLst>
                    </p:cTn>
                  </p:par>
                  <p:par>
                    <p:cTn id="53" fill="hold">
                      <p:stCondLst>
                        <p:cond delay="indefinite"/>
                      </p:stCondLst>
                      <p:childTnLst>
                        <p:par>
                          <p:cTn id="54" fill="hold">
                            <p:stCondLst>
                              <p:cond delay="0"/>
                            </p:stCondLst>
                            <p:childTnLst>
                              <p:par>
                                <p:cTn id="55" presetID="12" presetClass="entr" presetSubtype="1" fill="hold" grpId="0" nodeType="clickEffect">
                                  <p:stCondLst>
                                    <p:cond delay="0"/>
                                  </p:stCondLst>
                                  <p:childTnLst>
                                    <p:set>
                                      <p:cBhvr>
                                        <p:cTn id="56" dur="1" fill="hold">
                                          <p:stCondLst>
                                            <p:cond delay="0"/>
                                          </p:stCondLst>
                                        </p:cTn>
                                        <p:tgtEl>
                                          <p:spTgt spid="629773"/>
                                        </p:tgtEl>
                                        <p:attrNameLst>
                                          <p:attrName>style.visibility</p:attrName>
                                        </p:attrNameLst>
                                      </p:cBhvr>
                                      <p:to>
                                        <p:strVal val="visible"/>
                                      </p:to>
                                    </p:set>
                                    <p:animEffect transition="in" filter="slide(fromTop)">
                                      <p:cBhvr>
                                        <p:cTn id="57" dur="500"/>
                                        <p:tgtEl>
                                          <p:spTgt spid="629773"/>
                                        </p:tgtEl>
                                      </p:cBhvr>
                                    </p:animEffect>
                                  </p:childTnLst>
                                </p:cTn>
                              </p:par>
                            </p:childTnLst>
                          </p:cTn>
                        </p:par>
                      </p:childTnLst>
                    </p:cTn>
                  </p:par>
                  <p:par>
                    <p:cTn id="58" fill="hold">
                      <p:stCondLst>
                        <p:cond delay="indefinite"/>
                      </p:stCondLst>
                      <p:childTnLst>
                        <p:par>
                          <p:cTn id="59" fill="hold">
                            <p:stCondLst>
                              <p:cond delay="0"/>
                            </p:stCondLst>
                            <p:childTnLst>
                              <p:par>
                                <p:cTn id="60" presetID="12" presetClass="entr" presetSubtype="1" fill="hold" grpId="0" nodeType="clickEffect">
                                  <p:stCondLst>
                                    <p:cond delay="0"/>
                                  </p:stCondLst>
                                  <p:childTnLst>
                                    <p:set>
                                      <p:cBhvr>
                                        <p:cTn id="61" dur="1" fill="hold">
                                          <p:stCondLst>
                                            <p:cond delay="0"/>
                                          </p:stCondLst>
                                        </p:cTn>
                                        <p:tgtEl>
                                          <p:spTgt spid="629774"/>
                                        </p:tgtEl>
                                        <p:attrNameLst>
                                          <p:attrName>style.visibility</p:attrName>
                                        </p:attrNameLst>
                                      </p:cBhvr>
                                      <p:to>
                                        <p:strVal val="visible"/>
                                      </p:to>
                                    </p:set>
                                    <p:animEffect transition="in" filter="slide(fromTop)">
                                      <p:cBhvr>
                                        <p:cTn id="62" dur="500"/>
                                        <p:tgtEl>
                                          <p:spTgt spid="629774"/>
                                        </p:tgtEl>
                                      </p:cBhvr>
                                    </p:animEffect>
                                  </p:childTnLst>
                                </p:cTn>
                              </p:par>
                            </p:childTnLst>
                          </p:cTn>
                        </p:par>
                      </p:childTnLst>
                    </p:cTn>
                  </p:par>
                  <p:par>
                    <p:cTn id="63" fill="hold">
                      <p:stCondLst>
                        <p:cond delay="indefinite"/>
                      </p:stCondLst>
                      <p:childTnLst>
                        <p:par>
                          <p:cTn id="64" fill="hold">
                            <p:stCondLst>
                              <p:cond delay="0"/>
                            </p:stCondLst>
                            <p:childTnLst>
                              <p:par>
                                <p:cTn id="65" presetID="12" presetClass="entr" presetSubtype="1" fill="hold" grpId="0" nodeType="clickEffect">
                                  <p:stCondLst>
                                    <p:cond delay="0"/>
                                  </p:stCondLst>
                                  <p:childTnLst>
                                    <p:set>
                                      <p:cBhvr>
                                        <p:cTn id="66" dur="1" fill="hold">
                                          <p:stCondLst>
                                            <p:cond delay="0"/>
                                          </p:stCondLst>
                                        </p:cTn>
                                        <p:tgtEl>
                                          <p:spTgt spid="629775"/>
                                        </p:tgtEl>
                                        <p:attrNameLst>
                                          <p:attrName>style.visibility</p:attrName>
                                        </p:attrNameLst>
                                      </p:cBhvr>
                                      <p:to>
                                        <p:strVal val="visible"/>
                                      </p:to>
                                    </p:set>
                                    <p:animEffect transition="in" filter="slide(fromTop)">
                                      <p:cBhvr>
                                        <p:cTn id="67" dur="500"/>
                                        <p:tgtEl>
                                          <p:spTgt spid="629775"/>
                                        </p:tgtEl>
                                      </p:cBhvr>
                                    </p:animEffect>
                                  </p:childTnLst>
                                </p:cTn>
                              </p:par>
                            </p:childTnLst>
                          </p:cTn>
                        </p:par>
                      </p:childTnLst>
                    </p:cTn>
                  </p:par>
                  <p:par>
                    <p:cTn id="68" fill="hold">
                      <p:stCondLst>
                        <p:cond delay="indefinite"/>
                      </p:stCondLst>
                      <p:childTnLst>
                        <p:par>
                          <p:cTn id="69" fill="hold">
                            <p:stCondLst>
                              <p:cond delay="0"/>
                            </p:stCondLst>
                            <p:childTnLst>
                              <p:par>
                                <p:cTn id="70" presetID="12" presetClass="entr" presetSubtype="1" fill="hold" grpId="0" nodeType="clickEffect">
                                  <p:stCondLst>
                                    <p:cond delay="0"/>
                                  </p:stCondLst>
                                  <p:childTnLst>
                                    <p:set>
                                      <p:cBhvr>
                                        <p:cTn id="71" dur="1" fill="hold">
                                          <p:stCondLst>
                                            <p:cond delay="0"/>
                                          </p:stCondLst>
                                        </p:cTn>
                                        <p:tgtEl>
                                          <p:spTgt spid="629780"/>
                                        </p:tgtEl>
                                        <p:attrNameLst>
                                          <p:attrName>style.visibility</p:attrName>
                                        </p:attrNameLst>
                                      </p:cBhvr>
                                      <p:to>
                                        <p:strVal val="visible"/>
                                      </p:to>
                                    </p:set>
                                    <p:animEffect transition="in" filter="slide(fromTop)">
                                      <p:cBhvr>
                                        <p:cTn id="72" dur="500"/>
                                        <p:tgtEl>
                                          <p:spTgt spid="629780"/>
                                        </p:tgtEl>
                                      </p:cBhvr>
                                    </p:animEffect>
                                  </p:childTnLst>
                                </p:cTn>
                              </p:par>
                            </p:childTnLst>
                          </p:cTn>
                        </p:par>
                        <p:par>
                          <p:cTn id="73" fill="hold">
                            <p:stCondLst>
                              <p:cond delay="500"/>
                            </p:stCondLst>
                            <p:childTnLst>
                              <p:par>
                                <p:cTn id="74" presetID="18" presetClass="entr" presetSubtype="9" fill="hold" nodeType="afterEffect">
                                  <p:stCondLst>
                                    <p:cond delay="0"/>
                                  </p:stCondLst>
                                  <p:childTnLst>
                                    <p:set>
                                      <p:cBhvr>
                                        <p:cTn id="75" dur="1" fill="hold">
                                          <p:stCondLst>
                                            <p:cond delay="0"/>
                                          </p:stCondLst>
                                        </p:cTn>
                                        <p:tgtEl>
                                          <p:spTgt spid="5"/>
                                        </p:tgtEl>
                                        <p:attrNameLst>
                                          <p:attrName>style.visibility</p:attrName>
                                        </p:attrNameLst>
                                      </p:cBhvr>
                                      <p:to>
                                        <p:strVal val="visible"/>
                                      </p:to>
                                    </p:set>
                                    <p:animEffect transition="in" filter="strips(upLeft)">
                                      <p:cBhvr>
                                        <p:cTn id="76" dur="500"/>
                                        <p:tgtEl>
                                          <p:spTgt spid="5"/>
                                        </p:tgtEl>
                                      </p:cBhvr>
                                    </p:animEffect>
                                  </p:childTnLst>
                                </p:cTn>
                              </p:par>
                            </p:childTnLst>
                          </p:cTn>
                        </p:par>
                      </p:childTnLst>
                    </p:cTn>
                  </p:par>
                  <p:par>
                    <p:cTn id="77" fill="hold">
                      <p:stCondLst>
                        <p:cond delay="indefinite"/>
                      </p:stCondLst>
                      <p:childTnLst>
                        <p:par>
                          <p:cTn id="78" fill="hold">
                            <p:stCondLst>
                              <p:cond delay="0"/>
                            </p:stCondLst>
                            <p:childTnLst>
                              <p:par>
                                <p:cTn id="79" presetID="12" presetClass="entr" presetSubtype="4" fill="hold" grpId="0" nodeType="clickEffect">
                                  <p:stCondLst>
                                    <p:cond delay="0"/>
                                  </p:stCondLst>
                                  <p:childTnLst>
                                    <p:set>
                                      <p:cBhvr>
                                        <p:cTn id="80" dur="1" fill="hold">
                                          <p:stCondLst>
                                            <p:cond delay="0"/>
                                          </p:stCondLst>
                                        </p:cTn>
                                        <p:tgtEl>
                                          <p:spTgt spid="629776"/>
                                        </p:tgtEl>
                                        <p:attrNameLst>
                                          <p:attrName>style.visibility</p:attrName>
                                        </p:attrNameLst>
                                      </p:cBhvr>
                                      <p:to>
                                        <p:strVal val="visible"/>
                                      </p:to>
                                    </p:set>
                                    <p:animEffect transition="in" filter="slide(fromBottom)">
                                      <p:cBhvr>
                                        <p:cTn id="81" dur="500"/>
                                        <p:tgtEl>
                                          <p:spTgt spid="629776"/>
                                        </p:tgtEl>
                                      </p:cBhvr>
                                    </p:animEffect>
                                  </p:childTnLst>
                                </p:cTn>
                              </p:par>
                            </p:childTnLst>
                          </p:cTn>
                        </p:par>
                      </p:childTnLst>
                    </p:cTn>
                  </p:par>
                  <p:par>
                    <p:cTn id="82" fill="hold">
                      <p:stCondLst>
                        <p:cond delay="indefinite"/>
                      </p:stCondLst>
                      <p:childTnLst>
                        <p:par>
                          <p:cTn id="83" fill="hold">
                            <p:stCondLst>
                              <p:cond delay="0"/>
                            </p:stCondLst>
                            <p:childTnLst>
                              <p:par>
                                <p:cTn id="84" presetID="16" presetClass="entr" presetSubtype="37" fill="hold" nodeType="clickEffect">
                                  <p:stCondLst>
                                    <p:cond delay="0"/>
                                  </p:stCondLst>
                                  <p:childTnLst>
                                    <p:set>
                                      <p:cBhvr>
                                        <p:cTn id="85" dur="1" fill="hold">
                                          <p:stCondLst>
                                            <p:cond delay="0"/>
                                          </p:stCondLst>
                                        </p:cTn>
                                        <p:tgtEl>
                                          <p:spTgt spid="10"/>
                                        </p:tgtEl>
                                        <p:attrNameLst>
                                          <p:attrName>style.visibility</p:attrName>
                                        </p:attrNameLst>
                                      </p:cBhvr>
                                      <p:to>
                                        <p:strVal val="visible"/>
                                      </p:to>
                                    </p:set>
                                    <p:animEffect transition="in" filter="barn(outVertical)">
                                      <p:cBhvr>
                                        <p:cTn id="86" dur="500"/>
                                        <p:tgtEl>
                                          <p:spTgt spid="10"/>
                                        </p:tgtEl>
                                      </p:cBhvr>
                                    </p:animEffect>
                                  </p:childTnLst>
                                </p:cTn>
                              </p:par>
                            </p:childTnLst>
                          </p:cTn>
                        </p:par>
                      </p:childTnLst>
                    </p:cTn>
                  </p:par>
                  <p:par>
                    <p:cTn id="87" fill="hold">
                      <p:stCondLst>
                        <p:cond delay="indefinite"/>
                      </p:stCondLst>
                      <p:childTnLst>
                        <p:par>
                          <p:cTn id="88" fill="hold">
                            <p:stCondLst>
                              <p:cond delay="0"/>
                            </p:stCondLst>
                            <p:childTnLst>
                              <p:par>
                                <p:cTn id="89" presetID="16" presetClass="entr" presetSubtype="37" fill="hold" nodeType="clickEffect">
                                  <p:stCondLst>
                                    <p:cond delay="0"/>
                                  </p:stCondLst>
                                  <p:childTnLst>
                                    <p:set>
                                      <p:cBhvr>
                                        <p:cTn id="90" dur="1" fill="hold">
                                          <p:stCondLst>
                                            <p:cond delay="0"/>
                                          </p:stCondLst>
                                        </p:cTn>
                                        <p:tgtEl>
                                          <p:spTgt spid="7"/>
                                        </p:tgtEl>
                                        <p:attrNameLst>
                                          <p:attrName>style.visibility</p:attrName>
                                        </p:attrNameLst>
                                      </p:cBhvr>
                                      <p:to>
                                        <p:strVal val="visible"/>
                                      </p:to>
                                    </p:set>
                                    <p:animEffect transition="in" filter="barn(outVertical)">
                                      <p:cBhvr>
                                        <p:cTn id="91" dur="500"/>
                                        <p:tgtEl>
                                          <p:spTgt spid="7"/>
                                        </p:tgtEl>
                                      </p:cBhvr>
                                    </p:animEffect>
                                  </p:childTnLst>
                                </p:cTn>
                              </p:par>
                            </p:childTnLst>
                          </p:cTn>
                        </p:par>
                      </p:childTnLst>
                    </p:cTn>
                  </p:par>
                  <p:par>
                    <p:cTn id="92" fill="hold">
                      <p:stCondLst>
                        <p:cond delay="indefinite"/>
                      </p:stCondLst>
                      <p:childTnLst>
                        <p:par>
                          <p:cTn id="93" fill="hold">
                            <p:stCondLst>
                              <p:cond delay="0"/>
                            </p:stCondLst>
                            <p:childTnLst>
                              <p:par>
                                <p:cTn id="94" presetID="18" presetClass="entr" presetSubtype="3" fill="hold" nodeType="clickEffect">
                                  <p:stCondLst>
                                    <p:cond delay="0"/>
                                  </p:stCondLst>
                                  <p:childTnLst>
                                    <p:set>
                                      <p:cBhvr>
                                        <p:cTn id="95" dur="1" fill="hold">
                                          <p:stCondLst>
                                            <p:cond delay="0"/>
                                          </p:stCondLst>
                                        </p:cTn>
                                        <p:tgtEl>
                                          <p:spTgt spid="4"/>
                                        </p:tgtEl>
                                        <p:attrNameLst>
                                          <p:attrName>style.visibility</p:attrName>
                                        </p:attrNameLst>
                                      </p:cBhvr>
                                      <p:to>
                                        <p:strVal val="visible"/>
                                      </p:to>
                                    </p:set>
                                    <p:animEffect transition="in" filter="strips(upRight)">
                                      <p:cBhvr>
                                        <p:cTn id="96" dur="500"/>
                                        <p:tgtEl>
                                          <p:spTgt spid="4"/>
                                        </p:tgtEl>
                                      </p:cBhvr>
                                    </p:animEffect>
                                  </p:childTnLst>
                                </p:cTn>
                              </p:par>
                            </p:childTnLst>
                          </p:cTn>
                        </p:par>
                      </p:childTnLst>
                    </p:cTn>
                  </p:par>
                  <p:par>
                    <p:cTn id="97" fill="hold">
                      <p:stCondLst>
                        <p:cond delay="indefinite"/>
                      </p:stCondLst>
                      <p:childTnLst>
                        <p:par>
                          <p:cTn id="98" fill="hold">
                            <p:stCondLst>
                              <p:cond delay="0"/>
                            </p:stCondLst>
                            <p:childTnLst>
                              <p:par>
                                <p:cTn id="99" presetID="12" presetClass="entr" presetSubtype="4" fill="hold" grpId="0" nodeType="clickEffect">
                                  <p:stCondLst>
                                    <p:cond delay="0"/>
                                  </p:stCondLst>
                                  <p:childTnLst>
                                    <p:set>
                                      <p:cBhvr>
                                        <p:cTn id="100" dur="1" fill="hold">
                                          <p:stCondLst>
                                            <p:cond delay="0"/>
                                          </p:stCondLst>
                                        </p:cTn>
                                        <p:tgtEl>
                                          <p:spTgt spid="629784"/>
                                        </p:tgtEl>
                                        <p:attrNameLst>
                                          <p:attrName>style.visibility</p:attrName>
                                        </p:attrNameLst>
                                      </p:cBhvr>
                                      <p:to>
                                        <p:strVal val="visible"/>
                                      </p:to>
                                    </p:set>
                                    <p:animEffect transition="in" filter="slide(fromBottom)">
                                      <p:cBhvr>
                                        <p:cTn id="101" dur="500"/>
                                        <p:tgtEl>
                                          <p:spTgt spid="629784"/>
                                        </p:tgtEl>
                                      </p:cBhvr>
                                    </p:animEffect>
                                  </p:childTnLst>
                                </p:cTn>
                              </p:par>
                            </p:childTnLst>
                          </p:cTn>
                        </p:par>
                        <p:par>
                          <p:cTn id="102" fill="hold">
                            <p:stCondLst>
                              <p:cond delay="500"/>
                            </p:stCondLst>
                            <p:childTnLst>
                              <p:par>
                                <p:cTn id="103" presetID="3" presetClass="entr" presetSubtype="10" fill="hold" grpId="0" nodeType="afterEffect">
                                  <p:stCondLst>
                                    <p:cond delay="0"/>
                                  </p:stCondLst>
                                  <p:childTnLst>
                                    <p:set>
                                      <p:cBhvr>
                                        <p:cTn id="104" dur="1" fill="hold">
                                          <p:stCondLst>
                                            <p:cond delay="0"/>
                                          </p:stCondLst>
                                        </p:cTn>
                                        <p:tgtEl>
                                          <p:spTgt spid="629797"/>
                                        </p:tgtEl>
                                        <p:attrNameLst>
                                          <p:attrName>style.visibility</p:attrName>
                                        </p:attrNameLst>
                                      </p:cBhvr>
                                      <p:to>
                                        <p:strVal val="visible"/>
                                      </p:to>
                                    </p:set>
                                    <p:animEffect transition="in" filter="blinds(horizontal)">
                                      <p:cBhvr>
                                        <p:cTn id="105" dur="500"/>
                                        <p:tgtEl>
                                          <p:spTgt spid="6297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9766" grpId="0" animBg="1" autoUpdateAnimBg="0"/>
      <p:bldP spid="629767" grpId="0" animBg="1" autoUpdateAnimBg="0"/>
      <p:bldP spid="629768" grpId="0" animBg="1" autoUpdateAnimBg="0"/>
      <p:bldP spid="629772" grpId="0" animBg="1"/>
      <p:bldP spid="629773" grpId="0" animBg="1"/>
      <p:bldP spid="629774" grpId="0" animBg="1"/>
      <p:bldP spid="629775" grpId="0" animBg="1"/>
      <p:bldP spid="629776" grpId="0" animBg="1"/>
      <p:bldP spid="629780" grpId="0" animBg="1"/>
      <p:bldP spid="629784" grpId="0" animBg="1"/>
      <p:bldP spid="629785" grpId="0" animBg="1"/>
      <p:bldP spid="629797"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86" name="Text Box 2"/>
          <p:cNvSpPr txBox="1">
            <a:spLocks noChangeArrowheads="1"/>
          </p:cNvSpPr>
          <p:nvPr/>
        </p:nvSpPr>
        <p:spPr bwMode="auto">
          <a:xfrm>
            <a:off x="304800" y="106363"/>
            <a:ext cx="7315200" cy="579437"/>
          </a:xfrm>
          <a:prstGeom prst="rect">
            <a:avLst/>
          </a:prstGeom>
          <a:noFill/>
          <a:ln w="9525">
            <a:noFill/>
            <a:miter lim="800000"/>
            <a:headEnd/>
            <a:tailEnd/>
          </a:ln>
          <a:effectLst/>
        </p:spPr>
        <p:txBody>
          <a:bodyPr>
            <a:spAutoFit/>
          </a:bodyPr>
          <a:lstStyle/>
          <a:p>
            <a:pPr>
              <a:spcBef>
                <a:spcPct val="0"/>
              </a:spcBef>
            </a:pPr>
            <a:r>
              <a:rPr lang="zh-CN" altLang="en-US" sz="3200">
                <a:latin typeface="Times New Roman" pitchFamily="18" charset="0"/>
              </a:rPr>
              <a:t>二、微程序控制单元框图及工作原理</a:t>
            </a:r>
          </a:p>
        </p:txBody>
      </p:sp>
      <p:grpSp>
        <p:nvGrpSpPr>
          <p:cNvPr id="2" name="Group 3"/>
          <p:cNvGrpSpPr>
            <a:grpSpLocks/>
          </p:cNvGrpSpPr>
          <p:nvPr/>
        </p:nvGrpSpPr>
        <p:grpSpPr bwMode="auto">
          <a:xfrm>
            <a:off x="1143000" y="1066800"/>
            <a:ext cx="6705600" cy="5353050"/>
            <a:chOff x="720" y="672"/>
            <a:chExt cx="4224" cy="3372"/>
          </a:xfrm>
        </p:grpSpPr>
        <p:sp>
          <p:nvSpPr>
            <p:cNvPr id="630788" name="Text Box 4"/>
            <p:cNvSpPr txBox="1">
              <a:spLocks noChangeArrowheads="1"/>
            </p:cNvSpPr>
            <p:nvPr/>
          </p:nvSpPr>
          <p:spPr bwMode="auto">
            <a:xfrm>
              <a:off x="720" y="912"/>
              <a:ext cx="438" cy="250"/>
            </a:xfrm>
            <a:prstGeom prst="rect">
              <a:avLst/>
            </a:prstGeom>
            <a:noFill/>
            <a:ln w="9525">
              <a:noFill/>
              <a:miter lim="800000"/>
              <a:headEnd/>
              <a:tailEnd/>
            </a:ln>
            <a:effectLst/>
          </p:spPr>
          <p:txBody>
            <a:bodyPr wrap="none">
              <a:spAutoFit/>
            </a:bodyPr>
            <a:lstStyle/>
            <a:p>
              <a:pPr>
                <a:spcBef>
                  <a:spcPct val="0"/>
                </a:spcBef>
              </a:pPr>
              <a:r>
                <a:rPr lang="en-US" altLang="zh-CN" sz="2000">
                  <a:latin typeface="Times New Roman" pitchFamily="18" charset="0"/>
                </a:rPr>
                <a:t>M+1</a:t>
              </a:r>
            </a:p>
          </p:txBody>
        </p:sp>
        <p:sp>
          <p:nvSpPr>
            <p:cNvPr id="630789" name="Text Box 5"/>
            <p:cNvSpPr txBox="1">
              <a:spLocks noChangeArrowheads="1"/>
            </p:cNvSpPr>
            <p:nvPr/>
          </p:nvSpPr>
          <p:spPr bwMode="auto">
            <a:xfrm>
              <a:off x="810" y="672"/>
              <a:ext cx="267" cy="250"/>
            </a:xfrm>
            <a:prstGeom prst="rect">
              <a:avLst/>
            </a:prstGeom>
            <a:noFill/>
            <a:ln w="9525">
              <a:noFill/>
              <a:miter lim="800000"/>
              <a:headEnd/>
              <a:tailEnd/>
            </a:ln>
            <a:effectLst/>
          </p:spPr>
          <p:txBody>
            <a:bodyPr wrap="none">
              <a:spAutoFit/>
            </a:bodyPr>
            <a:lstStyle/>
            <a:p>
              <a:pPr>
                <a:spcBef>
                  <a:spcPct val="0"/>
                </a:spcBef>
              </a:pPr>
              <a:r>
                <a:rPr lang="en-US" altLang="zh-CN" sz="2000">
                  <a:latin typeface="Times New Roman" pitchFamily="18" charset="0"/>
                </a:rPr>
                <a:t>M</a:t>
              </a:r>
            </a:p>
          </p:txBody>
        </p:sp>
        <p:sp>
          <p:nvSpPr>
            <p:cNvPr id="630790" name="Text Box 6"/>
            <p:cNvSpPr txBox="1">
              <a:spLocks noChangeArrowheads="1"/>
            </p:cNvSpPr>
            <p:nvPr/>
          </p:nvSpPr>
          <p:spPr bwMode="auto">
            <a:xfrm>
              <a:off x="720" y="1152"/>
              <a:ext cx="438" cy="250"/>
            </a:xfrm>
            <a:prstGeom prst="rect">
              <a:avLst/>
            </a:prstGeom>
            <a:noFill/>
            <a:ln w="9525">
              <a:noFill/>
              <a:miter lim="800000"/>
              <a:headEnd/>
              <a:tailEnd/>
            </a:ln>
            <a:effectLst/>
          </p:spPr>
          <p:txBody>
            <a:bodyPr wrap="none">
              <a:spAutoFit/>
            </a:bodyPr>
            <a:lstStyle/>
            <a:p>
              <a:pPr>
                <a:spcBef>
                  <a:spcPct val="0"/>
                </a:spcBef>
              </a:pPr>
              <a:r>
                <a:rPr lang="en-US" altLang="zh-CN" sz="2000">
                  <a:latin typeface="Times New Roman" pitchFamily="18" charset="0"/>
                </a:rPr>
                <a:t>M+2</a:t>
              </a:r>
            </a:p>
          </p:txBody>
        </p:sp>
        <p:sp>
          <p:nvSpPr>
            <p:cNvPr id="630791" name="Text Box 7"/>
            <p:cNvSpPr txBox="1">
              <a:spLocks noChangeArrowheads="1"/>
            </p:cNvSpPr>
            <p:nvPr/>
          </p:nvSpPr>
          <p:spPr bwMode="auto">
            <a:xfrm>
              <a:off x="720" y="2602"/>
              <a:ext cx="385" cy="250"/>
            </a:xfrm>
            <a:prstGeom prst="rect">
              <a:avLst/>
            </a:prstGeom>
            <a:noFill/>
            <a:ln w="9525">
              <a:noFill/>
              <a:miter lim="800000"/>
              <a:headEnd/>
              <a:tailEnd/>
            </a:ln>
            <a:effectLst/>
          </p:spPr>
          <p:txBody>
            <a:bodyPr wrap="none">
              <a:spAutoFit/>
            </a:bodyPr>
            <a:lstStyle/>
            <a:p>
              <a:pPr>
                <a:spcBef>
                  <a:spcPct val="0"/>
                </a:spcBef>
              </a:pPr>
              <a:r>
                <a:rPr lang="en-US" altLang="zh-CN" sz="2000">
                  <a:latin typeface="Times New Roman" pitchFamily="18" charset="0"/>
                </a:rPr>
                <a:t>P+1</a:t>
              </a:r>
            </a:p>
          </p:txBody>
        </p:sp>
        <p:sp>
          <p:nvSpPr>
            <p:cNvPr id="630792" name="Text Box 8"/>
            <p:cNvSpPr txBox="1">
              <a:spLocks noChangeArrowheads="1"/>
            </p:cNvSpPr>
            <p:nvPr/>
          </p:nvSpPr>
          <p:spPr bwMode="auto">
            <a:xfrm>
              <a:off x="799" y="3072"/>
              <a:ext cx="240" cy="250"/>
            </a:xfrm>
            <a:prstGeom prst="rect">
              <a:avLst/>
            </a:prstGeom>
            <a:noFill/>
            <a:ln w="9525">
              <a:noFill/>
              <a:miter lim="800000"/>
              <a:headEnd/>
              <a:tailEnd/>
            </a:ln>
            <a:effectLst/>
          </p:spPr>
          <p:txBody>
            <a:bodyPr wrap="none">
              <a:spAutoFit/>
            </a:bodyPr>
            <a:lstStyle/>
            <a:p>
              <a:pPr>
                <a:spcBef>
                  <a:spcPct val="0"/>
                </a:spcBef>
              </a:pPr>
              <a:r>
                <a:rPr lang="en-US" altLang="zh-CN" sz="2000">
                  <a:latin typeface="Times New Roman" pitchFamily="18" charset="0"/>
                </a:rPr>
                <a:t>K</a:t>
              </a:r>
            </a:p>
          </p:txBody>
        </p:sp>
        <p:sp>
          <p:nvSpPr>
            <p:cNvPr id="630793" name="Text Box 9"/>
            <p:cNvSpPr txBox="1">
              <a:spLocks noChangeArrowheads="1"/>
            </p:cNvSpPr>
            <p:nvPr/>
          </p:nvSpPr>
          <p:spPr bwMode="auto">
            <a:xfrm>
              <a:off x="720" y="3552"/>
              <a:ext cx="411" cy="250"/>
            </a:xfrm>
            <a:prstGeom prst="rect">
              <a:avLst/>
            </a:prstGeom>
            <a:noFill/>
            <a:ln w="9525">
              <a:noFill/>
              <a:miter lim="800000"/>
              <a:headEnd/>
              <a:tailEnd/>
            </a:ln>
            <a:effectLst/>
          </p:spPr>
          <p:txBody>
            <a:bodyPr wrap="none">
              <a:spAutoFit/>
            </a:bodyPr>
            <a:lstStyle/>
            <a:p>
              <a:pPr>
                <a:spcBef>
                  <a:spcPct val="0"/>
                </a:spcBef>
              </a:pPr>
              <a:r>
                <a:rPr lang="en-US" altLang="zh-CN" sz="2000">
                  <a:latin typeface="Times New Roman" pitchFamily="18" charset="0"/>
                </a:rPr>
                <a:t>K+2</a:t>
              </a:r>
            </a:p>
          </p:txBody>
        </p:sp>
        <p:sp>
          <p:nvSpPr>
            <p:cNvPr id="630794" name="Text Box 10"/>
            <p:cNvSpPr txBox="1">
              <a:spLocks noChangeArrowheads="1"/>
            </p:cNvSpPr>
            <p:nvPr/>
          </p:nvSpPr>
          <p:spPr bwMode="auto">
            <a:xfrm>
              <a:off x="815" y="2362"/>
              <a:ext cx="214" cy="250"/>
            </a:xfrm>
            <a:prstGeom prst="rect">
              <a:avLst/>
            </a:prstGeom>
            <a:noFill/>
            <a:ln w="9525">
              <a:noFill/>
              <a:miter lim="800000"/>
              <a:headEnd/>
              <a:tailEnd/>
            </a:ln>
            <a:effectLst/>
          </p:spPr>
          <p:txBody>
            <a:bodyPr wrap="none">
              <a:spAutoFit/>
            </a:bodyPr>
            <a:lstStyle/>
            <a:p>
              <a:pPr>
                <a:spcBef>
                  <a:spcPct val="0"/>
                </a:spcBef>
              </a:pPr>
              <a:r>
                <a:rPr lang="en-US" altLang="zh-CN" sz="2000">
                  <a:latin typeface="Times New Roman" pitchFamily="18" charset="0"/>
                </a:rPr>
                <a:t>P</a:t>
              </a:r>
            </a:p>
          </p:txBody>
        </p:sp>
        <p:sp>
          <p:nvSpPr>
            <p:cNvPr id="630795" name="Text Box 11"/>
            <p:cNvSpPr txBox="1">
              <a:spLocks noChangeArrowheads="1"/>
            </p:cNvSpPr>
            <p:nvPr/>
          </p:nvSpPr>
          <p:spPr bwMode="auto">
            <a:xfrm>
              <a:off x="720" y="2832"/>
              <a:ext cx="385" cy="250"/>
            </a:xfrm>
            <a:prstGeom prst="rect">
              <a:avLst/>
            </a:prstGeom>
            <a:noFill/>
            <a:ln w="9525">
              <a:noFill/>
              <a:miter lim="800000"/>
              <a:headEnd/>
              <a:tailEnd/>
            </a:ln>
            <a:effectLst/>
          </p:spPr>
          <p:txBody>
            <a:bodyPr wrap="none">
              <a:spAutoFit/>
            </a:bodyPr>
            <a:lstStyle/>
            <a:p>
              <a:pPr>
                <a:spcBef>
                  <a:spcPct val="0"/>
                </a:spcBef>
              </a:pPr>
              <a:r>
                <a:rPr lang="en-US" altLang="zh-CN" sz="2000">
                  <a:latin typeface="Times New Roman" pitchFamily="18" charset="0"/>
                </a:rPr>
                <a:t>P+2</a:t>
              </a:r>
            </a:p>
          </p:txBody>
        </p:sp>
        <p:sp>
          <p:nvSpPr>
            <p:cNvPr id="630796" name="Text Box 12"/>
            <p:cNvSpPr txBox="1">
              <a:spLocks noChangeArrowheads="1"/>
            </p:cNvSpPr>
            <p:nvPr/>
          </p:nvSpPr>
          <p:spPr bwMode="auto">
            <a:xfrm>
              <a:off x="720" y="3312"/>
              <a:ext cx="411" cy="250"/>
            </a:xfrm>
            <a:prstGeom prst="rect">
              <a:avLst/>
            </a:prstGeom>
            <a:noFill/>
            <a:ln w="9525">
              <a:noFill/>
              <a:miter lim="800000"/>
              <a:headEnd/>
              <a:tailEnd/>
            </a:ln>
            <a:effectLst/>
          </p:spPr>
          <p:txBody>
            <a:bodyPr wrap="none">
              <a:spAutoFit/>
            </a:bodyPr>
            <a:lstStyle/>
            <a:p>
              <a:pPr>
                <a:spcBef>
                  <a:spcPct val="0"/>
                </a:spcBef>
              </a:pPr>
              <a:r>
                <a:rPr lang="en-US" altLang="zh-CN" sz="2000">
                  <a:latin typeface="Times New Roman" pitchFamily="18" charset="0"/>
                </a:rPr>
                <a:t>K+1</a:t>
              </a:r>
            </a:p>
          </p:txBody>
        </p:sp>
        <p:sp>
          <p:nvSpPr>
            <p:cNvPr id="630797" name="Text Box 13"/>
            <p:cNvSpPr txBox="1">
              <a:spLocks noChangeArrowheads="1"/>
            </p:cNvSpPr>
            <p:nvPr/>
          </p:nvSpPr>
          <p:spPr bwMode="auto">
            <a:xfrm>
              <a:off x="1968" y="3814"/>
              <a:ext cx="308" cy="218"/>
            </a:xfrm>
            <a:prstGeom prst="rect">
              <a:avLst/>
            </a:prstGeom>
            <a:noFill/>
            <a:ln w="9525">
              <a:noFill/>
              <a:miter lim="800000"/>
              <a:headEnd/>
              <a:tailEnd/>
            </a:ln>
            <a:effectLst/>
          </p:spPr>
          <p:txBody>
            <a:bodyPr vert="eaVert" wrap="none">
              <a:spAutoFit/>
            </a:bodyPr>
            <a:lstStyle/>
            <a:p>
              <a:pPr>
                <a:spcBef>
                  <a:spcPct val="0"/>
                </a:spcBef>
              </a:pPr>
              <a:r>
                <a:rPr lang="zh-CN" altLang="en-US" sz="2000">
                  <a:latin typeface="Times New Roman" pitchFamily="18" charset="0"/>
                </a:rPr>
                <a:t>…</a:t>
              </a:r>
            </a:p>
          </p:txBody>
        </p:sp>
        <p:grpSp>
          <p:nvGrpSpPr>
            <p:cNvPr id="3" name="Group 14"/>
            <p:cNvGrpSpPr>
              <a:grpSpLocks/>
            </p:cNvGrpSpPr>
            <p:nvPr/>
          </p:nvGrpSpPr>
          <p:grpSpPr bwMode="auto">
            <a:xfrm>
              <a:off x="3024" y="714"/>
              <a:ext cx="1380" cy="672"/>
              <a:chOff x="2832" y="906"/>
              <a:chExt cx="1380" cy="672"/>
            </a:xfrm>
          </p:grpSpPr>
          <p:sp>
            <p:nvSpPr>
              <p:cNvPr id="630799" name="AutoShape 15"/>
              <p:cNvSpPr>
                <a:spLocks/>
              </p:cNvSpPr>
              <p:nvPr/>
            </p:nvSpPr>
            <p:spPr bwMode="auto">
              <a:xfrm>
                <a:off x="2832" y="906"/>
                <a:ext cx="96" cy="672"/>
              </a:xfrm>
              <a:prstGeom prst="rightBrace">
                <a:avLst>
                  <a:gd name="adj1" fmla="val 58333"/>
                  <a:gd name="adj2" fmla="val 50000"/>
                </a:avLst>
              </a:prstGeom>
              <a:noFill/>
              <a:ln w="28575">
                <a:solidFill>
                  <a:schemeClr val="tx1"/>
                </a:solidFill>
                <a:round/>
                <a:headEnd/>
                <a:tailEnd/>
              </a:ln>
              <a:effectLst/>
            </p:spPr>
            <p:txBody>
              <a:bodyPr wrap="none" anchor="ctr"/>
              <a:lstStyle/>
              <a:p>
                <a:endParaRPr lang="zh-CN" altLang="en-US"/>
              </a:p>
            </p:txBody>
          </p:sp>
          <p:sp>
            <p:nvSpPr>
              <p:cNvPr id="630800" name="Text Box 16"/>
              <p:cNvSpPr txBox="1">
                <a:spLocks noChangeArrowheads="1"/>
              </p:cNvSpPr>
              <p:nvPr/>
            </p:nvSpPr>
            <p:spPr bwMode="auto">
              <a:xfrm>
                <a:off x="2929" y="1105"/>
                <a:ext cx="1283" cy="250"/>
              </a:xfrm>
              <a:prstGeom prst="rect">
                <a:avLst/>
              </a:prstGeom>
              <a:noFill/>
              <a:ln w="9525">
                <a:noFill/>
                <a:miter lim="800000"/>
                <a:headEnd/>
                <a:tailEnd/>
              </a:ln>
              <a:effectLst/>
            </p:spPr>
            <p:txBody>
              <a:bodyPr wrap="none">
                <a:spAutoFit/>
              </a:bodyPr>
              <a:lstStyle/>
              <a:p>
                <a:pPr>
                  <a:spcBef>
                    <a:spcPct val="0"/>
                  </a:spcBef>
                </a:pPr>
                <a:r>
                  <a:rPr lang="zh-CN" altLang="en-US" sz="2000">
                    <a:solidFill>
                      <a:schemeClr val="folHlink"/>
                    </a:solidFill>
                    <a:latin typeface="Times New Roman" pitchFamily="18" charset="0"/>
                  </a:rPr>
                  <a:t>取指周期 </a:t>
                </a:r>
                <a:r>
                  <a:rPr lang="zh-CN" altLang="en-US" sz="2000">
                    <a:latin typeface="Times New Roman" pitchFamily="18" charset="0"/>
                  </a:rPr>
                  <a:t>微程序</a:t>
                </a:r>
              </a:p>
            </p:txBody>
          </p:sp>
        </p:grpSp>
        <p:grpSp>
          <p:nvGrpSpPr>
            <p:cNvPr id="4" name="Group 17"/>
            <p:cNvGrpSpPr>
              <a:grpSpLocks/>
            </p:cNvGrpSpPr>
            <p:nvPr/>
          </p:nvGrpSpPr>
          <p:grpSpPr bwMode="auto">
            <a:xfrm>
              <a:off x="3024" y="2400"/>
              <a:ext cx="1920" cy="672"/>
              <a:chOff x="2832" y="2592"/>
              <a:chExt cx="1920" cy="672"/>
            </a:xfrm>
          </p:grpSpPr>
          <p:sp>
            <p:nvSpPr>
              <p:cNvPr id="630802" name="AutoShape 18"/>
              <p:cNvSpPr>
                <a:spLocks/>
              </p:cNvSpPr>
              <p:nvPr/>
            </p:nvSpPr>
            <p:spPr bwMode="auto">
              <a:xfrm>
                <a:off x="2832" y="2592"/>
                <a:ext cx="96" cy="672"/>
              </a:xfrm>
              <a:prstGeom prst="rightBrace">
                <a:avLst>
                  <a:gd name="adj1" fmla="val 58333"/>
                  <a:gd name="adj2" fmla="val 50000"/>
                </a:avLst>
              </a:prstGeom>
              <a:noFill/>
              <a:ln w="28575">
                <a:solidFill>
                  <a:schemeClr val="tx1"/>
                </a:solidFill>
                <a:round/>
                <a:headEnd/>
                <a:tailEnd/>
              </a:ln>
              <a:effectLst/>
            </p:spPr>
            <p:txBody>
              <a:bodyPr wrap="none" anchor="ctr"/>
              <a:lstStyle/>
              <a:p>
                <a:endParaRPr lang="zh-CN" altLang="en-US"/>
              </a:p>
            </p:txBody>
          </p:sp>
          <p:sp>
            <p:nvSpPr>
              <p:cNvPr id="630803" name="Text Box 19"/>
              <p:cNvSpPr txBox="1">
                <a:spLocks noChangeArrowheads="1"/>
              </p:cNvSpPr>
              <p:nvPr/>
            </p:nvSpPr>
            <p:spPr bwMode="auto">
              <a:xfrm>
                <a:off x="2929" y="2793"/>
                <a:ext cx="1823" cy="250"/>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对应</a:t>
                </a:r>
                <a:r>
                  <a:rPr lang="zh-CN" altLang="en-US" sz="2000">
                    <a:solidFill>
                      <a:schemeClr val="folHlink"/>
                    </a:solidFill>
                    <a:latin typeface="Times New Roman" pitchFamily="18" charset="0"/>
                  </a:rPr>
                  <a:t> </a:t>
                </a:r>
                <a:r>
                  <a:rPr lang="en-US" altLang="zh-CN" sz="2000">
                    <a:solidFill>
                      <a:schemeClr val="folHlink"/>
                    </a:solidFill>
                    <a:latin typeface="Times New Roman" pitchFamily="18" charset="0"/>
                  </a:rPr>
                  <a:t>LDA </a:t>
                </a:r>
                <a:r>
                  <a:rPr lang="zh-CN" altLang="en-US" sz="2000">
                    <a:latin typeface="Times New Roman" pitchFamily="18" charset="0"/>
                  </a:rPr>
                  <a:t>操作的微程序</a:t>
                </a:r>
              </a:p>
            </p:txBody>
          </p:sp>
        </p:grpSp>
        <p:grpSp>
          <p:nvGrpSpPr>
            <p:cNvPr id="5" name="Group 20"/>
            <p:cNvGrpSpPr>
              <a:grpSpLocks/>
            </p:cNvGrpSpPr>
            <p:nvPr/>
          </p:nvGrpSpPr>
          <p:grpSpPr bwMode="auto">
            <a:xfrm>
              <a:off x="3024" y="3120"/>
              <a:ext cx="1893" cy="672"/>
              <a:chOff x="2832" y="3312"/>
              <a:chExt cx="1893" cy="672"/>
            </a:xfrm>
          </p:grpSpPr>
          <p:sp>
            <p:nvSpPr>
              <p:cNvPr id="630805" name="AutoShape 21"/>
              <p:cNvSpPr>
                <a:spLocks/>
              </p:cNvSpPr>
              <p:nvPr/>
            </p:nvSpPr>
            <p:spPr bwMode="auto">
              <a:xfrm>
                <a:off x="2832" y="3312"/>
                <a:ext cx="96" cy="672"/>
              </a:xfrm>
              <a:prstGeom prst="rightBrace">
                <a:avLst>
                  <a:gd name="adj1" fmla="val 58333"/>
                  <a:gd name="adj2" fmla="val 50000"/>
                </a:avLst>
              </a:prstGeom>
              <a:noFill/>
              <a:ln w="28575">
                <a:solidFill>
                  <a:schemeClr val="tx1"/>
                </a:solidFill>
                <a:round/>
                <a:headEnd/>
                <a:tailEnd/>
              </a:ln>
              <a:effectLst/>
            </p:spPr>
            <p:txBody>
              <a:bodyPr wrap="none" anchor="ctr"/>
              <a:lstStyle/>
              <a:p>
                <a:endParaRPr lang="zh-CN" altLang="en-US"/>
              </a:p>
            </p:txBody>
          </p:sp>
          <p:sp>
            <p:nvSpPr>
              <p:cNvPr id="630806" name="Text Box 22"/>
              <p:cNvSpPr txBox="1">
                <a:spLocks noChangeArrowheads="1"/>
              </p:cNvSpPr>
              <p:nvPr/>
            </p:nvSpPr>
            <p:spPr bwMode="auto">
              <a:xfrm>
                <a:off x="2929" y="3494"/>
                <a:ext cx="1796" cy="250"/>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对应 </a:t>
                </a:r>
                <a:r>
                  <a:rPr lang="en-US" altLang="zh-CN" sz="2000">
                    <a:solidFill>
                      <a:schemeClr val="folHlink"/>
                    </a:solidFill>
                    <a:latin typeface="Times New Roman" pitchFamily="18" charset="0"/>
                  </a:rPr>
                  <a:t>STA</a:t>
                </a:r>
                <a:r>
                  <a:rPr lang="en-US" altLang="zh-CN" sz="2000">
                    <a:latin typeface="Times New Roman" pitchFamily="18" charset="0"/>
                  </a:rPr>
                  <a:t> </a:t>
                </a:r>
                <a:r>
                  <a:rPr lang="zh-CN" altLang="en-US" sz="2000">
                    <a:latin typeface="Times New Roman" pitchFamily="18" charset="0"/>
                  </a:rPr>
                  <a:t>操作的微程序</a:t>
                </a:r>
              </a:p>
            </p:txBody>
          </p:sp>
        </p:grpSp>
        <p:grpSp>
          <p:nvGrpSpPr>
            <p:cNvPr id="6" name="Group 23"/>
            <p:cNvGrpSpPr>
              <a:grpSpLocks/>
            </p:cNvGrpSpPr>
            <p:nvPr/>
          </p:nvGrpSpPr>
          <p:grpSpPr bwMode="auto">
            <a:xfrm>
              <a:off x="3024" y="1440"/>
              <a:ext cx="1380" cy="432"/>
              <a:chOff x="2832" y="1632"/>
              <a:chExt cx="1380" cy="432"/>
            </a:xfrm>
          </p:grpSpPr>
          <p:sp>
            <p:nvSpPr>
              <p:cNvPr id="630808" name="Text Box 24"/>
              <p:cNvSpPr txBox="1">
                <a:spLocks noChangeArrowheads="1"/>
              </p:cNvSpPr>
              <p:nvPr/>
            </p:nvSpPr>
            <p:spPr bwMode="auto">
              <a:xfrm>
                <a:off x="2929" y="1777"/>
                <a:ext cx="1283" cy="250"/>
              </a:xfrm>
              <a:prstGeom prst="rect">
                <a:avLst/>
              </a:prstGeom>
              <a:noFill/>
              <a:ln w="9525">
                <a:noFill/>
                <a:miter lim="800000"/>
                <a:headEnd/>
                <a:tailEnd/>
              </a:ln>
              <a:effectLst/>
            </p:spPr>
            <p:txBody>
              <a:bodyPr wrap="none">
                <a:spAutoFit/>
              </a:bodyPr>
              <a:lstStyle/>
              <a:p>
                <a:pPr>
                  <a:spcBef>
                    <a:spcPct val="0"/>
                  </a:spcBef>
                </a:pPr>
                <a:r>
                  <a:rPr lang="zh-CN" altLang="en-US" sz="2000">
                    <a:solidFill>
                      <a:schemeClr val="folHlink"/>
                    </a:solidFill>
                    <a:latin typeface="Times New Roman" pitchFamily="18" charset="0"/>
                  </a:rPr>
                  <a:t>间址周期 </a:t>
                </a:r>
                <a:r>
                  <a:rPr lang="zh-CN" altLang="en-US" sz="2000">
                    <a:latin typeface="Times New Roman" pitchFamily="18" charset="0"/>
                  </a:rPr>
                  <a:t>微程序</a:t>
                </a:r>
              </a:p>
            </p:txBody>
          </p:sp>
          <p:sp>
            <p:nvSpPr>
              <p:cNvPr id="630809" name="AutoShape 25"/>
              <p:cNvSpPr>
                <a:spLocks/>
              </p:cNvSpPr>
              <p:nvPr/>
            </p:nvSpPr>
            <p:spPr bwMode="auto">
              <a:xfrm>
                <a:off x="2832" y="1632"/>
                <a:ext cx="96" cy="432"/>
              </a:xfrm>
              <a:prstGeom prst="rightBrace">
                <a:avLst>
                  <a:gd name="adj1" fmla="val 37500"/>
                  <a:gd name="adj2" fmla="val 50000"/>
                </a:avLst>
              </a:prstGeom>
              <a:noFill/>
              <a:ln w="28575">
                <a:solidFill>
                  <a:schemeClr val="tx1"/>
                </a:solidFill>
                <a:round/>
                <a:headEnd/>
                <a:tailEnd/>
              </a:ln>
              <a:effectLst/>
            </p:spPr>
            <p:txBody>
              <a:bodyPr wrap="none" anchor="ctr"/>
              <a:lstStyle/>
              <a:p>
                <a:endParaRPr lang="zh-CN" altLang="en-US"/>
              </a:p>
            </p:txBody>
          </p:sp>
        </p:grpSp>
        <p:grpSp>
          <p:nvGrpSpPr>
            <p:cNvPr id="7" name="Group 26"/>
            <p:cNvGrpSpPr>
              <a:grpSpLocks/>
            </p:cNvGrpSpPr>
            <p:nvPr/>
          </p:nvGrpSpPr>
          <p:grpSpPr bwMode="auto">
            <a:xfrm>
              <a:off x="3024" y="1920"/>
              <a:ext cx="1380" cy="432"/>
              <a:chOff x="2832" y="2112"/>
              <a:chExt cx="1380" cy="432"/>
            </a:xfrm>
          </p:grpSpPr>
          <p:sp>
            <p:nvSpPr>
              <p:cNvPr id="630811" name="Text Box 27"/>
              <p:cNvSpPr txBox="1">
                <a:spLocks noChangeArrowheads="1"/>
              </p:cNvSpPr>
              <p:nvPr/>
            </p:nvSpPr>
            <p:spPr bwMode="auto">
              <a:xfrm>
                <a:off x="2929" y="2209"/>
                <a:ext cx="1283" cy="250"/>
              </a:xfrm>
              <a:prstGeom prst="rect">
                <a:avLst/>
              </a:prstGeom>
              <a:noFill/>
              <a:ln w="9525">
                <a:noFill/>
                <a:miter lim="800000"/>
                <a:headEnd/>
                <a:tailEnd/>
              </a:ln>
              <a:effectLst/>
            </p:spPr>
            <p:txBody>
              <a:bodyPr wrap="none">
                <a:spAutoFit/>
              </a:bodyPr>
              <a:lstStyle/>
              <a:p>
                <a:pPr>
                  <a:spcBef>
                    <a:spcPct val="0"/>
                  </a:spcBef>
                </a:pPr>
                <a:r>
                  <a:rPr lang="zh-CN" altLang="en-US" sz="2000">
                    <a:solidFill>
                      <a:schemeClr val="folHlink"/>
                    </a:solidFill>
                    <a:latin typeface="Times New Roman" pitchFamily="18" charset="0"/>
                  </a:rPr>
                  <a:t>中断周期 </a:t>
                </a:r>
                <a:r>
                  <a:rPr lang="zh-CN" altLang="en-US" sz="2000">
                    <a:latin typeface="Times New Roman" pitchFamily="18" charset="0"/>
                  </a:rPr>
                  <a:t>微程序</a:t>
                </a:r>
              </a:p>
            </p:txBody>
          </p:sp>
          <p:sp>
            <p:nvSpPr>
              <p:cNvPr id="630812" name="AutoShape 28"/>
              <p:cNvSpPr>
                <a:spLocks/>
              </p:cNvSpPr>
              <p:nvPr/>
            </p:nvSpPr>
            <p:spPr bwMode="auto">
              <a:xfrm>
                <a:off x="2832" y="2112"/>
                <a:ext cx="96" cy="432"/>
              </a:xfrm>
              <a:prstGeom prst="rightBrace">
                <a:avLst>
                  <a:gd name="adj1" fmla="val 37500"/>
                  <a:gd name="adj2" fmla="val 50000"/>
                </a:avLst>
              </a:prstGeom>
              <a:noFill/>
              <a:ln w="28575">
                <a:solidFill>
                  <a:schemeClr val="tx1"/>
                </a:solidFill>
                <a:round/>
                <a:headEnd/>
                <a:tailEnd/>
              </a:ln>
              <a:effectLst/>
            </p:spPr>
            <p:txBody>
              <a:bodyPr wrap="none" anchor="ctr"/>
              <a:lstStyle/>
              <a:p>
                <a:endParaRPr lang="zh-CN" altLang="en-US"/>
              </a:p>
            </p:txBody>
          </p:sp>
        </p:grpSp>
        <p:grpSp>
          <p:nvGrpSpPr>
            <p:cNvPr id="8" name="Group 29"/>
            <p:cNvGrpSpPr>
              <a:grpSpLocks/>
            </p:cNvGrpSpPr>
            <p:nvPr/>
          </p:nvGrpSpPr>
          <p:grpSpPr bwMode="auto">
            <a:xfrm>
              <a:off x="1248" y="675"/>
              <a:ext cx="1728" cy="3369"/>
              <a:chOff x="1248" y="675"/>
              <a:chExt cx="1728" cy="3369"/>
            </a:xfrm>
          </p:grpSpPr>
          <p:grpSp>
            <p:nvGrpSpPr>
              <p:cNvPr id="9" name="Group 30"/>
              <p:cNvGrpSpPr>
                <a:grpSpLocks/>
              </p:cNvGrpSpPr>
              <p:nvPr/>
            </p:nvGrpSpPr>
            <p:grpSpPr bwMode="auto">
              <a:xfrm>
                <a:off x="1248" y="675"/>
                <a:ext cx="1728" cy="3369"/>
                <a:chOff x="1248" y="675"/>
                <a:chExt cx="1728" cy="3369"/>
              </a:xfrm>
            </p:grpSpPr>
            <p:grpSp>
              <p:nvGrpSpPr>
                <p:cNvPr id="10" name="Group 31"/>
                <p:cNvGrpSpPr>
                  <a:grpSpLocks/>
                </p:cNvGrpSpPr>
                <p:nvPr/>
              </p:nvGrpSpPr>
              <p:grpSpPr bwMode="auto">
                <a:xfrm>
                  <a:off x="1248" y="682"/>
                  <a:ext cx="1728" cy="3362"/>
                  <a:chOff x="1056" y="874"/>
                  <a:chExt cx="1728" cy="3362"/>
                </a:xfrm>
              </p:grpSpPr>
              <p:grpSp>
                <p:nvGrpSpPr>
                  <p:cNvPr id="11" name="Group 32"/>
                  <p:cNvGrpSpPr>
                    <a:grpSpLocks/>
                  </p:cNvGrpSpPr>
                  <p:nvPr/>
                </p:nvGrpSpPr>
                <p:grpSpPr bwMode="auto">
                  <a:xfrm>
                    <a:off x="1056" y="874"/>
                    <a:ext cx="1728" cy="3362"/>
                    <a:chOff x="1056" y="874"/>
                    <a:chExt cx="1728" cy="3362"/>
                  </a:xfrm>
                </p:grpSpPr>
                <p:sp>
                  <p:nvSpPr>
                    <p:cNvPr id="630817" name="Rectangle 33"/>
                    <p:cNvSpPr>
                      <a:spLocks noChangeArrowheads="1"/>
                    </p:cNvSpPr>
                    <p:nvPr/>
                  </p:nvSpPr>
                  <p:spPr bwMode="auto">
                    <a:xfrm>
                      <a:off x="1056" y="3274"/>
                      <a:ext cx="1728" cy="240"/>
                    </a:xfrm>
                    <a:prstGeom prst="rect">
                      <a:avLst/>
                    </a:prstGeom>
                    <a:noFill/>
                    <a:ln w="28575">
                      <a:solidFill>
                        <a:schemeClr val="tx1"/>
                      </a:solidFill>
                      <a:miter lim="800000"/>
                      <a:headEnd/>
                      <a:tailEnd/>
                    </a:ln>
                    <a:effectLst/>
                  </p:spPr>
                  <p:txBody>
                    <a:bodyPr wrap="none" anchor="ctr"/>
                    <a:lstStyle/>
                    <a:p>
                      <a:endParaRPr lang="zh-CN" altLang="en-US"/>
                    </a:p>
                  </p:txBody>
                </p:sp>
                <p:sp>
                  <p:nvSpPr>
                    <p:cNvPr id="630818" name="Rectangle 34"/>
                    <p:cNvSpPr>
                      <a:spLocks noChangeArrowheads="1"/>
                    </p:cNvSpPr>
                    <p:nvPr/>
                  </p:nvSpPr>
                  <p:spPr bwMode="auto">
                    <a:xfrm>
                      <a:off x="1056" y="3754"/>
                      <a:ext cx="1728" cy="240"/>
                    </a:xfrm>
                    <a:prstGeom prst="rect">
                      <a:avLst/>
                    </a:prstGeom>
                    <a:noFill/>
                    <a:ln w="28575">
                      <a:solidFill>
                        <a:schemeClr val="tx1"/>
                      </a:solidFill>
                      <a:miter lim="800000"/>
                      <a:headEnd/>
                      <a:tailEnd/>
                    </a:ln>
                    <a:effectLst/>
                  </p:spPr>
                  <p:txBody>
                    <a:bodyPr wrap="none" anchor="ctr"/>
                    <a:lstStyle/>
                    <a:p>
                      <a:endParaRPr lang="zh-CN" altLang="en-US"/>
                    </a:p>
                  </p:txBody>
                </p:sp>
                <p:grpSp>
                  <p:nvGrpSpPr>
                    <p:cNvPr id="12" name="Group 35"/>
                    <p:cNvGrpSpPr>
                      <a:grpSpLocks/>
                    </p:cNvGrpSpPr>
                    <p:nvPr/>
                  </p:nvGrpSpPr>
                  <p:grpSpPr bwMode="auto">
                    <a:xfrm>
                      <a:off x="1056" y="874"/>
                      <a:ext cx="1728" cy="3362"/>
                      <a:chOff x="1056" y="874"/>
                      <a:chExt cx="1728" cy="3362"/>
                    </a:xfrm>
                  </p:grpSpPr>
                  <p:sp>
                    <p:nvSpPr>
                      <p:cNvPr id="630820" name="Rectangle 36"/>
                      <p:cNvSpPr>
                        <a:spLocks noChangeArrowheads="1"/>
                      </p:cNvSpPr>
                      <p:nvPr/>
                    </p:nvSpPr>
                    <p:spPr bwMode="auto">
                      <a:xfrm>
                        <a:off x="1056" y="2554"/>
                        <a:ext cx="1728" cy="240"/>
                      </a:xfrm>
                      <a:prstGeom prst="rect">
                        <a:avLst/>
                      </a:prstGeom>
                      <a:noFill/>
                      <a:ln w="28575">
                        <a:solidFill>
                          <a:schemeClr val="tx1"/>
                        </a:solidFill>
                        <a:miter lim="800000"/>
                        <a:headEnd/>
                        <a:tailEnd/>
                      </a:ln>
                      <a:effectLst/>
                    </p:spPr>
                    <p:txBody>
                      <a:bodyPr wrap="none" anchor="ctr"/>
                      <a:lstStyle/>
                      <a:p>
                        <a:endParaRPr lang="zh-CN" altLang="en-US"/>
                      </a:p>
                    </p:txBody>
                  </p:sp>
                  <p:sp>
                    <p:nvSpPr>
                      <p:cNvPr id="630821" name="Rectangle 37"/>
                      <p:cNvSpPr>
                        <a:spLocks noChangeArrowheads="1"/>
                      </p:cNvSpPr>
                      <p:nvPr/>
                    </p:nvSpPr>
                    <p:spPr bwMode="auto">
                      <a:xfrm>
                        <a:off x="1056" y="3034"/>
                        <a:ext cx="1728" cy="240"/>
                      </a:xfrm>
                      <a:prstGeom prst="rect">
                        <a:avLst/>
                      </a:prstGeom>
                      <a:noFill/>
                      <a:ln w="28575">
                        <a:solidFill>
                          <a:schemeClr val="tx1"/>
                        </a:solidFill>
                        <a:miter lim="800000"/>
                        <a:headEnd/>
                        <a:tailEnd/>
                      </a:ln>
                      <a:effectLst/>
                    </p:spPr>
                    <p:txBody>
                      <a:bodyPr wrap="none" anchor="ctr"/>
                      <a:lstStyle/>
                      <a:p>
                        <a:endParaRPr lang="zh-CN" altLang="en-US"/>
                      </a:p>
                    </p:txBody>
                  </p:sp>
                  <p:sp>
                    <p:nvSpPr>
                      <p:cNvPr id="630822" name="Rectangle 38"/>
                      <p:cNvSpPr>
                        <a:spLocks noChangeArrowheads="1"/>
                      </p:cNvSpPr>
                      <p:nvPr/>
                    </p:nvSpPr>
                    <p:spPr bwMode="auto">
                      <a:xfrm>
                        <a:off x="1056" y="3514"/>
                        <a:ext cx="1728" cy="240"/>
                      </a:xfrm>
                      <a:prstGeom prst="rect">
                        <a:avLst/>
                      </a:prstGeom>
                      <a:noFill/>
                      <a:ln w="28575">
                        <a:solidFill>
                          <a:schemeClr val="tx1"/>
                        </a:solidFill>
                        <a:miter lim="800000"/>
                        <a:headEnd/>
                        <a:tailEnd/>
                      </a:ln>
                      <a:effectLst/>
                    </p:spPr>
                    <p:txBody>
                      <a:bodyPr wrap="none" anchor="ctr"/>
                      <a:lstStyle/>
                      <a:p>
                        <a:endParaRPr lang="zh-CN" altLang="en-US"/>
                      </a:p>
                    </p:txBody>
                  </p:sp>
                  <p:sp>
                    <p:nvSpPr>
                      <p:cNvPr id="630823" name="Rectangle 39"/>
                      <p:cNvSpPr>
                        <a:spLocks noChangeArrowheads="1"/>
                      </p:cNvSpPr>
                      <p:nvPr/>
                    </p:nvSpPr>
                    <p:spPr bwMode="auto">
                      <a:xfrm>
                        <a:off x="1056" y="874"/>
                        <a:ext cx="1728" cy="240"/>
                      </a:xfrm>
                      <a:prstGeom prst="rect">
                        <a:avLst/>
                      </a:prstGeom>
                      <a:noFill/>
                      <a:ln w="28575">
                        <a:solidFill>
                          <a:schemeClr val="tx1"/>
                        </a:solidFill>
                        <a:miter lim="800000"/>
                        <a:headEnd/>
                        <a:tailEnd/>
                      </a:ln>
                      <a:effectLst/>
                    </p:spPr>
                    <p:txBody>
                      <a:bodyPr wrap="none" anchor="ctr"/>
                      <a:lstStyle/>
                      <a:p>
                        <a:endParaRPr lang="zh-CN" altLang="en-US"/>
                      </a:p>
                    </p:txBody>
                  </p:sp>
                  <p:sp>
                    <p:nvSpPr>
                      <p:cNvPr id="630824" name="Rectangle 40"/>
                      <p:cNvSpPr>
                        <a:spLocks noChangeArrowheads="1"/>
                      </p:cNvSpPr>
                      <p:nvPr/>
                    </p:nvSpPr>
                    <p:spPr bwMode="auto">
                      <a:xfrm>
                        <a:off x="1056" y="1354"/>
                        <a:ext cx="1728" cy="240"/>
                      </a:xfrm>
                      <a:prstGeom prst="rect">
                        <a:avLst/>
                      </a:prstGeom>
                      <a:noFill/>
                      <a:ln w="28575">
                        <a:solidFill>
                          <a:schemeClr val="tx1"/>
                        </a:solidFill>
                        <a:miter lim="800000"/>
                        <a:headEnd/>
                        <a:tailEnd/>
                      </a:ln>
                      <a:effectLst/>
                    </p:spPr>
                    <p:txBody>
                      <a:bodyPr wrap="none" anchor="ctr"/>
                      <a:lstStyle/>
                      <a:p>
                        <a:endParaRPr lang="zh-CN" altLang="en-US"/>
                      </a:p>
                    </p:txBody>
                  </p:sp>
                  <p:sp>
                    <p:nvSpPr>
                      <p:cNvPr id="630825" name="Freeform 41"/>
                      <p:cNvSpPr>
                        <a:spLocks/>
                      </p:cNvSpPr>
                      <p:nvPr/>
                    </p:nvSpPr>
                    <p:spPr bwMode="auto">
                      <a:xfrm>
                        <a:off x="1056" y="1594"/>
                        <a:ext cx="1" cy="956"/>
                      </a:xfrm>
                      <a:custGeom>
                        <a:avLst/>
                        <a:gdLst/>
                        <a:ahLst/>
                        <a:cxnLst>
                          <a:cxn ang="0">
                            <a:pos x="0" y="0"/>
                          </a:cxn>
                          <a:cxn ang="0">
                            <a:pos x="0" y="956"/>
                          </a:cxn>
                        </a:cxnLst>
                        <a:rect l="0" t="0" r="r" b="b"/>
                        <a:pathLst>
                          <a:path w="1" h="956">
                            <a:moveTo>
                              <a:pt x="0" y="0"/>
                            </a:moveTo>
                            <a:lnTo>
                              <a:pt x="0" y="956"/>
                            </a:lnTo>
                          </a:path>
                        </a:pathLst>
                      </a:custGeom>
                      <a:noFill/>
                      <a:ln w="28575" cmpd="sng">
                        <a:solidFill>
                          <a:schemeClr val="tx1"/>
                        </a:solidFill>
                        <a:round/>
                        <a:headEnd type="none" w="med" len="med"/>
                        <a:tailEnd type="none" w="med" len="med"/>
                      </a:ln>
                      <a:effectLst/>
                    </p:spPr>
                    <p:txBody>
                      <a:bodyPr wrap="none"/>
                      <a:lstStyle/>
                      <a:p>
                        <a:endParaRPr lang="zh-CN" altLang="en-US"/>
                      </a:p>
                    </p:txBody>
                  </p:sp>
                  <p:sp>
                    <p:nvSpPr>
                      <p:cNvPr id="630826" name="Freeform 42"/>
                      <p:cNvSpPr>
                        <a:spLocks/>
                      </p:cNvSpPr>
                      <p:nvPr/>
                    </p:nvSpPr>
                    <p:spPr bwMode="auto">
                      <a:xfrm>
                        <a:off x="2783" y="1594"/>
                        <a:ext cx="1" cy="956"/>
                      </a:xfrm>
                      <a:custGeom>
                        <a:avLst/>
                        <a:gdLst/>
                        <a:ahLst/>
                        <a:cxnLst>
                          <a:cxn ang="0">
                            <a:pos x="0" y="0"/>
                          </a:cxn>
                          <a:cxn ang="0">
                            <a:pos x="0" y="956"/>
                          </a:cxn>
                        </a:cxnLst>
                        <a:rect l="0" t="0" r="r" b="b"/>
                        <a:pathLst>
                          <a:path w="1" h="956">
                            <a:moveTo>
                              <a:pt x="0" y="0"/>
                            </a:moveTo>
                            <a:lnTo>
                              <a:pt x="0" y="956"/>
                            </a:lnTo>
                          </a:path>
                        </a:pathLst>
                      </a:custGeom>
                      <a:noFill/>
                      <a:ln w="28575" cmpd="sng">
                        <a:solidFill>
                          <a:schemeClr val="tx1"/>
                        </a:solidFill>
                        <a:round/>
                        <a:headEnd type="none" w="med" len="med"/>
                        <a:tailEnd type="none" w="med" len="med"/>
                      </a:ln>
                      <a:effectLst/>
                    </p:spPr>
                    <p:txBody>
                      <a:bodyPr wrap="none"/>
                      <a:lstStyle/>
                      <a:p>
                        <a:endParaRPr lang="zh-CN" altLang="en-US"/>
                      </a:p>
                    </p:txBody>
                  </p:sp>
                  <p:sp>
                    <p:nvSpPr>
                      <p:cNvPr id="630827" name="Line 43"/>
                      <p:cNvSpPr>
                        <a:spLocks noChangeShapeType="1"/>
                      </p:cNvSpPr>
                      <p:nvPr/>
                    </p:nvSpPr>
                    <p:spPr bwMode="auto">
                      <a:xfrm>
                        <a:off x="1056" y="2074"/>
                        <a:ext cx="1728" cy="0"/>
                      </a:xfrm>
                      <a:prstGeom prst="line">
                        <a:avLst/>
                      </a:prstGeom>
                      <a:noFill/>
                      <a:ln w="28575">
                        <a:solidFill>
                          <a:schemeClr val="tx1"/>
                        </a:solidFill>
                        <a:round/>
                        <a:headEnd/>
                        <a:tailEnd/>
                      </a:ln>
                      <a:effectLst/>
                    </p:spPr>
                    <p:txBody>
                      <a:bodyPr wrap="none"/>
                      <a:lstStyle/>
                      <a:p>
                        <a:endParaRPr lang="zh-CN" altLang="en-US"/>
                      </a:p>
                    </p:txBody>
                  </p:sp>
                  <p:sp>
                    <p:nvSpPr>
                      <p:cNvPr id="630828" name="Rectangle 44"/>
                      <p:cNvSpPr>
                        <a:spLocks noChangeArrowheads="1"/>
                      </p:cNvSpPr>
                      <p:nvPr/>
                    </p:nvSpPr>
                    <p:spPr bwMode="auto">
                      <a:xfrm>
                        <a:off x="1056" y="3996"/>
                        <a:ext cx="1728" cy="240"/>
                      </a:xfrm>
                      <a:prstGeom prst="rect">
                        <a:avLst/>
                      </a:prstGeom>
                      <a:noFill/>
                      <a:ln w="28575">
                        <a:solidFill>
                          <a:schemeClr val="tx1"/>
                        </a:solidFill>
                        <a:miter lim="800000"/>
                        <a:headEnd/>
                        <a:tailEnd/>
                      </a:ln>
                      <a:effectLst/>
                    </p:spPr>
                    <p:txBody>
                      <a:bodyPr wrap="none" anchor="ctr"/>
                      <a:lstStyle/>
                      <a:p>
                        <a:endParaRPr lang="zh-CN" altLang="en-US"/>
                      </a:p>
                    </p:txBody>
                  </p:sp>
                </p:grpSp>
              </p:grpSp>
              <p:sp>
                <p:nvSpPr>
                  <p:cNvPr id="630829" name="Rectangle 45"/>
                  <p:cNvSpPr>
                    <a:spLocks noChangeArrowheads="1"/>
                  </p:cNvSpPr>
                  <p:nvPr/>
                </p:nvSpPr>
                <p:spPr bwMode="auto">
                  <a:xfrm>
                    <a:off x="1056" y="2794"/>
                    <a:ext cx="1728" cy="240"/>
                  </a:xfrm>
                  <a:prstGeom prst="rect">
                    <a:avLst/>
                  </a:prstGeom>
                  <a:noFill/>
                  <a:ln w="28575">
                    <a:solidFill>
                      <a:schemeClr val="tx1"/>
                    </a:solidFill>
                    <a:miter lim="800000"/>
                    <a:headEnd/>
                    <a:tailEnd/>
                  </a:ln>
                  <a:effectLst/>
                </p:spPr>
                <p:txBody>
                  <a:bodyPr wrap="none" anchor="ctr"/>
                  <a:lstStyle/>
                  <a:p>
                    <a:endParaRPr lang="zh-CN" altLang="en-US"/>
                  </a:p>
                </p:txBody>
              </p:sp>
              <p:sp>
                <p:nvSpPr>
                  <p:cNvPr id="630830" name="Rectangle 46"/>
                  <p:cNvSpPr>
                    <a:spLocks noChangeArrowheads="1"/>
                  </p:cNvSpPr>
                  <p:nvPr/>
                </p:nvSpPr>
                <p:spPr bwMode="auto">
                  <a:xfrm>
                    <a:off x="1056" y="1114"/>
                    <a:ext cx="1728" cy="240"/>
                  </a:xfrm>
                  <a:prstGeom prst="rect">
                    <a:avLst/>
                  </a:prstGeom>
                  <a:noFill/>
                  <a:ln w="28575">
                    <a:solidFill>
                      <a:schemeClr val="tx1"/>
                    </a:solidFill>
                    <a:miter lim="800000"/>
                    <a:headEnd/>
                    <a:tailEnd/>
                  </a:ln>
                  <a:effectLst/>
                </p:spPr>
                <p:txBody>
                  <a:bodyPr wrap="none" anchor="ctr"/>
                  <a:lstStyle/>
                  <a:p>
                    <a:endParaRPr lang="zh-CN" altLang="en-US"/>
                  </a:p>
                </p:txBody>
              </p:sp>
            </p:grpSp>
            <p:sp>
              <p:nvSpPr>
                <p:cNvPr id="630831" name="Line 47"/>
                <p:cNvSpPr>
                  <a:spLocks noChangeShapeType="1"/>
                </p:cNvSpPr>
                <p:nvPr/>
              </p:nvSpPr>
              <p:spPr bwMode="auto">
                <a:xfrm>
                  <a:off x="2400" y="675"/>
                  <a:ext cx="0" cy="720"/>
                </a:xfrm>
                <a:prstGeom prst="line">
                  <a:avLst/>
                </a:prstGeom>
                <a:noFill/>
                <a:ln w="28575">
                  <a:solidFill>
                    <a:schemeClr val="tx1"/>
                  </a:solidFill>
                  <a:round/>
                  <a:headEnd/>
                  <a:tailEnd/>
                </a:ln>
                <a:effectLst/>
              </p:spPr>
              <p:txBody>
                <a:bodyPr wrap="none"/>
                <a:lstStyle/>
                <a:p>
                  <a:endParaRPr lang="zh-CN" altLang="en-US"/>
                </a:p>
              </p:txBody>
            </p:sp>
            <p:sp>
              <p:nvSpPr>
                <p:cNvPr id="630832" name="Freeform 48"/>
                <p:cNvSpPr>
                  <a:spLocks/>
                </p:cNvSpPr>
                <p:nvPr/>
              </p:nvSpPr>
              <p:spPr bwMode="auto">
                <a:xfrm>
                  <a:off x="2400" y="2352"/>
                  <a:ext cx="1" cy="1452"/>
                </a:xfrm>
                <a:custGeom>
                  <a:avLst/>
                  <a:gdLst/>
                  <a:ahLst/>
                  <a:cxnLst>
                    <a:cxn ang="0">
                      <a:pos x="0" y="0"/>
                    </a:cxn>
                    <a:cxn ang="0">
                      <a:pos x="0" y="1452"/>
                    </a:cxn>
                  </a:cxnLst>
                  <a:rect l="0" t="0" r="r" b="b"/>
                  <a:pathLst>
                    <a:path w="1" h="1452">
                      <a:moveTo>
                        <a:pt x="0" y="0"/>
                      </a:moveTo>
                      <a:lnTo>
                        <a:pt x="0" y="1452"/>
                      </a:lnTo>
                    </a:path>
                  </a:pathLst>
                </a:custGeom>
                <a:noFill/>
                <a:ln w="28575" cmpd="sng">
                  <a:solidFill>
                    <a:schemeClr val="tx1"/>
                  </a:solidFill>
                  <a:round/>
                  <a:headEnd type="none" w="med" len="med"/>
                  <a:tailEnd type="none" w="med" len="med"/>
                </a:ln>
                <a:effectLst/>
              </p:spPr>
              <p:txBody>
                <a:bodyPr wrap="none"/>
                <a:lstStyle/>
                <a:p>
                  <a:endParaRPr lang="zh-CN" altLang="en-US"/>
                </a:p>
              </p:txBody>
            </p:sp>
          </p:grpSp>
          <p:sp>
            <p:nvSpPr>
              <p:cNvPr id="630833" name="Line 49"/>
              <p:cNvSpPr>
                <a:spLocks noChangeShapeType="1"/>
              </p:cNvSpPr>
              <p:nvPr/>
            </p:nvSpPr>
            <p:spPr bwMode="auto">
              <a:xfrm>
                <a:off x="1248" y="1392"/>
                <a:ext cx="1728" cy="0"/>
              </a:xfrm>
              <a:prstGeom prst="line">
                <a:avLst/>
              </a:prstGeom>
              <a:noFill/>
              <a:ln w="57150">
                <a:solidFill>
                  <a:schemeClr val="folHlink"/>
                </a:solidFill>
                <a:round/>
                <a:headEnd/>
                <a:tailEnd/>
              </a:ln>
              <a:effectLst/>
            </p:spPr>
            <p:txBody>
              <a:bodyPr wrap="none"/>
              <a:lstStyle/>
              <a:p>
                <a:endParaRPr lang="zh-CN" altLang="en-US"/>
              </a:p>
            </p:txBody>
          </p:sp>
          <p:sp>
            <p:nvSpPr>
              <p:cNvPr id="630834" name="Line 50"/>
              <p:cNvSpPr>
                <a:spLocks noChangeShapeType="1"/>
              </p:cNvSpPr>
              <p:nvPr/>
            </p:nvSpPr>
            <p:spPr bwMode="auto">
              <a:xfrm>
                <a:off x="1248" y="1872"/>
                <a:ext cx="1728" cy="0"/>
              </a:xfrm>
              <a:prstGeom prst="line">
                <a:avLst/>
              </a:prstGeom>
              <a:noFill/>
              <a:ln w="57150">
                <a:solidFill>
                  <a:schemeClr val="folHlink"/>
                </a:solidFill>
                <a:round/>
                <a:headEnd/>
                <a:tailEnd/>
              </a:ln>
              <a:effectLst/>
            </p:spPr>
            <p:txBody>
              <a:bodyPr wrap="none"/>
              <a:lstStyle/>
              <a:p>
                <a:endParaRPr lang="zh-CN" altLang="en-US"/>
              </a:p>
            </p:txBody>
          </p:sp>
          <p:sp>
            <p:nvSpPr>
              <p:cNvPr id="630835" name="Line 51"/>
              <p:cNvSpPr>
                <a:spLocks noChangeShapeType="1"/>
              </p:cNvSpPr>
              <p:nvPr/>
            </p:nvSpPr>
            <p:spPr bwMode="auto">
              <a:xfrm>
                <a:off x="1248" y="2352"/>
                <a:ext cx="1728" cy="0"/>
              </a:xfrm>
              <a:prstGeom prst="line">
                <a:avLst/>
              </a:prstGeom>
              <a:noFill/>
              <a:ln w="57150">
                <a:solidFill>
                  <a:schemeClr val="folHlink"/>
                </a:solidFill>
                <a:round/>
                <a:headEnd/>
                <a:tailEnd/>
              </a:ln>
              <a:effectLst/>
            </p:spPr>
            <p:txBody>
              <a:bodyPr wrap="none"/>
              <a:lstStyle/>
              <a:p>
                <a:endParaRPr lang="zh-CN" altLang="en-US"/>
              </a:p>
            </p:txBody>
          </p:sp>
          <p:sp>
            <p:nvSpPr>
              <p:cNvPr id="630836" name="Line 52"/>
              <p:cNvSpPr>
                <a:spLocks noChangeShapeType="1"/>
              </p:cNvSpPr>
              <p:nvPr/>
            </p:nvSpPr>
            <p:spPr bwMode="auto">
              <a:xfrm>
                <a:off x="1248" y="3072"/>
                <a:ext cx="1728" cy="0"/>
              </a:xfrm>
              <a:prstGeom prst="line">
                <a:avLst/>
              </a:prstGeom>
              <a:noFill/>
              <a:ln w="57150">
                <a:solidFill>
                  <a:schemeClr val="folHlink"/>
                </a:solidFill>
                <a:round/>
                <a:headEnd/>
                <a:tailEnd/>
              </a:ln>
              <a:effectLst/>
            </p:spPr>
            <p:txBody>
              <a:bodyPr wrap="none"/>
              <a:lstStyle/>
              <a:p>
                <a:endParaRPr lang="zh-CN" altLang="en-US"/>
              </a:p>
            </p:txBody>
          </p:sp>
          <p:sp>
            <p:nvSpPr>
              <p:cNvPr id="630837" name="Line 53"/>
              <p:cNvSpPr>
                <a:spLocks noChangeShapeType="1"/>
              </p:cNvSpPr>
              <p:nvPr/>
            </p:nvSpPr>
            <p:spPr bwMode="auto">
              <a:xfrm>
                <a:off x="1248" y="3792"/>
                <a:ext cx="1728" cy="0"/>
              </a:xfrm>
              <a:prstGeom prst="line">
                <a:avLst/>
              </a:prstGeom>
              <a:noFill/>
              <a:ln w="57150">
                <a:solidFill>
                  <a:schemeClr val="folHlink"/>
                </a:solidFill>
                <a:round/>
                <a:headEnd/>
                <a:tailEnd/>
              </a:ln>
              <a:effectLst/>
            </p:spPr>
            <p:txBody>
              <a:bodyPr wrap="none"/>
              <a:lstStyle/>
              <a:p>
                <a:endParaRPr lang="zh-CN" altLang="en-US"/>
              </a:p>
            </p:txBody>
          </p:sp>
        </p:grpSp>
      </p:grpSp>
      <p:sp>
        <p:nvSpPr>
          <p:cNvPr id="630838" name="Text Box 54"/>
          <p:cNvSpPr txBox="1">
            <a:spLocks noChangeArrowheads="1"/>
          </p:cNvSpPr>
          <p:nvPr/>
        </p:nvSpPr>
        <p:spPr bwMode="auto">
          <a:xfrm>
            <a:off x="3952875" y="1066800"/>
            <a:ext cx="695325" cy="396875"/>
          </a:xfrm>
          <a:prstGeom prst="rect">
            <a:avLst/>
          </a:prstGeom>
          <a:noFill/>
          <a:ln w="9525">
            <a:noFill/>
            <a:miter lim="800000"/>
            <a:headEnd/>
            <a:tailEnd/>
          </a:ln>
          <a:effectLst/>
        </p:spPr>
        <p:txBody>
          <a:bodyPr wrap="none">
            <a:spAutoFit/>
          </a:bodyPr>
          <a:lstStyle/>
          <a:p>
            <a:pPr>
              <a:spcBef>
                <a:spcPct val="0"/>
              </a:spcBef>
            </a:pPr>
            <a:r>
              <a:rPr lang="en-US" altLang="zh-CN" sz="2000">
                <a:latin typeface="Times New Roman" pitchFamily="18" charset="0"/>
              </a:rPr>
              <a:t>M+1</a:t>
            </a:r>
          </a:p>
        </p:txBody>
      </p:sp>
      <p:sp>
        <p:nvSpPr>
          <p:cNvPr id="630839" name="Text Box 55"/>
          <p:cNvSpPr txBox="1">
            <a:spLocks noChangeArrowheads="1"/>
          </p:cNvSpPr>
          <p:nvPr/>
        </p:nvSpPr>
        <p:spPr bwMode="auto">
          <a:xfrm>
            <a:off x="3952875" y="1447800"/>
            <a:ext cx="695325" cy="396875"/>
          </a:xfrm>
          <a:prstGeom prst="rect">
            <a:avLst/>
          </a:prstGeom>
          <a:noFill/>
          <a:ln w="9525">
            <a:noFill/>
            <a:miter lim="800000"/>
            <a:headEnd/>
            <a:tailEnd/>
          </a:ln>
          <a:effectLst/>
        </p:spPr>
        <p:txBody>
          <a:bodyPr wrap="none">
            <a:spAutoFit/>
          </a:bodyPr>
          <a:lstStyle/>
          <a:p>
            <a:pPr>
              <a:spcBef>
                <a:spcPct val="0"/>
              </a:spcBef>
            </a:pPr>
            <a:r>
              <a:rPr lang="en-US" altLang="zh-CN" sz="2000">
                <a:latin typeface="Times New Roman" pitchFamily="18" charset="0"/>
              </a:rPr>
              <a:t>M+2</a:t>
            </a:r>
          </a:p>
        </p:txBody>
      </p:sp>
      <p:sp>
        <p:nvSpPr>
          <p:cNvPr id="630840" name="Text Box 56"/>
          <p:cNvSpPr txBox="1">
            <a:spLocks noChangeArrowheads="1"/>
          </p:cNvSpPr>
          <p:nvPr/>
        </p:nvSpPr>
        <p:spPr bwMode="auto">
          <a:xfrm>
            <a:off x="3952875" y="3733800"/>
            <a:ext cx="611188" cy="396875"/>
          </a:xfrm>
          <a:prstGeom prst="rect">
            <a:avLst/>
          </a:prstGeom>
          <a:noFill/>
          <a:ln w="9525">
            <a:noFill/>
            <a:miter lim="800000"/>
            <a:headEnd/>
            <a:tailEnd/>
          </a:ln>
          <a:effectLst/>
        </p:spPr>
        <p:txBody>
          <a:bodyPr wrap="none">
            <a:spAutoFit/>
          </a:bodyPr>
          <a:lstStyle/>
          <a:p>
            <a:pPr>
              <a:spcBef>
                <a:spcPct val="0"/>
              </a:spcBef>
            </a:pPr>
            <a:r>
              <a:rPr lang="en-US" altLang="zh-CN" sz="2000">
                <a:latin typeface="Times New Roman" pitchFamily="18" charset="0"/>
              </a:rPr>
              <a:t>P+1</a:t>
            </a:r>
          </a:p>
        </p:txBody>
      </p:sp>
      <p:sp>
        <p:nvSpPr>
          <p:cNvPr id="630841" name="Text Box 57"/>
          <p:cNvSpPr txBox="1">
            <a:spLocks noChangeArrowheads="1"/>
          </p:cNvSpPr>
          <p:nvPr/>
        </p:nvSpPr>
        <p:spPr bwMode="auto">
          <a:xfrm>
            <a:off x="3952875" y="4098925"/>
            <a:ext cx="611188" cy="396875"/>
          </a:xfrm>
          <a:prstGeom prst="rect">
            <a:avLst/>
          </a:prstGeom>
          <a:noFill/>
          <a:ln w="9525">
            <a:noFill/>
            <a:miter lim="800000"/>
            <a:headEnd/>
            <a:tailEnd/>
          </a:ln>
          <a:effectLst/>
        </p:spPr>
        <p:txBody>
          <a:bodyPr wrap="none">
            <a:spAutoFit/>
          </a:bodyPr>
          <a:lstStyle/>
          <a:p>
            <a:pPr>
              <a:spcBef>
                <a:spcPct val="0"/>
              </a:spcBef>
            </a:pPr>
            <a:r>
              <a:rPr lang="en-US" altLang="zh-CN" sz="2000">
                <a:latin typeface="Times New Roman" pitchFamily="18" charset="0"/>
              </a:rPr>
              <a:t>P+2</a:t>
            </a:r>
          </a:p>
        </p:txBody>
      </p:sp>
      <p:sp>
        <p:nvSpPr>
          <p:cNvPr id="630842" name="Text Box 58"/>
          <p:cNvSpPr txBox="1">
            <a:spLocks noChangeArrowheads="1"/>
          </p:cNvSpPr>
          <p:nvPr/>
        </p:nvSpPr>
        <p:spPr bwMode="auto">
          <a:xfrm>
            <a:off x="3952875" y="4860925"/>
            <a:ext cx="652463" cy="396875"/>
          </a:xfrm>
          <a:prstGeom prst="rect">
            <a:avLst/>
          </a:prstGeom>
          <a:noFill/>
          <a:ln w="9525">
            <a:noFill/>
            <a:miter lim="800000"/>
            <a:headEnd/>
            <a:tailEnd/>
          </a:ln>
          <a:effectLst/>
        </p:spPr>
        <p:txBody>
          <a:bodyPr wrap="none">
            <a:spAutoFit/>
          </a:bodyPr>
          <a:lstStyle/>
          <a:p>
            <a:pPr>
              <a:spcBef>
                <a:spcPct val="0"/>
              </a:spcBef>
            </a:pPr>
            <a:r>
              <a:rPr lang="en-US" altLang="zh-CN" sz="2000">
                <a:latin typeface="Times New Roman" pitchFamily="18" charset="0"/>
              </a:rPr>
              <a:t>K+1</a:t>
            </a:r>
          </a:p>
        </p:txBody>
      </p:sp>
      <p:sp>
        <p:nvSpPr>
          <p:cNvPr id="630843" name="Text Box 59"/>
          <p:cNvSpPr txBox="1">
            <a:spLocks noChangeArrowheads="1"/>
          </p:cNvSpPr>
          <p:nvPr/>
        </p:nvSpPr>
        <p:spPr bwMode="auto">
          <a:xfrm>
            <a:off x="3952875" y="5241925"/>
            <a:ext cx="652463" cy="396875"/>
          </a:xfrm>
          <a:prstGeom prst="rect">
            <a:avLst/>
          </a:prstGeom>
          <a:noFill/>
          <a:ln w="9525">
            <a:noFill/>
            <a:miter lim="800000"/>
            <a:headEnd/>
            <a:tailEnd/>
          </a:ln>
          <a:effectLst/>
        </p:spPr>
        <p:txBody>
          <a:bodyPr wrap="none">
            <a:spAutoFit/>
          </a:bodyPr>
          <a:lstStyle/>
          <a:p>
            <a:pPr>
              <a:spcBef>
                <a:spcPct val="0"/>
              </a:spcBef>
            </a:pPr>
            <a:r>
              <a:rPr lang="en-US" altLang="zh-CN" sz="2000">
                <a:latin typeface="Times New Roman" pitchFamily="18" charset="0"/>
              </a:rPr>
              <a:t>K+2</a:t>
            </a:r>
          </a:p>
        </p:txBody>
      </p:sp>
      <p:sp>
        <p:nvSpPr>
          <p:cNvPr id="630844" name="Text Box 60"/>
          <p:cNvSpPr txBox="1">
            <a:spLocks noChangeArrowheads="1"/>
          </p:cNvSpPr>
          <p:nvPr/>
        </p:nvSpPr>
        <p:spPr bwMode="auto">
          <a:xfrm>
            <a:off x="4071938" y="4495800"/>
            <a:ext cx="423862" cy="396875"/>
          </a:xfrm>
          <a:prstGeom prst="rect">
            <a:avLst/>
          </a:prstGeom>
          <a:noFill/>
          <a:ln w="9525">
            <a:noFill/>
            <a:miter lim="800000"/>
            <a:headEnd/>
            <a:tailEnd/>
          </a:ln>
          <a:effectLst/>
        </p:spPr>
        <p:txBody>
          <a:bodyPr wrap="none">
            <a:spAutoFit/>
          </a:bodyPr>
          <a:lstStyle/>
          <a:p>
            <a:pPr>
              <a:spcBef>
                <a:spcPct val="0"/>
              </a:spcBef>
            </a:pPr>
            <a:r>
              <a:rPr lang="en-US" altLang="zh-CN" sz="2000">
                <a:latin typeface="Times New Roman" pitchFamily="18" charset="0"/>
              </a:rPr>
              <a:t>M</a:t>
            </a:r>
          </a:p>
        </p:txBody>
      </p:sp>
      <p:sp>
        <p:nvSpPr>
          <p:cNvPr id="630845" name="Text Box 61"/>
          <p:cNvSpPr txBox="1">
            <a:spLocks noChangeArrowheads="1"/>
          </p:cNvSpPr>
          <p:nvPr/>
        </p:nvSpPr>
        <p:spPr bwMode="auto">
          <a:xfrm>
            <a:off x="4038600" y="5622925"/>
            <a:ext cx="423863" cy="396875"/>
          </a:xfrm>
          <a:prstGeom prst="rect">
            <a:avLst/>
          </a:prstGeom>
          <a:noFill/>
          <a:ln w="9525">
            <a:noFill/>
            <a:miter lim="800000"/>
            <a:headEnd/>
            <a:tailEnd/>
          </a:ln>
          <a:effectLst/>
        </p:spPr>
        <p:txBody>
          <a:bodyPr wrap="none">
            <a:spAutoFit/>
          </a:bodyPr>
          <a:lstStyle/>
          <a:p>
            <a:pPr>
              <a:spcBef>
                <a:spcPct val="0"/>
              </a:spcBef>
            </a:pPr>
            <a:r>
              <a:rPr lang="en-US" altLang="zh-CN" sz="2000">
                <a:latin typeface="Times New Roman" pitchFamily="18" charset="0"/>
              </a:rPr>
              <a:t>M</a:t>
            </a:r>
          </a:p>
        </p:txBody>
      </p:sp>
      <p:sp>
        <p:nvSpPr>
          <p:cNvPr id="630846" name="Text Box 62"/>
          <p:cNvSpPr txBox="1">
            <a:spLocks noChangeArrowheads="1"/>
          </p:cNvSpPr>
          <p:nvPr/>
        </p:nvSpPr>
        <p:spPr bwMode="auto">
          <a:xfrm>
            <a:off x="1981200" y="2590800"/>
            <a:ext cx="2743200" cy="366713"/>
          </a:xfrm>
          <a:prstGeom prst="rect">
            <a:avLst/>
          </a:prstGeom>
          <a:noFill/>
          <a:ln w="9525">
            <a:noFill/>
            <a:miter lim="800000"/>
            <a:headEnd/>
            <a:tailEnd/>
          </a:ln>
          <a:effectLst/>
        </p:spPr>
        <p:txBody>
          <a:bodyPr>
            <a:spAutoFit/>
          </a:bodyPr>
          <a:lstStyle/>
          <a:p>
            <a:pPr algn="ctr">
              <a:spcBef>
                <a:spcPct val="0"/>
              </a:spcBef>
            </a:pPr>
            <a:r>
              <a:rPr lang="zh-CN" altLang="en-US" sz="1800">
                <a:latin typeface="Times New Roman" pitchFamily="18" charset="0"/>
              </a:rPr>
              <a:t>转执行周期微程序</a:t>
            </a:r>
          </a:p>
        </p:txBody>
      </p:sp>
      <p:sp>
        <p:nvSpPr>
          <p:cNvPr id="630847" name="Text Box 63"/>
          <p:cNvSpPr txBox="1">
            <a:spLocks noChangeArrowheads="1"/>
          </p:cNvSpPr>
          <p:nvPr/>
        </p:nvSpPr>
        <p:spPr bwMode="auto">
          <a:xfrm>
            <a:off x="3092450" y="2286000"/>
            <a:ext cx="488950" cy="346075"/>
          </a:xfrm>
          <a:prstGeom prst="rect">
            <a:avLst/>
          </a:prstGeom>
          <a:noFill/>
          <a:ln w="9525">
            <a:noFill/>
            <a:miter lim="800000"/>
            <a:headEnd/>
            <a:tailEnd/>
          </a:ln>
          <a:effectLst/>
        </p:spPr>
        <p:txBody>
          <a:bodyPr vert="eaVert" wrap="none">
            <a:spAutoFit/>
          </a:bodyPr>
          <a:lstStyle/>
          <a:p>
            <a:pPr>
              <a:spcBef>
                <a:spcPct val="0"/>
              </a:spcBef>
            </a:pPr>
            <a:r>
              <a:rPr lang="zh-CN" altLang="en-US" sz="2000">
                <a:latin typeface="Times New Roman" pitchFamily="18" charset="0"/>
              </a:rPr>
              <a:t>…</a:t>
            </a:r>
          </a:p>
        </p:txBody>
      </p:sp>
      <p:sp>
        <p:nvSpPr>
          <p:cNvPr id="630848" name="Text Box 64"/>
          <p:cNvSpPr txBox="1">
            <a:spLocks noChangeArrowheads="1"/>
          </p:cNvSpPr>
          <p:nvPr/>
        </p:nvSpPr>
        <p:spPr bwMode="auto">
          <a:xfrm>
            <a:off x="1981200" y="3352800"/>
            <a:ext cx="2743200" cy="366713"/>
          </a:xfrm>
          <a:prstGeom prst="rect">
            <a:avLst/>
          </a:prstGeom>
          <a:noFill/>
          <a:ln w="9525">
            <a:noFill/>
            <a:miter lim="800000"/>
            <a:headEnd/>
            <a:tailEnd/>
          </a:ln>
          <a:effectLst/>
        </p:spPr>
        <p:txBody>
          <a:bodyPr>
            <a:spAutoFit/>
          </a:bodyPr>
          <a:lstStyle/>
          <a:p>
            <a:pPr algn="ctr">
              <a:spcBef>
                <a:spcPct val="0"/>
              </a:spcBef>
            </a:pPr>
            <a:r>
              <a:rPr lang="zh-CN" altLang="en-US" sz="1800">
                <a:latin typeface="Times New Roman" pitchFamily="18" charset="0"/>
              </a:rPr>
              <a:t>转取指周期微程序</a:t>
            </a:r>
          </a:p>
        </p:txBody>
      </p:sp>
      <p:sp>
        <p:nvSpPr>
          <p:cNvPr id="630849" name="Text Box 65"/>
          <p:cNvSpPr txBox="1">
            <a:spLocks noChangeArrowheads="1"/>
          </p:cNvSpPr>
          <p:nvPr/>
        </p:nvSpPr>
        <p:spPr bwMode="auto">
          <a:xfrm>
            <a:off x="3092450" y="3048000"/>
            <a:ext cx="488950" cy="346075"/>
          </a:xfrm>
          <a:prstGeom prst="rect">
            <a:avLst/>
          </a:prstGeom>
          <a:noFill/>
          <a:ln w="9525">
            <a:noFill/>
            <a:miter lim="800000"/>
            <a:headEnd/>
            <a:tailEnd/>
          </a:ln>
          <a:effectLst/>
        </p:spPr>
        <p:txBody>
          <a:bodyPr vert="eaVert" wrap="none">
            <a:spAutoFit/>
          </a:bodyPr>
          <a:lstStyle/>
          <a:p>
            <a:pPr>
              <a:spcBef>
                <a:spcPct val="0"/>
              </a:spcBef>
            </a:pPr>
            <a:r>
              <a:rPr lang="zh-CN" altLang="en-US" sz="2000">
                <a:latin typeface="Times New Roman" pitchFamily="18" charset="0"/>
              </a:rPr>
              <a:t>…</a:t>
            </a:r>
          </a:p>
        </p:txBody>
      </p:sp>
      <p:sp>
        <p:nvSpPr>
          <p:cNvPr id="630850" name="Rectangle 66"/>
          <p:cNvSpPr>
            <a:spLocks noChangeArrowheads="1"/>
          </p:cNvSpPr>
          <p:nvPr/>
        </p:nvSpPr>
        <p:spPr bwMode="auto">
          <a:xfrm>
            <a:off x="7696200" y="152400"/>
            <a:ext cx="1447800" cy="838200"/>
          </a:xfrm>
          <a:prstGeom prst="rect">
            <a:avLst/>
          </a:prstGeom>
          <a:noFill/>
          <a:ln w="9525">
            <a:noFill/>
            <a:miter lim="800000"/>
            <a:headEnd/>
            <a:tailEnd/>
          </a:ln>
          <a:effectLst/>
        </p:spPr>
        <p:txBody>
          <a:bodyPr lIns="92075" tIns="46038" rIns="92075" bIns="46038" anchor="ctr"/>
          <a:lstStyle/>
          <a:p>
            <a:pPr>
              <a:spcBef>
                <a:spcPct val="0"/>
              </a:spcBef>
            </a:pPr>
            <a:r>
              <a:rPr lang="zh-CN" altLang="en-US" sz="4400">
                <a:solidFill>
                  <a:schemeClr val="tx2"/>
                </a:solidFill>
                <a:effectLst>
                  <a:outerShdw blurRad="38100" dist="38100" dir="2700000" algn="tl">
                    <a:srgbClr val="000000"/>
                  </a:outerShdw>
                </a:effectLst>
                <a:latin typeface="Arial" charset="0"/>
              </a:rPr>
              <a:t>10.2</a:t>
            </a:r>
          </a:p>
        </p:txBody>
      </p:sp>
      <p:sp>
        <p:nvSpPr>
          <p:cNvPr id="630851" name="Text Box 67"/>
          <p:cNvSpPr txBox="1">
            <a:spLocks noChangeArrowheads="1"/>
          </p:cNvSpPr>
          <p:nvPr/>
        </p:nvSpPr>
        <p:spPr bwMode="auto">
          <a:xfrm>
            <a:off x="3786188" y="1814513"/>
            <a:ext cx="946150" cy="396875"/>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a:t>
            </a:r>
            <a:r>
              <a:rPr lang="en-US" altLang="zh-CN" sz="2000">
                <a:latin typeface="Times New Roman" pitchFamily="18" charset="0"/>
              </a:rPr>
              <a:t>××</a:t>
            </a:r>
          </a:p>
        </p:txBody>
      </p:sp>
      <p:sp>
        <p:nvSpPr>
          <p:cNvPr id="630852" name="AutoShape 68">
            <a:hlinkClick r:id="" action="ppaction://noaction" highlightClick="1"/>
          </p:cNvPr>
          <p:cNvSpPr>
            <a:spLocks noChangeArrowheads="1"/>
          </p:cNvSpPr>
          <p:nvPr/>
        </p:nvSpPr>
        <p:spPr bwMode="auto">
          <a:xfrm>
            <a:off x="8589963" y="6516688"/>
            <a:ext cx="539750" cy="333375"/>
          </a:xfrm>
          <a:prstGeom prst="actionButtonEnd">
            <a:avLst/>
          </a:prstGeom>
          <a:solidFill>
            <a:srgbClr val="3366FF"/>
          </a:solidFill>
          <a:ln w="9525">
            <a:noFill/>
            <a:miter lim="800000"/>
            <a:headEnd/>
            <a:tailEnd/>
          </a:ln>
          <a:effectLst/>
        </p:spPr>
        <p:txBody>
          <a:bodyPr wrap="none" anchor="ctr">
            <a:spAutoFit/>
          </a:bodyPr>
          <a:lstStyle/>
          <a:p>
            <a:endParaRPr lang="zh-CN" altLang="en-US"/>
          </a:p>
        </p:txBody>
      </p:sp>
      <p:sp>
        <p:nvSpPr>
          <p:cNvPr id="69" name="日期占位符 68"/>
          <p:cNvSpPr>
            <a:spLocks noGrp="1"/>
          </p:cNvSpPr>
          <p:nvPr>
            <p:ph type="dt" sz="half" idx="10"/>
          </p:nvPr>
        </p:nvSpPr>
        <p:spPr/>
        <p:txBody>
          <a:bodyPr/>
          <a:lstStyle/>
          <a:p>
            <a:fld id="{AE5484F7-34F7-421A-BB92-31AD45D36F2D}" type="datetime1">
              <a:rPr lang="zh-CN" altLang="en-US" smtClean="0"/>
              <a:pPr/>
              <a:t>2019/11/28</a:t>
            </a:fld>
            <a:endParaRPr lang="zh-CN" altLang="en-US"/>
          </a:p>
        </p:txBody>
      </p:sp>
      <p:sp>
        <p:nvSpPr>
          <p:cNvPr id="70" name="灯片编号占位符 69"/>
          <p:cNvSpPr>
            <a:spLocks noGrp="1"/>
          </p:cNvSpPr>
          <p:nvPr>
            <p:ph type="sldNum" sz="quarter" idx="12"/>
          </p:nvPr>
        </p:nvSpPr>
        <p:spPr/>
        <p:txBody>
          <a:bodyPr/>
          <a:lstStyle/>
          <a:p>
            <a:fld id="{0C913308-F349-4B6D-A68A-DD1791B4A57B}" type="slidenum">
              <a:rPr lang="zh-CN" altLang="en-US" smtClean="0"/>
              <a:pPr/>
              <a:t>25</a:t>
            </a:fld>
            <a:endParaRPr lang="zh-CN" altLang="en-US"/>
          </a:p>
        </p:txBody>
      </p:sp>
      <p:sp>
        <p:nvSpPr>
          <p:cNvPr id="71" name="页脚占位符 70"/>
          <p:cNvSpPr>
            <a:spLocks noGrp="1"/>
          </p:cNvSpPr>
          <p:nvPr>
            <p:ph type="ftr" sz="quarter" idx="11"/>
          </p:nvPr>
        </p:nvSpPr>
        <p:spPr/>
        <p:txBody>
          <a:bodyPr/>
          <a:lstStyle/>
          <a:p>
            <a:r>
              <a:rPr lang="zh-CN" altLang="en-US" smtClean="0"/>
              <a:t>龙芯</a:t>
            </a:r>
            <a:r>
              <a:rPr lang="en-US" altLang="zh-CN" smtClean="0"/>
              <a:t>-</a:t>
            </a:r>
            <a:r>
              <a:rPr lang="zh-CN" altLang="en-US" smtClean="0"/>
              <a:t>东北大学（秦皇岛）联合实验室</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30838"/>
                                        </p:tgtEl>
                                        <p:attrNameLst>
                                          <p:attrName>style.visibility</p:attrName>
                                        </p:attrNameLst>
                                      </p:cBhvr>
                                      <p:to>
                                        <p:strVal val="visible"/>
                                      </p:to>
                                    </p:set>
                                    <p:animEffect transition="in" filter="blinds(horizontal)">
                                      <p:cBhvr>
                                        <p:cTn id="12" dur="500"/>
                                        <p:tgtEl>
                                          <p:spTgt spid="63083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30839"/>
                                        </p:tgtEl>
                                        <p:attrNameLst>
                                          <p:attrName>style.visibility</p:attrName>
                                        </p:attrNameLst>
                                      </p:cBhvr>
                                      <p:to>
                                        <p:strVal val="visible"/>
                                      </p:to>
                                    </p:set>
                                    <p:animEffect transition="in" filter="blinds(horizontal)">
                                      <p:cBhvr>
                                        <p:cTn id="17" dur="500"/>
                                        <p:tgtEl>
                                          <p:spTgt spid="63083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30851"/>
                                        </p:tgtEl>
                                        <p:attrNameLst>
                                          <p:attrName>style.visibility</p:attrName>
                                        </p:attrNameLst>
                                      </p:cBhvr>
                                      <p:to>
                                        <p:strVal val="visible"/>
                                      </p:to>
                                    </p:set>
                                    <p:animEffect transition="in" filter="blinds(horizontal)">
                                      <p:cBhvr>
                                        <p:cTn id="22" dur="500"/>
                                        <p:tgtEl>
                                          <p:spTgt spid="63085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30840"/>
                                        </p:tgtEl>
                                        <p:attrNameLst>
                                          <p:attrName>style.visibility</p:attrName>
                                        </p:attrNameLst>
                                      </p:cBhvr>
                                      <p:to>
                                        <p:strVal val="visible"/>
                                      </p:to>
                                    </p:set>
                                    <p:animEffect transition="in" filter="blinds(horizontal)">
                                      <p:cBhvr>
                                        <p:cTn id="27" dur="500"/>
                                        <p:tgtEl>
                                          <p:spTgt spid="63084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30841"/>
                                        </p:tgtEl>
                                        <p:attrNameLst>
                                          <p:attrName>style.visibility</p:attrName>
                                        </p:attrNameLst>
                                      </p:cBhvr>
                                      <p:to>
                                        <p:strVal val="visible"/>
                                      </p:to>
                                    </p:set>
                                    <p:animEffect transition="in" filter="blinds(horizontal)">
                                      <p:cBhvr>
                                        <p:cTn id="32" dur="500"/>
                                        <p:tgtEl>
                                          <p:spTgt spid="63084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30844"/>
                                        </p:tgtEl>
                                        <p:attrNameLst>
                                          <p:attrName>style.visibility</p:attrName>
                                        </p:attrNameLst>
                                      </p:cBhvr>
                                      <p:to>
                                        <p:strVal val="visible"/>
                                      </p:to>
                                    </p:set>
                                    <p:animEffect transition="in" filter="blinds(horizontal)">
                                      <p:cBhvr>
                                        <p:cTn id="37" dur="500"/>
                                        <p:tgtEl>
                                          <p:spTgt spid="63084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30842"/>
                                        </p:tgtEl>
                                        <p:attrNameLst>
                                          <p:attrName>style.visibility</p:attrName>
                                        </p:attrNameLst>
                                      </p:cBhvr>
                                      <p:to>
                                        <p:strVal val="visible"/>
                                      </p:to>
                                    </p:set>
                                    <p:animEffect transition="in" filter="blinds(horizontal)">
                                      <p:cBhvr>
                                        <p:cTn id="42" dur="500"/>
                                        <p:tgtEl>
                                          <p:spTgt spid="630842"/>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630843"/>
                                        </p:tgtEl>
                                        <p:attrNameLst>
                                          <p:attrName>style.visibility</p:attrName>
                                        </p:attrNameLst>
                                      </p:cBhvr>
                                      <p:to>
                                        <p:strVal val="visible"/>
                                      </p:to>
                                    </p:set>
                                    <p:animEffect transition="in" filter="blinds(horizontal)">
                                      <p:cBhvr>
                                        <p:cTn id="47" dur="500"/>
                                        <p:tgtEl>
                                          <p:spTgt spid="630843"/>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630845"/>
                                        </p:tgtEl>
                                        <p:attrNameLst>
                                          <p:attrName>style.visibility</p:attrName>
                                        </p:attrNameLst>
                                      </p:cBhvr>
                                      <p:to>
                                        <p:strVal val="visible"/>
                                      </p:to>
                                    </p:set>
                                    <p:animEffect transition="in" filter="blinds(horizontal)">
                                      <p:cBhvr>
                                        <p:cTn id="52" dur="500"/>
                                        <p:tgtEl>
                                          <p:spTgt spid="630845"/>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630847"/>
                                        </p:tgtEl>
                                        <p:attrNameLst>
                                          <p:attrName>style.visibility</p:attrName>
                                        </p:attrNameLst>
                                      </p:cBhvr>
                                      <p:to>
                                        <p:strVal val="visible"/>
                                      </p:to>
                                    </p:set>
                                    <p:animEffect transition="in" filter="blinds(horizontal)">
                                      <p:cBhvr>
                                        <p:cTn id="57" dur="500"/>
                                        <p:tgtEl>
                                          <p:spTgt spid="630847"/>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630846"/>
                                        </p:tgtEl>
                                        <p:attrNameLst>
                                          <p:attrName>style.visibility</p:attrName>
                                        </p:attrNameLst>
                                      </p:cBhvr>
                                      <p:to>
                                        <p:strVal val="visible"/>
                                      </p:to>
                                    </p:set>
                                    <p:animEffect transition="in" filter="blinds(horizontal)">
                                      <p:cBhvr>
                                        <p:cTn id="62" dur="500"/>
                                        <p:tgtEl>
                                          <p:spTgt spid="630846"/>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630849"/>
                                        </p:tgtEl>
                                        <p:attrNameLst>
                                          <p:attrName>style.visibility</p:attrName>
                                        </p:attrNameLst>
                                      </p:cBhvr>
                                      <p:to>
                                        <p:strVal val="visible"/>
                                      </p:to>
                                    </p:set>
                                    <p:animEffect transition="in" filter="blinds(horizontal)">
                                      <p:cBhvr>
                                        <p:cTn id="67" dur="500"/>
                                        <p:tgtEl>
                                          <p:spTgt spid="630849"/>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630848"/>
                                        </p:tgtEl>
                                        <p:attrNameLst>
                                          <p:attrName>style.visibility</p:attrName>
                                        </p:attrNameLst>
                                      </p:cBhvr>
                                      <p:to>
                                        <p:strVal val="visible"/>
                                      </p:to>
                                    </p:set>
                                    <p:animEffect transition="in" filter="blinds(horizontal)">
                                      <p:cBhvr>
                                        <p:cTn id="72" dur="500"/>
                                        <p:tgtEl>
                                          <p:spTgt spid="6308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0838" grpId="0" autoUpdateAnimBg="0"/>
      <p:bldP spid="630839" grpId="0" autoUpdateAnimBg="0"/>
      <p:bldP spid="630840" grpId="0" autoUpdateAnimBg="0"/>
      <p:bldP spid="630841" grpId="0" autoUpdateAnimBg="0"/>
      <p:bldP spid="630842" grpId="0" autoUpdateAnimBg="0"/>
      <p:bldP spid="630843" grpId="0" autoUpdateAnimBg="0"/>
      <p:bldP spid="630844" grpId="0" autoUpdateAnimBg="0"/>
      <p:bldP spid="630845" grpId="0" autoUpdateAnimBg="0"/>
      <p:bldP spid="630846" grpId="0" autoUpdateAnimBg="0"/>
      <p:bldP spid="630847" grpId="0" autoUpdateAnimBg="0"/>
      <p:bldP spid="630848" grpId="0" autoUpdateAnimBg="0"/>
      <p:bldP spid="630849" grpId="0" autoUpdateAnimBg="0"/>
      <p:bldP spid="630851"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810" name="Text Box 2"/>
          <p:cNvSpPr txBox="1">
            <a:spLocks noChangeArrowheads="1"/>
          </p:cNvSpPr>
          <p:nvPr/>
        </p:nvSpPr>
        <p:spPr bwMode="auto">
          <a:xfrm>
            <a:off x="469900" y="273050"/>
            <a:ext cx="2476500" cy="641350"/>
          </a:xfrm>
          <a:prstGeom prst="rect">
            <a:avLst/>
          </a:prstGeom>
          <a:noFill/>
          <a:ln w="9525">
            <a:noFill/>
            <a:miter lim="800000"/>
            <a:headEnd/>
            <a:tailEnd/>
          </a:ln>
          <a:effectLst/>
        </p:spPr>
        <p:txBody>
          <a:bodyPr wrap="none">
            <a:spAutoFit/>
          </a:bodyPr>
          <a:lstStyle/>
          <a:p>
            <a:pPr>
              <a:spcBef>
                <a:spcPct val="0"/>
              </a:spcBef>
            </a:pPr>
            <a:r>
              <a:rPr lang="zh-CN" altLang="en-US" sz="3600">
                <a:latin typeface="Times New Roman" pitchFamily="18" charset="0"/>
              </a:rPr>
              <a:t>3. 工作原理</a:t>
            </a:r>
          </a:p>
        </p:txBody>
      </p:sp>
      <p:grpSp>
        <p:nvGrpSpPr>
          <p:cNvPr id="2" name="Group 3"/>
          <p:cNvGrpSpPr>
            <a:grpSpLocks/>
          </p:cNvGrpSpPr>
          <p:nvPr/>
        </p:nvGrpSpPr>
        <p:grpSpPr bwMode="auto">
          <a:xfrm>
            <a:off x="685800" y="1203325"/>
            <a:ext cx="2209800" cy="5273675"/>
            <a:chOff x="432" y="758"/>
            <a:chExt cx="1392" cy="3322"/>
          </a:xfrm>
        </p:grpSpPr>
        <p:sp>
          <p:nvSpPr>
            <p:cNvPr id="631812" name="Rectangle 4"/>
            <p:cNvSpPr>
              <a:spLocks noChangeArrowheads="1"/>
            </p:cNvSpPr>
            <p:nvPr/>
          </p:nvSpPr>
          <p:spPr bwMode="auto">
            <a:xfrm>
              <a:off x="720" y="1008"/>
              <a:ext cx="1104" cy="3072"/>
            </a:xfrm>
            <a:prstGeom prst="rect">
              <a:avLst/>
            </a:prstGeom>
            <a:noFill/>
            <a:ln w="28575">
              <a:solidFill>
                <a:schemeClr val="tx1"/>
              </a:solidFill>
              <a:miter lim="800000"/>
              <a:headEnd/>
              <a:tailEnd/>
            </a:ln>
            <a:effectLst/>
          </p:spPr>
          <p:txBody>
            <a:bodyPr wrap="none" anchor="ctr"/>
            <a:lstStyle/>
            <a:p>
              <a:endParaRPr lang="zh-CN" altLang="en-US"/>
            </a:p>
          </p:txBody>
        </p:sp>
        <p:sp>
          <p:nvSpPr>
            <p:cNvPr id="631813" name="Text Box 5"/>
            <p:cNvSpPr txBox="1">
              <a:spLocks noChangeArrowheads="1"/>
            </p:cNvSpPr>
            <p:nvPr/>
          </p:nvSpPr>
          <p:spPr bwMode="auto">
            <a:xfrm>
              <a:off x="816" y="1968"/>
              <a:ext cx="771" cy="250"/>
            </a:xfrm>
            <a:prstGeom prst="rect">
              <a:avLst/>
            </a:prstGeom>
            <a:noFill/>
            <a:ln w="9525">
              <a:noFill/>
              <a:miter lim="800000"/>
              <a:headEnd/>
              <a:tailEnd/>
            </a:ln>
            <a:effectLst/>
          </p:spPr>
          <p:txBody>
            <a:bodyPr wrap="none">
              <a:spAutoFit/>
            </a:bodyPr>
            <a:lstStyle/>
            <a:p>
              <a:pPr>
                <a:spcBef>
                  <a:spcPct val="0"/>
                </a:spcBef>
              </a:pPr>
              <a:r>
                <a:rPr lang="en-US" altLang="zh-CN" sz="2000">
                  <a:solidFill>
                    <a:schemeClr val="folHlink"/>
                  </a:solidFill>
                  <a:latin typeface="Times New Roman" pitchFamily="18" charset="0"/>
                </a:rPr>
                <a:t>LDA</a:t>
              </a:r>
              <a:r>
                <a:rPr lang="en-US" altLang="zh-CN" sz="2000">
                  <a:latin typeface="Times New Roman" pitchFamily="18" charset="0"/>
                </a:rPr>
                <a:t>     X</a:t>
              </a:r>
            </a:p>
          </p:txBody>
        </p:sp>
        <p:sp>
          <p:nvSpPr>
            <p:cNvPr id="631814" name="Text Box 6"/>
            <p:cNvSpPr txBox="1">
              <a:spLocks noChangeArrowheads="1"/>
            </p:cNvSpPr>
            <p:nvPr/>
          </p:nvSpPr>
          <p:spPr bwMode="auto">
            <a:xfrm>
              <a:off x="816" y="2205"/>
              <a:ext cx="780" cy="250"/>
            </a:xfrm>
            <a:prstGeom prst="rect">
              <a:avLst/>
            </a:prstGeom>
            <a:noFill/>
            <a:ln w="9525">
              <a:noFill/>
              <a:miter lim="800000"/>
              <a:headEnd/>
              <a:tailEnd/>
            </a:ln>
            <a:effectLst/>
          </p:spPr>
          <p:txBody>
            <a:bodyPr wrap="none">
              <a:spAutoFit/>
            </a:bodyPr>
            <a:lstStyle/>
            <a:p>
              <a:pPr>
                <a:spcBef>
                  <a:spcPct val="0"/>
                </a:spcBef>
              </a:pPr>
              <a:r>
                <a:rPr lang="en-US" altLang="zh-CN" sz="2000">
                  <a:solidFill>
                    <a:schemeClr val="folHlink"/>
                  </a:solidFill>
                  <a:latin typeface="Times New Roman" pitchFamily="18" charset="0"/>
                </a:rPr>
                <a:t>ADD</a:t>
              </a:r>
              <a:r>
                <a:rPr lang="en-US" altLang="zh-CN" sz="2000">
                  <a:latin typeface="Times New Roman" pitchFamily="18" charset="0"/>
                </a:rPr>
                <a:t>     Y</a:t>
              </a:r>
            </a:p>
          </p:txBody>
        </p:sp>
        <p:sp>
          <p:nvSpPr>
            <p:cNvPr id="631815" name="Text Box 7"/>
            <p:cNvSpPr txBox="1">
              <a:spLocks noChangeArrowheads="1"/>
            </p:cNvSpPr>
            <p:nvPr/>
          </p:nvSpPr>
          <p:spPr bwMode="auto">
            <a:xfrm>
              <a:off x="816" y="2442"/>
              <a:ext cx="775" cy="250"/>
            </a:xfrm>
            <a:prstGeom prst="rect">
              <a:avLst/>
            </a:prstGeom>
            <a:noFill/>
            <a:ln w="9525">
              <a:noFill/>
              <a:miter lim="800000"/>
              <a:headEnd/>
              <a:tailEnd/>
            </a:ln>
            <a:effectLst/>
          </p:spPr>
          <p:txBody>
            <a:bodyPr wrap="none">
              <a:spAutoFit/>
            </a:bodyPr>
            <a:lstStyle/>
            <a:p>
              <a:pPr>
                <a:spcBef>
                  <a:spcPct val="0"/>
                </a:spcBef>
              </a:pPr>
              <a:r>
                <a:rPr lang="en-US" altLang="zh-CN" sz="2000">
                  <a:solidFill>
                    <a:schemeClr val="folHlink"/>
                  </a:solidFill>
                  <a:latin typeface="Times New Roman" pitchFamily="18" charset="0"/>
                </a:rPr>
                <a:t>STA</a:t>
              </a:r>
              <a:r>
                <a:rPr lang="en-US" altLang="zh-CN" sz="2000">
                  <a:latin typeface="Times New Roman" pitchFamily="18" charset="0"/>
                </a:rPr>
                <a:t>      Z</a:t>
              </a:r>
            </a:p>
          </p:txBody>
        </p:sp>
        <p:sp>
          <p:nvSpPr>
            <p:cNvPr id="631816" name="Text Box 8"/>
            <p:cNvSpPr txBox="1">
              <a:spLocks noChangeArrowheads="1"/>
            </p:cNvSpPr>
            <p:nvPr/>
          </p:nvSpPr>
          <p:spPr bwMode="auto">
            <a:xfrm>
              <a:off x="998" y="758"/>
              <a:ext cx="438" cy="250"/>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主存</a:t>
              </a:r>
            </a:p>
          </p:txBody>
        </p:sp>
        <p:sp>
          <p:nvSpPr>
            <p:cNvPr id="631817" name="Text Box 9"/>
            <p:cNvSpPr txBox="1">
              <a:spLocks noChangeArrowheads="1"/>
            </p:cNvSpPr>
            <p:nvPr/>
          </p:nvSpPr>
          <p:spPr bwMode="auto">
            <a:xfrm>
              <a:off x="816" y="2678"/>
              <a:ext cx="410" cy="250"/>
            </a:xfrm>
            <a:prstGeom prst="rect">
              <a:avLst/>
            </a:prstGeom>
            <a:noFill/>
            <a:ln w="9525">
              <a:noFill/>
              <a:miter lim="800000"/>
              <a:headEnd/>
              <a:tailEnd/>
            </a:ln>
            <a:effectLst/>
          </p:spPr>
          <p:txBody>
            <a:bodyPr wrap="none">
              <a:spAutoFit/>
            </a:bodyPr>
            <a:lstStyle/>
            <a:p>
              <a:pPr>
                <a:spcBef>
                  <a:spcPct val="0"/>
                </a:spcBef>
              </a:pPr>
              <a:r>
                <a:rPr lang="en-US" altLang="zh-CN" sz="2000">
                  <a:solidFill>
                    <a:schemeClr val="folHlink"/>
                  </a:solidFill>
                  <a:latin typeface="Times New Roman" pitchFamily="18" charset="0"/>
                </a:rPr>
                <a:t>STP</a:t>
              </a:r>
            </a:p>
          </p:txBody>
        </p:sp>
        <p:sp>
          <p:nvSpPr>
            <p:cNvPr id="631818" name="Text Box 10"/>
            <p:cNvSpPr txBox="1">
              <a:spLocks noChangeArrowheads="1"/>
            </p:cNvSpPr>
            <p:nvPr/>
          </p:nvSpPr>
          <p:spPr bwMode="auto">
            <a:xfrm>
              <a:off x="432" y="2082"/>
              <a:ext cx="308" cy="702"/>
            </a:xfrm>
            <a:prstGeom prst="rect">
              <a:avLst/>
            </a:prstGeom>
            <a:noFill/>
            <a:ln w="9525">
              <a:noFill/>
              <a:miter lim="800000"/>
              <a:headEnd/>
              <a:tailEnd/>
            </a:ln>
            <a:effectLst/>
          </p:spPr>
          <p:txBody>
            <a:bodyPr vert="eaVert" wrap="none">
              <a:spAutoFit/>
            </a:bodyPr>
            <a:lstStyle/>
            <a:p>
              <a:pPr>
                <a:spcBef>
                  <a:spcPct val="0"/>
                </a:spcBef>
              </a:pPr>
              <a:r>
                <a:rPr lang="zh-CN" altLang="en-US" sz="2000">
                  <a:latin typeface="Times New Roman" pitchFamily="18" charset="0"/>
                </a:rPr>
                <a:t>用户程序</a:t>
              </a:r>
            </a:p>
          </p:txBody>
        </p:sp>
      </p:grpSp>
      <p:sp>
        <p:nvSpPr>
          <p:cNvPr id="631819" name="Rectangle 11"/>
          <p:cNvSpPr>
            <a:spLocks noChangeArrowheads="1"/>
          </p:cNvSpPr>
          <p:nvPr/>
        </p:nvSpPr>
        <p:spPr bwMode="auto">
          <a:xfrm>
            <a:off x="7696200" y="152400"/>
            <a:ext cx="1447800" cy="838200"/>
          </a:xfrm>
          <a:prstGeom prst="rect">
            <a:avLst/>
          </a:prstGeom>
          <a:noFill/>
          <a:ln w="9525">
            <a:noFill/>
            <a:miter lim="800000"/>
            <a:headEnd/>
            <a:tailEnd/>
          </a:ln>
          <a:effectLst/>
        </p:spPr>
        <p:txBody>
          <a:bodyPr lIns="92075" tIns="46038" rIns="92075" bIns="46038" anchor="ctr"/>
          <a:lstStyle/>
          <a:p>
            <a:pPr>
              <a:spcBef>
                <a:spcPct val="0"/>
              </a:spcBef>
            </a:pPr>
            <a:r>
              <a:rPr lang="zh-CN" altLang="en-US" sz="4400">
                <a:solidFill>
                  <a:schemeClr val="tx2"/>
                </a:solidFill>
                <a:effectLst>
                  <a:outerShdw blurRad="38100" dist="38100" dir="2700000" algn="tl">
                    <a:srgbClr val="000000"/>
                  </a:outerShdw>
                </a:effectLst>
                <a:latin typeface="Arial" charset="0"/>
              </a:rPr>
              <a:t>10.2</a:t>
            </a:r>
          </a:p>
        </p:txBody>
      </p:sp>
      <p:grpSp>
        <p:nvGrpSpPr>
          <p:cNvPr id="3" name="Group 12"/>
          <p:cNvGrpSpPr>
            <a:grpSpLocks/>
          </p:cNvGrpSpPr>
          <p:nvPr/>
        </p:nvGrpSpPr>
        <p:grpSpPr bwMode="auto">
          <a:xfrm>
            <a:off x="3657600" y="288925"/>
            <a:ext cx="5437188" cy="6350000"/>
            <a:chOff x="2304" y="182"/>
            <a:chExt cx="3425" cy="4000"/>
          </a:xfrm>
        </p:grpSpPr>
        <p:grpSp>
          <p:nvGrpSpPr>
            <p:cNvPr id="4" name="Group 13"/>
            <p:cNvGrpSpPr>
              <a:grpSpLocks/>
            </p:cNvGrpSpPr>
            <p:nvPr/>
          </p:nvGrpSpPr>
          <p:grpSpPr bwMode="auto">
            <a:xfrm>
              <a:off x="2304" y="182"/>
              <a:ext cx="3425" cy="4000"/>
              <a:chOff x="2304" y="182"/>
              <a:chExt cx="3425" cy="4000"/>
            </a:xfrm>
          </p:grpSpPr>
          <p:sp>
            <p:nvSpPr>
              <p:cNvPr id="631822" name="Text Box 14"/>
              <p:cNvSpPr txBox="1">
                <a:spLocks noChangeArrowheads="1"/>
              </p:cNvSpPr>
              <p:nvPr/>
            </p:nvSpPr>
            <p:spPr bwMode="auto">
              <a:xfrm>
                <a:off x="3354" y="182"/>
                <a:ext cx="436" cy="250"/>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控存</a:t>
                </a:r>
              </a:p>
            </p:txBody>
          </p:sp>
          <p:sp>
            <p:nvSpPr>
              <p:cNvPr id="631823" name="Text Box 15"/>
              <p:cNvSpPr txBox="1">
                <a:spLocks noChangeArrowheads="1"/>
              </p:cNvSpPr>
              <p:nvPr/>
            </p:nvSpPr>
            <p:spPr bwMode="auto">
              <a:xfrm>
                <a:off x="2304" y="646"/>
                <a:ext cx="438" cy="250"/>
              </a:xfrm>
              <a:prstGeom prst="rect">
                <a:avLst/>
              </a:prstGeom>
              <a:noFill/>
              <a:ln w="9525">
                <a:noFill/>
                <a:miter lim="800000"/>
                <a:headEnd/>
                <a:tailEnd/>
              </a:ln>
              <a:effectLst/>
            </p:spPr>
            <p:txBody>
              <a:bodyPr wrap="none">
                <a:spAutoFit/>
              </a:bodyPr>
              <a:lstStyle/>
              <a:p>
                <a:pPr>
                  <a:spcBef>
                    <a:spcPct val="0"/>
                  </a:spcBef>
                </a:pPr>
                <a:r>
                  <a:rPr lang="en-US" altLang="zh-CN" sz="2000">
                    <a:latin typeface="Times New Roman" pitchFamily="18" charset="0"/>
                  </a:rPr>
                  <a:t>M+1</a:t>
                </a:r>
              </a:p>
            </p:txBody>
          </p:sp>
          <p:sp>
            <p:nvSpPr>
              <p:cNvPr id="631824" name="Text Box 16"/>
              <p:cNvSpPr txBox="1">
                <a:spLocks noChangeArrowheads="1"/>
              </p:cNvSpPr>
              <p:nvPr/>
            </p:nvSpPr>
            <p:spPr bwMode="auto">
              <a:xfrm>
                <a:off x="2394" y="424"/>
                <a:ext cx="267" cy="250"/>
              </a:xfrm>
              <a:prstGeom prst="rect">
                <a:avLst/>
              </a:prstGeom>
              <a:noFill/>
              <a:ln w="9525">
                <a:noFill/>
                <a:miter lim="800000"/>
                <a:headEnd/>
                <a:tailEnd/>
              </a:ln>
              <a:effectLst/>
            </p:spPr>
            <p:txBody>
              <a:bodyPr wrap="none">
                <a:spAutoFit/>
              </a:bodyPr>
              <a:lstStyle/>
              <a:p>
                <a:pPr>
                  <a:spcBef>
                    <a:spcPct val="0"/>
                  </a:spcBef>
                </a:pPr>
                <a:r>
                  <a:rPr lang="en-US" altLang="zh-CN" sz="2000">
                    <a:latin typeface="Times New Roman" pitchFamily="18" charset="0"/>
                  </a:rPr>
                  <a:t>M</a:t>
                </a:r>
              </a:p>
            </p:txBody>
          </p:sp>
          <p:sp>
            <p:nvSpPr>
              <p:cNvPr id="631825" name="Text Box 17"/>
              <p:cNvSpPr txBox="1">
                <a:spLocks noChangeArrowheads="1"/>
              </p:cNvSpPr>
              <p:nvPr/>
            </p:nvSpPr>
            <p:spPr bwMode="auto">
              <a:xfrm>
                <a:off x="2304" y="867"/>
                <a:ext cx="438" cy="250"/>
              </a:xfrm>
              <a:prstGeom prst="rect">
                <a:avLst/>
              </a:prstGeom>
              <a:noFill/>
              <a:ln w="9525">
                <a:noFill/>
                <a:miter lim="800000"/>
                <a:headEnd/>
                <a:tailEnd/>
              </a:ln>
              <a:effectLst/>
            </p:spPr>
            <p:txBody>
              <a:bodyPr wrap="none">
                <a:spAutoFit/>
              </a:bodyPr>
              <a:lstStyle/>
              <a:p>
                <a:pPr>
                  <a:spcBef>
                    <a:spcPct val="0"/>
                  </a:spcBef>
                </a:pPr>
                <a:r>
                  <a:rPr lang="en-US" altLang="zh-CN" sz="2000">
                    <a:latin typeface="Times New Roman" pitchFamily="18" charset="0"/>
                  </a:rPr>
                  <a:t>M+2</a:t>
                </a:r>
              </a:p>
            </p:txBody>
          </p:sp>
          <p:sp>
            <p:nvSpPr>
              <p:cNvPr id="631826" name="Text Box 18"/>
              <p:cNvSpPr txBox="1">
                <a:spLocks noChangeArrowheads="1"/>
              </p:cNvSpPr>
              <p:nvPr/>
            </p:nvSpPr>
            <p:spPr bwMode="auto">
              <a:xfrm>
                <a:off x="2304" y="1630"/>
                <a:ext cx="385" cy="250"/>
              </a:xfrm>
              <a:prstGeom prst="rect">
                <a:avLst/>
              </a:prstGeom>
              <a:noFill/>
              <a:ln w="9525">
                <a:noFill/>
                <a:miter lim="800000"/>
                <a:headEnd/>
                <a:tailEnd/>
              </a:ln>
              <a:effectLst/>
            </p:spPr>
            <p:txBody>
              <a:bodyPr wrap="none">
                <a:spAutoFit/>
              </a:bodyPr>
              <a:lstStyle/>
              <a:p>
                <a:pPr>
                  <a:spcBef>
                    <a:spcPct val="0"/>
                  </a:spcBef>
                </a:pPr>
                <a:r>
                  <a:rPr lang="en-US" altLang="zh-CN" sz="2000">
                    <a:latin typeface="Times New Roman" pitchFamily="18" charset="0"/>
                  </a:rPr>
                  <a:t>P+1</a:t>
                </a:r>
              </a:p>
            </p:txBody>
          </p:sp>
          <p:sp>
            <p:nvSpPr>
              <p:cNvPr id="631827" name="Text Box 19"/>
              <p:cNvSpPr txBox="1">
                <a:spLocks noChangeArrowheads="1"/>
              </p:cNvSpPr>
              <p:nvPr/>
            </p:nvSpPr>
            <p:spPr bwMode="auto">
              <a:xfrm>
                <a:off x="2383" y="2382"/>
                <a:ext cx="240" cy="250"/>
              </a:xfrm>
              <a:prstGeom prst="rect">
                <a:avLst/>
              </a:prstGeom>
              <a:noFill/>
              <a:ln w="9525">
                <a:noFill/>
                <a:miter lim="800000"/>
                <a:headEnd/>
                <a:tailEnd/>
              </a:ln>
              <a:effectLst/>
            </p:spPr>
            <p:txBody>
              <a:bodyPr wrap="none">
                <a:spAutoFit/>
              </a:bodyPr>
              <a:lstStyle/>
              <a:p>
                <a:pPr>
                  <a:spcBef>
                    <a:spcPct val="0"/>
                  </a:spcBef>
                </a:pPr>
                <a:r>
                  <a:rPr lang="en-US" altLang="zh-CN" sz="2000">
                    <a:latin typeface="Times New Roman" pitchFamily="18" charset="0"/>
                  </a:rPr>
                  <a:t>Q</a:t>
                </a:r>
              </a:p>
            </p:txBody>
          </p:sp>
          <p:sp>
            <p:nvSpPr>
              <p:cNvPr id="631828" name="Text Box 20"/>
              <p:cNvSpPr txBox="1">
                <a:spLocks noChangeArrowheads="1"/>
              </p:cNvSpPr>
              <p:nvPr/>
            </p:nvSpPr>
            <p:spPr bwMode="auto">
              <a:xfrm>
                <a:off x="2304" y="2826"/>
                <a:ext cx="411" cy="250"/>
              </a:xfrm>
              <a:prstGeom prst="rect">
                <a:avLst/>
              </a:prstGeom>
              <a:noFill/>
              <a:ln w="9525">
                <a:noFill/>
                <a:miter lim="800000"/>
                <a:headEnd/>
                <a:tailEnd/>
              </a:ln>
              <a:effectLst/>
            </p:spPr>
            <p:txBody>
              <a:bodyPr wrap="none">
                <a:spAutoFit/>
              </a:bodyPr>
              <a:lstStyle/>
              <a:p>
                <a:pPr>
                  <a:spcBef>
                    <a:spcPct val="0"/>
                  </a:spcBef>
                </a:pPr>
                <a:r>
                  <a:rPr lang="en-US" altLang="zh-CN" sz="2000">
                    <a:latin typeface="Times New Roman" pitchFamily="18" charset="0"/>
                  </a:rPr>
                  <a:t>Q+2</a:t>
                </a:r>
              </a:p>
            </p:txBody>
          </p:sp>
          <p:sp>
            <p:nvSpPr>
              <p:cNvPr id="631829" name="Text Box 21"/>
              <p:cNvSpPr txBox="1">
                <a:spLocks noChangeArrowheads="1"/>
              </p:cNvSpPr>
              <p:nvPr/>
            </p:nvSpPr>
            <p:spPr bwMode="auto">
              <a:xfrm>
                <a:off x="2399" y="1409"/>
                <a:ext cx="214" cy="250"/>
              </a:xfrm>
              <a:prstGeom prst="rect">
                <a:avLst/>
              </a:prstGeom>
              <a:noFill/>
              <a:ln w="9525">
                <a:noFill/>
                <a:miter lim="800000"/>
                <a:headEnd/>
                <a:tailEnd/>
              </a:ln>
              <a:effectLst/>
            </p:spPr>
            <p:txBody>
              <a:bodyPr wrap="none">
                <a:spAutoFit/>
              </a:bodyPr>
              <a:lstStyle/>
              <a:p>
                <a:pPr>
                  <a:spcBef>
                    <a:spcPct val="0"/>
                  </a:spcBef>
                </a:pPr>
                <a:r>
                  <a:rPr lang="en-US" altLang="zh-CN" sz="2000">
                    <a:latin typeface="Times New Roman" pitchFamily="18" charset="0"/>
                  </a:rPr>
                  <a:t>P</a:t>
                </a:r>
              </a:p>
            </p:txBody>
          </p:sp>
          <p:sp>
            <p:nvSpPr>
              <p:cNvPr id="631830" name="Text Box 22"/>
              <p:cNvSpPr txBox="1">
                <a:spLocks noChangeArrowheads="1"/>
              </p:cNvSpPr>
              <p:nvPr/>
            </p:nvSpPr>
            <p:spPr bwMode="auto">
              <a:xfrm>
                <a:off x="2304" y="1843"/>
                <a:ext cx="385" cy="250"/>
              </a:xfrm>
              <a:prstGeom prst="rect">
                <a:avLst/>
              </a:prstGeom>
              <a:noFill/>
              <a:ln w="9525">
                <a:noFill/>
                <a:miter lim="800000"/>
                <a:headEnd/>
                <a:tailEnd/>
              </a:ln>
              <a:effectLst/>
            </p:spPr>
            <p:txBody>
              <a:bodyPr wrap="none">
                <a:spAutoFit/>
              </a:bodyPr>
              <a:lstStyle/>
              <a:p>
                <a:pPr>
                  <a:spcBef>
                    <a:spcPct val="0"/>
                  </a:spcBef>
                </a:pPr>
                <a:r>
                  <a:rPr lang="en-US" altLang="zh-CN" sz="2000">
                    <a:latin typeface="Times New Roman" pitchFamily="18" charset="0"/>
                  </a:rPr>
                  <a:t>P+2</a:t>
                </a:r>
              </a:p>
            </p:txBody>
          </p:sp>
          <p:sp>
            <p:nvSpPr>
              <p:cNvPr id="631831" name="Text Box 23"/>
              <p:cNvSpPr txBox="1">
                <a:spLocks noChangeArrowheads="1"/>
              </p:cNvSpPr>
              <p:nvPr/>
            </p:nvSpPr>
            <p:spPr bwMode="auto">
              <a:xfrm>
                <a:off x="2304" y="2604"/>
                <a:ext cx="411" cy="250"/>
              </a:xfrm>
              <a:prstGeom prst="rect">
                <a:avLst/>
              </a:prstGeom>
              <a:noFill/>
              <a:ln w="9525">
                <a:noFill/>
                <a:miter lim="800000"/>
                <a:headEnd/>
                <a:tailEnd/>
              </a:ln>
              <a:effectLst/>
            </p:spPr>
            <p:txBody>
              <a:bodyPr wrap="none">
                <a:spAutoFit/>
              </a:bodyPr>
              <a:lstStyle/>
              <a:p>
                <a:pPr>
                  <a:spcBef>
                    <a:spcPct val="0"/>
                  </a:spcBef>
                </a:pPr>
                <a:r>
                  <a:rPr lang="en-US" altLang="zh-CN" sz="2000">
                    <a:latin typeface="Times New Roman" pitchFamily="18" charset="0"/>
                  </a:rPr>
                  <a:t>Q+1</a:t>
                </a:r>
              </a:p>
            </p:txBody>
          </p:sp>
          <p:sp>
            <p:nvSpPr>
              <p:cNvPr id="631832" name="Text Box 24"/>
              <p:cNvSpPr txBox="1">
                <a:spLocks noChangeArrowheads="1"/>
              </p:cNvSpPr>
              <p:nvPr/>
            </p:nvSpPr>
            <p:spPr bwMode="auto">
              <a:xfrm>
                <a:off x="3552" y="3070"/>
                <a:ext cx="308" cy="218"/>
              </a:xfrm>
              <a:prstGeom prst="rect">
                <a:avLst/>
              </a:prstGeom>
              <a:noFill/>
              <a:ln w="9525">
                <a:noFill/>
                <a:miter lim="800000"/>
                <a:headEnd/>
                <a:tailEnd/>
              </a:ln>
              <a:effectLst/>
            </p:spPr>
            <p:txBody>
              <a:bodyPr vert="eaVert" wrap="none">
                <a:spAutoFit/>
              </a:bodyPr>
              <a:lstStyle/>
              <a:p>
                <a:pPr>
                  <a:spcBef>
                    <a:spcPct val="0"/>
                  </a:spcBef>
                </a:pPr>
                <a:r>
                  <a:rPr lang="zh-CN" altLang="en-US" sz="2000">
                    <a:latin typeface="Times New Roman" pitchFamily="18" charset="0"/>
                  </a:rPr>
                  <a:t>…</a:t>
                </a:r>
              </a:p>
            </p:txBody>
          </p:sp>
          <p:sp>
            <p:nvSpPr>
              <p:cNvPr id="631833" name="AutoShape 25"/>
              <p:cNvSpPr>
                <a:spLocks/>
              </p:cNvSpPr>
              <p:nvPr/>
            </p:nvSpPr>
            <p:spPr bwMode="auto">
              <a:xfrm>
                <a:off x="4608" y="463"/>
                <a:ext cx="96" cy="621"/>
              </a:xfrm>
              <a:prstGeom prst="rightBrace">
                <a:avLst>
                  <a:gd name="adj1" fmla="val 53906"/>
                  <a:gd name="adj2" fmla="val 50000"/>
                </a:avLst>
              </a:prstGeom>
              <a:noFill/>
              <a:ln w="28575">
                <a:solidFill>
                  <a:schemeClr val="tx1"/>
                </a:solidFill>
                <a:round/>
                <a:headEnd/>
                <a:tailEnd/>
              </a:ln>
              <a:effectLst/>
            </p:spPr>
            <p:txBody>
              <a:bodyPr wrap="none" anchor="ctr"/>
              <a:lstStyle/>
              <a:p>
                <a:endParaRPr lang="zh-CN" altLang="en-US"/>
              </a:p>
            </p:txBody>
          </p:sp>
          <p:sp>
            <p:nvSpPr>
              <p:cNvPr id="631834" name="Text Box 26"/>
              <p:cNvSpPr txBox="1">
                <a:spLocks noChangeArrowheads="1"/>
              </p:cNvSpPr>
              <p:nvPr/>
            </p:nvSpPr>
            <p:spPr bwMode="auto">
              <a:xfrm>
                <a:off x="4705" y="636"/>
                <a:ext cx="756" cy="442"/>
              </a:xfrm>
              <a:prstGeom prst="rect">
                <a:avLst/>
              </a:prstGeom>
              <a:noFill/>
              <a:ln w="9525">
                <a:noFill/>
                <a:miter lim="800000"/>
                <a:headEnd/>
                <a:tailEnd/>
              </a:ln>
              <a:effectLst/>
            </p:spPr>
            <p:txBody>
              <a:bodyPr wrap="none">
                <a:spAutoFit/>
              </a:bodyPr>
              <a:lstStyle/>
              <a:p>
                <a:pPr>
                  <a:spcBef>
                    <a:spcPct val="0"/>
                  </a:spcBef>
                </a:pPr>
                <a:r>
                  <a:rPr lang="zh-CN" altLang="en-US" sz="2000">
                    <a:solidFill>
                      <a:schemeClr val="folHlink"/>
                    </a:solidFill>
                    <a:latin typeface="Times New Roman" pitchFamily="18" charset="0"/>
                  </a:rPr>
                  <a:t>取指周期</a:t>
                </a:r>
              </a:p>
              <a:p>
                <a:pPr>
                  <a:spcBef>
                    <a:spcPct val="0"/>
                  </a:spcBef>
                </a:pPr>
                <a:r>
                  <a:rPr lang="zh-CN" altLang="en-US" sz="2000">
                    <a:solidFill>
                      <a:schemeClr val="folHlink"/>
                    </a:solidFill>
                    <a:latin typeface="Times New Roman" pitchFamily="18" charset="0"/>
                  </a:rPr>
                  <a:t> </a:t>
                </a:r>
                <a:r>
                  <a:rPr lang="zh-CN" altLang="en-US" sz="2000">
                    <a:latin typeface="Times New Roman" pitchFamily="18" charset="0"/>
                  </a:rPr>
                  <a:t>微程序</a:t>
                </a:r>
              </a:p>
            </p:txBody>
          </p:sp>
          <p:sp>
            <p:nvSpPr>
              <p:cNvPr id="631835" name="AutoShape 27"/>
              <p:cNvSpPr>
                <a:spLocks/>
              </p:cNvSpPr>
              <p:nvPr/>
            </p:nvSpPr>
            <p:spPr bwMode="auto">
              <a:xfrm>
                <a:off x="4608" y="1444"/>
                <a:ext cx="96" cy="621"/>
              </a:xfrm>
              <a:prstGeom prst="rightBrace">
                <a:avLst>
                  <a:gd name="adj1" fmla="val 53906"/>
                  <a:gd name="adj2" fmla="val 50000"/>
                </a:avLst>
              </a:prstGeom>
              <a:noFill/>
              <a:ln w="28575">
                <a:solidFill>
                  <a:schemeClr val="tx1"/>
                </a:solidFill>
                <a:round/>
                <a:headEnd/>
                <a:tailEnd/>
              </a:ln>
              <a:effectLst/>
            </p:spPr>
            <p:txBody>
              <a:bodyPr wrap="none" anchor="ctr"/>
              <a:lstStyle/>
              <a:p>
                <a:endParaRPr lang="zh-CN" altLang="en-US"/>
              </a:p>
            </p:txBody>
          </p:sp>
          <p:sp>
            <p:nvSpPr>
              <p:cNvPr id="631836" name="Text Box 28"/>
              <p:cNvSpPr txBox="1">
                <a:spLocks noChangeArrowheads="1"/>
              </p:cNvSpPr>
              <p:nvPr/>
            </p:nvSpPr>
            <p:spPr bwMode="auto">
              <a:xfrm>
                <a:off x="4705" y="1666"/>
                <a:ext cx="1015" cy="442"/>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对应</a:t>
                </a:r>
                <a:r>
                  <a:rPr lang="zh-CN" altLang="en-US" sz="2000">
                    <a:solidFill>
                      <a:schemeClr val="folHlink"/>
                    </a:solidFill>
                    <a:latin typeface="Times New Roman" pitchFamily="18" charset="0"/>
                  </a:rPr>
                  <a:t> </a:t>
                </a:r>
                <a:r>
                  <a:rPr lang="en-US" altLang="zh-CN" sz="2000">
                    <a:solidFill>
                      <a:schemeClr val="folHlink"/>
                    </a:solidFill>
                    <a:latin typeface="Times New Roman" pitchFamily="18" charset="0"/>
                  </a:rPr>
                  <a:t>LDA </a:t>
                </a:r>
                <a:r>
                  <a:rPr lang="zh-CN" altLang="en-US" sz="2000">
                    <a:latin typeface="Times New Roman" pitchFamily="18" charset="0"/>
                  </a:rPr>
                  <a:t>操</a:t>
                </a:r>
              </a:p>
              <a:p>
                <a:pPr>
                  <a:spcBef>
                    <a:spcPct val="0"/>
                  </a:spcBef>
                </a:pPr>
                <a:r>
                  <a:rPr lang="zh-CN" altLang="en-US" sz="2000">
                    <a:latin typeface="Times New Roman" pitchFamily="18" charset="0"/>
                  </a:rPr>
                  <a:t>作的微程序</a:t>
                </a:r>
              </a:p>
            </p:txBody>
          </p:sp>
          <p:sp>
            <p:nvSpPr>
              <p:cNvPr id="631837" name="AutoShape 29"/>
              <p:cNvSpPr>
                <a:spLocks/>
              </p:cNvSpPr>
              <p:nvPr/>
            </p:nvSpPr>
            <p:spPr bwMode="auto">
              <a:xfrm>
                <a:off x="4608" y="2405"/>
                <a:ext cx="96" cy="620"/>
              </a:xfrm>
              <a:prstGeom prst="rightBrace">
                <a:avLst>
                  <a:gd name="adj1" fmla="val 53819"/>
                  <a:gd name="adj2" fmla="val 50000"/>
                </a:avLst>
              </a:prstGeom>
              <a:noFill/>
              <a:ln w="28575">
                <a:solidFill>
                  <a:schemeClr val="tx1"/>
                </a:solidFill>
                <a:round/>
                <a:headEnd/>
                <a:tailEnd/>
              </a:ln>
              <a:effectLst/>
            </p:spPr>
            <p:txBody>
              <a:bodyPr wrap="none" anchor="ctr"/>
              <a:lstStyle/>
              <a:p>
                <a:endParaRPr lang="zh-CN" altLang="en-US"/>
              </a:p>
            </p:txBody>
          </p:sp>
          <p:sp>
            <p:nvSpPr>
              <p:cNvPr id="631838" name="Text Box 30"/>
              <p:cNvSpPr txBox="1">
                <a:spLocks noChangeArrowheads="1"/>
              </p:cNvSpPr>
              <p:nvPr/>
            </p:nvSpPr>
            <p:spPr bwMode="auto">
              <a:xfrm>
                <a:off x="4705" y="2552"/>
                <a:ext cx="1024" cy="442"/>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对应 </a:t>
                </a:r>
                <a:r>
                  <a:rPr lang="en-US" altLang="zh-CN" sz="2000">
                    <a:solidFill>
                      <a:schemeClr val="folHlink"/>
                    </a:solidFill>
                    <a:latin typeface="Times New Roman" pitchFamily="18" charset="0"/>
                  </a:rPr>
                  <a:t>ADD</a:t>
                </a:r>
                <a:r>
                  <a:rPr lang="en-US" altLang="zh-CN" sz="2000">
                    <a:latin typeface="Times New Roman" pitchFamily="18" charset="0"/>
                  </a:rPr>
                  <a:t> </a:t>
                </a:r>
                <a:r>
                  <a:rPr lang="zh-CN" altLang="en-US" sz="2000">
                    <a:latin typeface="Times New Roman" pitchFamily="18" charset="0"/>
                  </a:rPr>
                  <a:t>操</a:t>
                </a:r>
              </a:p>
              <a:p>
                <a:pPr>
                  <a:spcBef>
                    <a:spcPct val="0"/>
                  </a:spcBef>
                </a:pPr>
                <a:r>
                  <a:rPr lang="zh-CN" altLang="en-US" sz="2000">
                    <a:latin typeface="Times New Roman" pitchFamily="18" charset="0"/>
                  </a:rPr>
                  <a:t>作的微程序</a:t>
                </a:r>
              </a:p>
            </p:txBody>
          </p:sp>
          <p:sp>
            <p:nvSpPr>
              <p:cNvPr id="631839" name="Rectangle 31"/>
              <p:cNvSpPr>
                <a:spLocks noChangeArrowheads="1"/>
              </p:cNvSpPr>
              <p:nvPr/>
            </p:nvSpPr>
            <p:spPr bwMode="auto">
              <a:xfrm>
                <a:off x="2832" y="2394"/>
                <a:ext cx="1728" cy="221"/>
              </a:xfrm>
              <a:prstGeom prst="rect">
                <a:avLst/>
              </a:prstGeom>
              <a:noFill/>
              <a:ln w="28575">
                <a:solidFill>
                  <a:schemeClr val="tx1"/>
                </a:solidFill>
                <a:miter lim="800000"/>
                <a:headEnd/>
                <a:tailEnd/>
              </a:ln>
              <a:effectLst/>
            </p:spPr>
            <p:txBody>
              <a:bodyPr wrap="none" anchor="ctr"/>
              <a:lstStyle/>
              <a:p>
                <a:endParaRPr lang="zh-CN" altLang="en-US"/>
              </a:p>
            </p:txBody>
          </p:sp>
          <p:sp>
            <p:nvSpPr>
              <p:cNvPr id="631840" name="Rectangle 32"/>
              <p:cNvSpPr>
                <a:spLocks noChangeArrowheads="1"/>
              </p:cNvSpPr>
              <p:nvPr/>
            </p:nvSpPr>
            <p:spPr bwMode="auto">
              <a:xfrm>
                <a:off x="2832" y="2837"/>
                <a:ext cx="1728" cy="222"/>
              </a:xfrm>
              <a:prstGeom prst="rect">
                <a:avLst/>
              </a:prstGeom>
              <a:noFill/>
              <a:ln w="28575">
                <a:solidFill>
                  <a:schemeClr val="tx1"/>
                </a:solidFill>
                <a:miter lim="800000"/>
                <a:headEnd/>
                <a:tailEnd/>
              </a:ln>
              <a:effectLst/>
            </p:spPr>
            <p:txBody>
              <a:bodyPr wrap="none" anchor="ctr"/>
              <a:lstStyle/>
              <a:p>
                <a:endParaRPr lang="zh-CN" altLang="en-US"/>
              </a:p>
            </p:txBody>
          </p:sp>
          <p:sp>
            <p:nvSpPr>
              <p:cNvPr id="631841" name="Rectangle 33"/>
              <p:cNvSpPr>
                <a:spLocks noChangeArrowheads="1"/>
              </p:cNvSpPr>
              <p:nvPr/>
            </p:nvSpPr>
            <p:spPr bwMode="auto">
              <a:xfrm>
                <a:off x="2832" y="1409"/>
                <a:ext cx="1728" cy="221"/>
              </a:xfrm>
              <a:prstGeom prst="rect">
                <a:avLst/>
              </a:prstGeom>
              <a:noFill/>
              <a:ln w="28575">
                <a:solidFill>
                  <a:schemeClr val="tx1"/>
                </a:solidFill>
                <a:miter lim="800000"/>
                <a:headEnd/>
                <a:tailEnd/>
              </a:ln>
              <a:effectLst/>
            </p:spPr>
            <p:txBody>
              <a:bodyPr wrap="none" anchor="ctr"/>
              <a:lstStyle/>
              <a:p>
                <a:endParaRPr lang="zh-CN" altLang="en-US"/>
              </a:p>
            </p:txBody>
          </p:sp>
          <p:sp>
            <p:nvSpPr>
              <p:cNvPr id="631842" name="Rectangle 34"/>
              <p:cNvSpPr>
                <a:spLocks noChangeArrowheads="1"/>
              </p:cNvSpPr>
              <p:nvPr/>
            </p:nvSpPr>
            <p:spPr bwMode="auto">
              <a:xfrm>
                <a:off x="2832" y="1852"/>
                <a:ext cx="1728" cy="222"/>
              </a:xfrm>
              <a:prstGeom prst="rect">
                <a:avLst/>
              </a:prstGeom>
              <a:noFill/>
              <a:ln w="28575">
                <a:solidFill>
                  <a:schemeClr val="tx1"/>
                </a:solidFill>
                <a:miter lim="800000"/>
                <a:headEnd/>
                <a:tailEnd/>
              </a:ln>
              <a:effectLst/>
            </p:spPr>
            <p:txBody>
              <a:bodyPr wrap="none" anchor="ctr"/>
              <a:lstStyle/>
              <a:p>
                <a:endParaRPr lang="zh-CN" altLang="en-US"/>
              </a:p>
            </p:txBody>
          </p:sp>
          <p:sp>
            <p:nvSpPr>
              <p:cNvPr id="631843" name="Rectangle 35"/>
              <p:cNvSpPr>
                <a:spLocks noChangeArrowheads="1"/>
              </p:cNvSpPr>
              <p:nvPr/>
            </p:nvSpPr>
            <p:spPr bwMode="auto">
              <a:xfrm>
                <a:off x="2832" y="2615"/>
                <a:ext cx="1728" cy="222"/>
              </a:xfrm>
              <a:prstGeom prst="rect">
                <a:avLst/>
              </a:prstGeom>
              <a:noFill/>
              <a:ln w="28575">
                <a:solidFill>
                  <a:schemeClr val="tx1"/>
                </a:solidFill>
                <a:miter lim="800000"/>
                <a:headEnd/>
                <a:tailEnd/>
              </a:ln>
              <a:effectLst/>
            </p:spPr>
            <p:txBody>
              <a:bodyPr wrap="none" anchor="ctr"/>
              <a:lstStyle/>
              <a:p>
                <a:endParaRPr lang="zh-CN" altLang="en-US"/>
              </a:p>
            </p:txBody>
          </p:sp>
          <p:sp>
            <p:nvSpPr>
              <p:cNvPr id="631844" name="Rectangle 36"/>
              <p:cNvSpPr>
                <a:spLocks noChangeArrowheads="1"/>
              </p:cNvSpPr>
              <p:nvPr/>
            </p:nvSpPr>
            <p:spPr bwMode="auto">
              <a:xfrm>
                <a:off x="2832" y="433"/>
                <a:ext cx="1728" cy="222"/>
              </a:xfrm>
              <a:prstGeom prst="rect">
                <a:avLst/>
              </a:prstGeom>
              <a:noFill/>
              <a:ln w="28575">
                <a:solidFill>
                  <a:schemeClr val="tx1"/>
                </a:solidFill>
                <a:miter lim="800000"/>
                <a:headEnd/>
                <a:tailEnd/>
              </a:ln>
              <a:effectLst/>
            </p:spPr>
            <p:txBody>
              <a:bodyPr wrap="none" anchor="ctr"/>
              <a:lstStyle/>
              <a:p>
                <a:endParaRPr lang="zh-CN" altLang="en-US"/>
              </a:p>
            </p:txBody>
          </p:sp>
          <p:sp>
            <p:nvSpPr>
              <p:cNvPr id="631845" name="Rectangle 37"/>
              <p:cNvSpPr>
                <a:spLocks noChangeArrowheads="1"/>
              </p:cNvSpPr>
              <p:nvPr/>
            </p:nvSpPr>
            <p:spPr bwMode="auto">
              <a:xfrm>
                <a:off x="2832" y="877"/>
                <a:ext cx="1728" cy="221"/>
              </a:xfrm>
              <a:prstGeom prst="rect">
                <a:avLst/>
              </a:prstGeom>
              <a:noFill/>
              <a:ln w="28575">
                <a:solidFill>
                  <a:schemeClr val="tx1"/>
                </a:solidFill>
                <a:miter lim="800000"/>
                <a:headEnd/>
                <a:tailEnd/>
              </a:ln>
              <a:effectLst/>
            </p:spPr>
            <p:txBody>
              <a:bodyPr wrap="none" anchor="ctr"/>
              <a:lstStyle/>
              <a:p>
                <a:endParaRPr lang="zh-CN" altLang="en-US"/>
              </a:p>
            </p:txBody>
          </p:sp>
          <p:sp>
            <p:nvSpPr>
              <p:cNvPr id="631846" name="Freeform 38"/>
              <p:cNvSpPr>
                <a:spLocks/>
              </p:cNvSpPr>
              <p:nvPr/>
            </p:nvSpPr>
            <p:spPr bwMode="auto">
              <a:xfrm>
                <a:off x="2832" y="1098"/>
                <a:ext cx="1" cy="884"/>
              </a:xfrm>
              <a:custGeom>
                <a:avLst/>
                <a:gdLst/>
                <a:ahLst/>
                <a:cxnLst>
                  <a:cxn ang="0">
                    <a:pos x="0" y="0"/>
                  </a:cxn>
                  <a:cxn ang="0">
                    <a:pos x="0" y="956"/>
                  </a:cxn>
                </a:cxnLst>
                <a:rect l="0" t="0" r="r" b="b"/>
                <a:pathLst>
                  <a:path w="1" h="956">
                    <a:moveTo>
                      <a:pt x="0" y="0"/>
                    </a:moveTo>
                    <a:lnTo>
                      <a:pt x="0" y="956"/>
                    </a:lnTo>
                  </a:path>
                </a:pathLst>
              </a:custGeom>
              <a:noFill/>
              <a:ln w="28575" cmpd="sng">
                <a:solidFill>
                  <a:schemeClr val="tx1"/>
                </a:solidFill>
                <a:round/>
                <a:headEnd type="none" w="med" len="med"/>
                <a:tailEnd type="none" w="med" len="med"/>
              </a:ln>
              <a:effectLst/>
            </p:spPr>
            <p:txBody>
              <a:bodyPr wrap="none"/>
              <a:lstStyle/>
              <a:p>
                <a:endParaRPr lang="zh-CN" altLang="en-US"/>
              </a:p>
            </p:txBody>
          </p:sp>
          <p:sp>
            <p:nvSpPr>
              <p:cNvPr id="631847" name="Freeform 39"/>
              <p:cNvSpPr>
                <a:spLocks/>
              </p:cNvSpPr>
              <p:nvPr/>
            </p:nvSpPr>
            <p:spPr bwMode="auto">
              <a:xfrm>
                <a:off x="4559" y="1098"/>
                <a:ext cx="1" cy="884"/>
              </a:xfrm>
              <a:custGeom>
                <a:avLst/>
                <a:gdLst/>
                <a:ahLst/>
                <a:cxnLst>
                  <a:cxn ang="0">
                    <a:pos x="0" y="0"/>
                  </a:cxn>
                  <a:cxn ang="0">
                    <a:pos x="0" y="956"/>
                  </a:cxn>
                </a:cxnLst>
                <a:rect l="0" t="0" r="r" b="b"/>
                <a:pathLst>
                  <a:path w="1" h="956">
                    <a:moveTo>
                      <a:pt x="0" y="0"/>
                    </a:moveTo>
                    <a:lnTo>
                      <a:pt x="0" y="956"/>
                    </a:lnTo>
                  </a:path>
                </a:pathLst>
              </a:custGeom>
              <a:noFill/>
              <a:ln w="28575" cmpd="sng">
                <a:solidFill>
                  <a:schemeClr val="tx1"/>
                </a:solidFill>
                <a:round/>
                <a:headEnd type="none" w="med" len="med"/>
                <a:tailEnd type="none" w="med" len="med"/>
              </a:ln>
              <a:effectLst/>
            </p:spPr>
            <p:txBody>
              <a:bodyPr wrap="none"/>
              <a:lstStyle/>
              <a:p>
                <a:endParaRPr lang="zh-CN" altLang="en-US"/>
              </a:p>
            </p:txBody>
          </p:sp>
          <p:sp>
            <p:nvSpPr>
              <p:cNvPr id="631848" name="Rectangle 40"/>
              <p:cNvSpPr>
                <a:spLocks noChangeArrowheads="1"/>
              </p:cNvSpPr>
              <p:nvPr/>
            </p:nvSpPr>
            <p:spPr bwMode="auto">
              <a:xfrm>
                <a:off x="2832" y="3061"/>
                <a:ext cx="1728" cy="221"/>
              </a:xfrm>
              <a:prstGeom prst="rect">
                <a:avLst/>
              </a:prstGeom>
              <a:noFill/>
              <a:ln w="28575">
                <a:solidFill>
                  <a:schemeClr val="tx1"/>
                </a:solidFill>
                <a:miter lim="800000"/>
                <a:headEnd/>
                <a:tailEnd/>
              </a:ln>
              <a:effectLst/>
            </p:spPr>
            <p:txBody>
              <a:bodyPr wrap="none" anchor="ctr"/>
              <a:lstStyle/>
              <a:p>
                <a:endParaRPr lang="zh-CN" altLang="en-US"/>
              </a:p>
            </p:txBody>
          </p:sp>
          <p:sp>
            <p:nvSpPr>
              <p:cNvPr id="631849" name="Rectangle 41"/>
              <p:cNvSpPr>
                <a:spLocks noChangeArrowheads="1"/>
              </p:cNvSpPr>
              <p:nvPr/>
            </p:nvSpPr>
            <p:spPr bwMode="auto">
              <a:xfrm>
                <a:off x="2832" y="1630"/>
                <a:ext cx="1728" cy="222"/>
              </a:xfrm>
              <a:prstGeom prst="rect">
                <a:avLst/>
              </a:prstGeom>
              <a:noFill/>
              <a:ln w="28575">
                <a:solidFill>
                  <a:schemeClr val="tx1"/>
                </a:solidFill>
                <a:miter lim="800000"/>
                <a:headEnd/>
                <a:tailEnd/>
              </a:ln>
              <a:effectLst/>
            </p:spPr>
            <p:txBody>
              <a:bodyPr wrap="none" anchor="ctr"/>
              <a:lstStyle/>
              <a:p>
                <a:endParaRPr lang="zh-CN" altLang="en-US"/>
              </a:p>
            </p:txBody>
          </p:sp>
          <p:sp>
            <p:nvSpPr>
              <p:cNvPr id="631850" name="Rectangle 42"/>
              <p:cNvSpPr>
                <a:spLocks noChangeArrowheads="1"/>
              </p:cNvSpPr>
              <p:nvPr/>
            </p:nvSpPr>
            <p:spPr bwMode="auto">
              <a:xfrm>
                <a:off x="2832" y="655"/>
                <a:ext cx="1728" cy="222"/>
              </a:xfrm>
              <a:prstGeom prst="rect">
                <a:avLst/>
              </a:prstGeom>
              <a:noFill/>
              <a:ln w="28575">
                <a:solidFill>
                  <a:schemeClr val="tx1"/>
                </a:solidFill>
                <a:miter lim="800000"/>
                <a:headEnd/>
                <a:tailEnd/>
              </a:ln>
              <a:effectLst/>
            </p:spPr>
            <p:txBody>
              <a:bodyPr wrap="none" anchor="ctr"/>
              <a:lstStyle/>
              <a:p>
                <a:endParaRPr lang="zh-CN" altLang="en-US"/>
              </a:p>
            </p:txBody>
          </p:sp>
          <p:sp>
            <p:nvSpPr>
              <p:cNvPr id="631851" name="Line 43"/>
              <p:cNvSpPr>
                <a:spLocks noChangeShapeType="1"/>
              </p:cNvSpPr>
              <p:nvPr/>
            </p:nvSpPr>
            <p:spPr bwMode="auto">
              <a:xfrm>
                <a:off x="3984" y="427"/>
                <a:ext cx="0" cy="665"/>
              </a:xfrm>
              <a:prstGeom prst="line">
                <a:avLst/>
              </a:prstGeom>
              <a:noFill/>
              <a:ln w="28575">
                <a:solidFill>
                  <a:schemeClr val="tx1"/>
                </a:solidFill>
                <a:round/>
                <a:headEnd/>
                <a:tailEnd/>
              </a:ln>
              <a:effectLst/>
            </p:spPr>
            <p:txBody>
              <a:bodyPr wrap="none"/>
              <a:lstStyle/>
              <a:p>
                <a:endParaRPr lang="zh-CN" altLang="en-US"/>
              </a:p>
            </p:txBody>
          </p:sp>
          <p:sp>
            <p:nvSpPr>
              <p:cNvPr id="631852" name="Text Box 44"/>
              <p:cNvSpPr txBox="1">
                <a:spLocks noChangeArrowheads="1"/>
              </p:cNvSpPr>
              <p:nvPr/>
            </p:nvSpPr>
            <p:spPr bwMode="auto">
              <a:xfrm>
                <a:off x="4074" y="2375"/>
                <a:ext cx="411" cy="250"/>
              </a:xfrm>
              <a:prstGeom prst="rect">
                <a:avLst/>
              </a:prstGeom>
              <a:noFill/>
              <a:ln w="9525">
                <a:noFill/>
                <a:miter lim="800000"/>
                <a:headEnd/>
                <a:tailEnd/>
              </a:ln>
              <a:effectLst/>
            </p:spPr>
            <p:txBody>
              <a:bodyPr wrap="none">
                <a:spAutoFit/>
              </a:bodyPr>
              <a:lstStyle/>
              <a:p>
                <a:pPr>
                  <a:spcBef>
                    <a:spcPct val="0"/>
                  </a:spcBef>
                </a:pPr>
                <a:r>
                  <a:rPr lang="en-US" altLang="zh-CN" sz="2000">
                    <a:latin typeface="Times New Roman" pitchFamily="18" charset="0"/>
                  </a:rPr>
                  <a:t>Q+1</a:t>
                </a:r>
              </a:p>
            </p:txBody>
          </p:sp>
          <p:sp>
            <p:nvSpPr>
              <p:cNvPr id="631853" name="Text Box 45"/>
              <p:cNvSpPr txBox="1">
                <a:spLocks noChangeArrowheads="1"/>
              </p:cNvSpPr>
              <p:nvPr/>
            </p:nvSpPr>
            <p:spPr bwMode="auto">
              <a:xfrm>
                <a:off x="4074" y="2597"/>
                <a:ext cx="411" cy="250"/>
              </a:xfrm>
              <a:prstGeom prst="rect">
                <a:avLst/>
              </a:prstGeom>
              <a:noFill/>
              <a:ln w="9525">
                <a:noFill/>
                <a:miter lim="800000"/>
                <a:headEnd/>
                <a:tailEnd/>
              </a:ln>
              <a:effectLst/>
            </p:spPr>
            <p:txBody>
              <a:bodyPr wrap="none">
                <a:spAutoFit/>
              </a:bodyPr>
              <a:lstStyle/>
              <a:p>
                <a:pPr>
                  <a:spcBef>
                    <a:spcPct val="0"/>
                  </a:spcBef>
                </a:pPr>
                <a:r>
                  <a:rPr lang="en-US" altLang="zh-CN" sz="2000">
                    <a:latin typeface="Times New Roman" pitchFamily="18" charset="0"/>
                  </a:rPr>
                  <a:t>Q+2</a:t>
                </a:r>
              </a:p>
            </p:txBody>
          </p:sp>
          <p:sp>
            <p:nvSpPr>
              <p:cNvPr id="631854" name="Text Box 46"/>
              <p:cNvSpPr txBox="1">
                <a:spLocks noChangeArrowheads="1"/>
              </p:cNvSpPr>
              <p:nvPr/>
            </p:nvSpPr>
            <p:spPr bwMode="auto">
              <a:xfrm>
                <a:off x="4128" y="2818"/>
                <a:ext cx="267" cy="250"/>
              </a:xfrm>
              <a:prstGeom prst="rect">
                <a:avLst/>
              </a:prstGeom>
              <a:noFill/>
              <a:ln w="9525">
                <a:noFill/>
                <a:miter lim="800000"/>
                <a:headEnd/>
                <a:tailEnd/>
              </a:ln>
              <a:effectLst/>
            </p:spPr>
            <p:txBody>
              <a:bodyPr wrap="none">
                <a:spAutoFit/>
              </a:bodyPr>
              <a:lstStyle/>
              <a:p>
                <a:pPr>
                  <a:spcBef>
                    <a:spcPct val="0"/>
                  </a:spcBef>
                </a:pPr>
                <a:r>
                  <a:rPr lang="en-US" altLang="zh-CN" sz="2000">
                    <a:latin typeface="Times New Roman" pitchFamily="18" charset="0"/>
                  </a:rPr>
                  <a:t>M</a:t>
                </a:r>
              </a:p>
            </p:txBody>
          </p:sp>
          <p:sp>
            <p:nvSpPr>
              <p:cNvPr id="631855" name="Text Box 47"/>
              <p:cNvSpPr txBox="1">
                <a:spLocks noChangeArrowheads="1"/>
              </p:cNvSpPr>
              <p:nvPr/>
            </p:nvSpPr>
            <p:spPr bwMode="auto">
              <a:xfrm>
                <a:off x="4074" y="424"/>
                <a:ext cx="438" cy="250"/>
              </a:xfrm>
              <a:prstGeom prst="rect">
                <a:avLst/>
              </a:prstGeom>
              <a:noFill/>
              <a:ln w="9525">
                <a:noFill/>
                <a:miter lim="800000"/>
                <a:headEnd/>
                <a:tailEnd/>
              </a:ln>
              <a:effectLst/>
            </p:spPr>
            <p:txBody>
              <a:bodyPr wrap="none">
                <a:spAutoFit/>
              </a:bodyPr>
              <a:lstStyle/>
              <a:p>
                <a:pPr>
                  <a:spcBef>
                    <a:spcPct val="0"/>
                  </a:spcBef>
                </a:pPr>
                <a:r>
                  <a:rPr lang="en-US" altLang="zh-CN" sz="2000">
                    <a:latin typeface="Times New Roman" pitchFamily="18" charset="0"/>
                  </a:rPr>
                  <a:t>M+1</a:t>
                </a:r>
              </a:p>
            </p:txBody>
          </p:sp>
          <p:sp>
            <p:nvSpPr>
              <p:cNvPr id="631856" name="Text Box 48"/>
              <p:cNvSpPr txBox="1">
                <a:spLocks noChangeArrowheads="1"/>
              </p:cNvSpPr>
              <p:nvPr/>
            </p:nvSpPr>
            <p:spPr bwMode="auto">
              <a:xfrm>
                <a:off x="4074" y="646"/>
                <a:ext cx="438" cy="250"/>
              </a:xfrm>
              <a:prstGeom prst="rect">
                <a:avLst/>
              </a:prstGeom>
              <a:noFill/>
              <a:ln w="9525">
                <a:noFill/>
                <a:miter lim="800000"/>
                <a:headEnd/>
                <a:tailEnd/>
              </a:ln>
              <a:effectLst/>
            </p:spPr>
            <p:txBody>
              <a:bodyPr wrap="none">
                <a:spAutoFit/>
              </a:bodyPr>
              <a:lstStyle/>
              <a:p>
                <a:pPr>
                  <a:spcBef>
                    <a:spcPct val="0"/>
                  </a:spcBef>
                </a:pPr>
                <a:r>
                  <a:rPr lang="en-US" altLang="zh-CN" sz="2000">
                    <a:latin typeface="Times New Roman" pitchFamily="18" charset="0"/>
                  </a:rPr>
                  <a:t>M+2</a:t>
                </a:r>
              </a:p>
            </p:txBody>
          </p:sp>
          <p:sp>
            <p:nvSpPr>
              <p:cNvPr id="631857" name="Text Box 49"/>
              <p:cNvSpPr txBox="1">
                <a:spLocks noChangeArrowheads="1"/>
              </p:cNvSpPr>
              <p:nvPr/>
            </p:nvSpPr>
            <p:spPr bwMode="auto">
              <a:xfrm>
                <a:off x="4074" y="1400"/>
                <a:ext cx="385" cy="250"/>
              </a:xfrm>
              <a:prstGeom prst="rect">
                <a:avLst/>
              </a:prstGeom>
              <a:noFill/>
              <a:ln w="9525">
                <a:noFill/>
                <a:miter lim="800000"/>
                <a:headEnd/>
                <a:tailEnd/>
              </a:ln>
              <a:effectLst/>
            </p:spPr>
            <p:txBody>
              <a:bodyPr wrap="none">
                <a:spAutoFit/>
              </a:bodyPr>
              <a:lstStyle/>
              <a:p>
                <a:pPr>
                  <a:spcBef>
                    <a:spcPct val="0"/>
                  </a:spcBef>
                </a:pPr>
                <a:r>
                  <a:rPr lang="en-US" altLang="zh-CN" sz="2000">
                    <a:latin typeface="Times New Roman" pitchFamily="18" charset="0"/>
                  </a:rPr>
                  <a:t>P+1</a:t>
                </a:r>
              </a:p>
            </p:txBody>
          </p:sp>
          <p:sp>
            <p:nvSpPr>
              <p:cNvPr id="631858" name="Text Box 50"/>
              <p:cNvSpPr txBox="1">
                <a:spLocks noChangeArrowheads="1"/>
              </p:cNvSpPr>
              <p:nvPr/>
            </p:nvSpPr>
            <p:spPr bwMode="auto">
              <a:xfrm>
                <a:off x="4074" y="1612"/>
                <a:ext cx="385" cy="250"/>
              </a:xfrm>
              <a:prstGeom prst="rect">
                <a:avLst/>
              </a:prstGeom>
              <a:noFill/>
              <a:ln w="9525">
                <a:noFill/>
                <a:miter lim="800000"/>
                <a:headEnd/>
                <a:tailEnd/>
              </a:ln>
              <a:effectLst/>
            </p:spPr>
            <p:txBody>
              <a:bodyPr wrap="none">
                <a:spAutoFit/>
              </a:bodyPr>
              <a:lstStyle/>
              <a:p>
                <a:pPr>
                  <a:spcBef>
                    <a:spcPct val="0"/>
                  </a:spcBef>
                </a:pPr>
                <a:r>
                  <a:rPr lang="en-US" altLang="zh-CN" sz="2000">
                    <a:latin typeface="Times New Roman" pitchFamily="18" charset="0"/>
                  </a:rPr>
                  <a:t>P+2</a:t>
                </a:r>
              </a:p>
            </p:txBody>
          </p:sp>
          <p:sp>
            <p:nvSpPr>
              <p:cNvPr id="631859" name="Text Box 51"/>
              <p:cNvSpPr txBox="1">
                <a:spLocks noChangeArrowheads="1"/>
              </p:cNvSpPr>
              <p:nvPr/>
            </p:nvSpPr>
            <p:spPr bwMode="auto">
              <a:xfrm>
                <a:off x="4149" y="1843"/>
                <a:ext cx="267" cy="250"/>
              </a:xfrm>
              <a:prstGeom prst="rect">
                <a:avLst/>
              </a:prstGeom>
              <a:noFill/>
              <a:ln w="9525">
                <a:noFill/>
                <a:miter lim="800000"/>
                <a:headEnd/>
                <a:tailEnd/>
              </a:ln>
              <a:effectLst/>
            </p:spPr>
            <p:txBody>
              <a:bodyPr wrap="none">
                <a:spAutoFit/>
              </a:bodyPr>
              <a:lstStyle/>
              <a:p>
                <a:pPr>
                  <a:spcBef>
                    <a:spcPct val="0"/>
                  </a:spcBef>
                </a:pPr>
                <a:r>
                  <a:rPr lang="en-US" altLang="zh-CN" sz="2000">
                    <a:latin typeface="Times New Roman" pitchFamily="18" charset="0"/>
                  </a:rPr>
                  <a:t>M</a:t>
                </a:r>
              </a:p>
            </p:txBody>
          </p:sp>
          <p:sp>
            <p:nvSpPr>
              <p:cNvPr id="631860" name="Text Box 52"/>
              <p:cNvSpPr txBox="1">
                <a:spLocks noChangeArrowheads="1"/>
              </p:cNvSpPr>
              <p:nvPr/>
            </p:nvSpPr>
            <p:spPr bwMode="auto">
              <a:xfrm>
                <a:off x="3532" y="1154"/>
                <a:ext cx="308" cy="218"/>
              </a:xfrm>
              <a:prstGeom prst="rect">
                <a:avLst/>
              </a:prstGeom>
              <a:noFill/>
              <a:ln w="9525">
                <a:noFill/>
                <a:miter lim="800000"/>
                <a:headEnd/>
                <a:tailEnd/>
              </a:ln>
              <a:effectLst/>
            </p:spPr>
            <p:txBody>
              <a:bodyPr vert="eaVert" wrap="none">
                <a:spAutoFit/>
              </a:bodyPr>
              <a:lstStyle/>
              <a:p>
                <a:pPr>
                  <a:spcBef>
                    <a:spcPct val="0"/>
                  </a:spcBef>
                </a:pPr>
                <a:r>
                  <a:rPr lang="zh-CN" altLang="en-US" sz="2000">
                    <a:latin typeface="Times New Roman" pitchFamily="18" charset="0"/>
                  </a:rPr>
                  <a:t>…</a:t>
                </a:r>
              </a:p>
            </p:txBody>
          </p:sp>
          <p:sp>
            <p:nvSpPr>
              <p:cNvPr id="631861" name="Text Box 53"/>
              <p:cNvSpPr txBox="1">
                <a:spLocks noChangeArrowheads="1"/>
              </p:cNvSpPr>
              <p:nvPr/>
            </p:nvSpPr>
            <p:spPr bwMode="auto">
              <a:xfrm>
                <a:off x="3532" y="2129"/>
                <a:ext cx="308" cy="218"/>
              </a:xfrm>
              <a:prstGeom prst="rect">
                <a:avLst/>
              </a:prstGeom>
              <a:noFill/>
              <a:ln w="9525">
                <a:noFill/>
                <a:miter lim="800000"/>
                <a:headEnd/>
                <a:tailEnd/>
              </a:ln>
              <a:effectLst/>
            </p:spPr>
            <p:txBody>
              <a:bodyPr vert="eaVert" wrap="none">
                <a:spAutoFit/>
              </a:bodyPr>
              <a:lstStyle/>
              <a:p>
                <a:pPr>
                  <a:spcBef>
                    <a:spcPct val="0"/>
                  </a:spcBef>
                </a:pPr>
                <a:r>
                  <a:rPr lang="zh-CN" altLang="en-US" sz="2000">
                    <a:latin typeface="Times New Roman" pitchFamily="18" charset="0"/>
                  </a:rPr>
                  <a:t>…</a:t>
                </a:r>
              </a:p>
            </p:txBody>
          </p:sp>
          <p:sp>
            <p:nvSpPr>
              <p:cNvPr id="631862" name="Line 54"/>
              <p:cNvSpPr>
                <a:spLocks noChangeShapeType="1"/>
              </p:cNvSpPr>
              <p:nvPr/>
            </p:nvSpPr>
            <p:spPr bwMode="auto">
              <a:xfrm>
                <a:off x="3984" y="1400"/>
                <a:ext cx="0" cy="665"/>
              </a:xfrm>
              <a:prstGeom prst="line">
                <a:avLst/>
              </a:prstGeom>
              <a:noFill/>
              <a:ln w="28575">
                <a:solidFill>
                  <a:schemeClr val="tx1"/>
                </a:solidFill>
                <a:round/>
                <a:headEnd/>
                <a:tailEnd/>
              </a:ln>
              <a:effectLst/>
            </p:spPr>
            <p:txBody>
              <a:bodyPr wrap="none"/>
              <a:lstStyle/>
              <a:p>
                <a:endParaRPr lang="zh-CN" altLang="en-US"/>
              </a:p>
            </p:txBody>
          </p:sp>
          <p:sp>
            <p:nvSpPr>
              <p:cNvPr id="631863" name="Line 55"/>
              <p:cNvSpPr>
                <a:spLocks noChangeShapeType="1"/>
              </p:cNvSpPr>
              <p:nvPr/>
            </p:nvSpPr>
            <p:spPr bwMode="auto">
              <a:xfrm>
                <a:off x="3984" y="2397"/>
                <a:ext cx="0" cy="665"/>
              </a:xfrm>
              <a:prstGeom prst="line">
                <a:avLst/>
              </a:prstGeom>
              <a:noFill/>
              <a:ln w="28575">
                <a:solidFill>
                  <a:schemeClr val="tx1"/>
                </a:solidFill>
                <a:round/>
                <a:headEnd/>
                <a:tailEnd/>
              </a:ln>
              <a:effectLst/>
            </p:spPr>
            <p:txBody>
              <a:bodyPr wrap="none"/>
              <a:lstStyle/>
              <a:p>
                <a:endParaRPr lang="zh-CN" altLang="en-US"/>
              </a:p>
            </p:txBody>
          </p:sp>
          <p:sp>
            <p:nvSpPr>
              <p:cNvPr id="631864" name="Line 56"/>
              <p:cNvSpPr>
                <a:spLocks noChangeShapeType="1"/>
              </p:cNvSpPr>
              <p:nvPr/>
            </p:nvSpPr>
            <p:spPr bwMode="auto">
              <a:xfrm>
                <a:off x="2832" y="2065"/>
                <a:ext cx="0" cy="354"/>
              </a:xfrm>
              <a:prstGeom prst="line">
                <a:avLst/>
              </a:prstGeom>
              <a:noFill/>
              <a:ln w="28575">
                <a:solidFill>
                  <a:schemeClr val="tx1"/>
                </a:solidFill>
                <a:round/>
                <a:headEnd/>
                <a:tailEnd/>
              </a:ln>
              <a:effectLst/>
            </p:spPr>
            <p:txBody>
              <a:bodyPr wrap="none"/>
              <a:lstStyle/>
              <a:p>
                <a:endParaRPr lang="zh-CN" altLang="en-US"/>
              </a:p>
            </p:txBody>
          </p:sp>
          <p:sp>
            <p:nvSpPr>
              <p:cNvPr id="631865" name="Line 57"/>
              <p:cNvSpPr>
                <a:spLocks noChangeShapeType="1"/>
              </p:cNvSpPr>
              <p:nvPr/>
            </p:nvSpPr>
            <p:spPr bwMode="auto">
              <a:xfrm>
                <a:off x="4560" y="2065"/>
                <a:ext cx="0" cy="354"/>
              </a:xfrm>
              <a:prstGeom prst="line">
                <a:avLst/>
              </a:prstGeom>
              <a:noFill/>
              <a:ln w="28575">
                <a:solidFill>
                  <a:schemeClr val="tx1"/>
                </a:solidFill>
                <a:round/>
                <a:headEnd/>
                <a:tailEnd/>
              </a:ln>
              <a:effectLst/>
            </p:spPr>
            <p:txBody>
              <a:bodyPr wrap="none"/>
              <a:lstStyle/>
              <a:p>
                <a:endParaRPr lang="zh-CN" altLang="en-US"/>
              </a:p>
            </p:txBody>
          </p:sp>
          <p:sp>
            <p:nvSpPr>
              <p:cNvPr id="631866" name="Text Box 58"/>
              <p:cNvSpPr txBox="1">
                <a:spLocks noChangeArrowheads="1"/>
              </p:cNvSpPr>
              <p:nvPr/>
            </p:nvSpPr>
            <p:spPr bwMode="auto">
              <a:xfrm>
                <a:off x="3552" y="3964"/>
                <a:ext cx="308" cy="218"/>
              </a:xfrm>
              <a:prstGeom prst="rect">
                <a:avLst/>
              </a:prstGeom>
              <a:noFill/>
              <a:ln w="9525">
                <a:noFill/>
                <a:miter lim="800000"/>
                <a:headEnd/>
                <a:tailEnd/>
              </a:ln>
              <a:effectLst/>
            </p:spPr>
            <p:txBody>
              <a:bodyPr vert="eaVert" wrap="none">
                <a:spAutoFit/>
              </a:bodyPr>
              <a:lstStyle/>
              <a:p>
                <a:pPr>
                  <a:spcBef>
                    <a:spcPct val="0"/>
                  </a:spcBef>
                </a:pPr>
                <a:r>
                  <a:rPr lang="zh-CN" altLang="en-US" sz="2000">
                    <a:latin typeface="Times New Roman" pitchFamily="18" charset="0"/>
                  </a:rPr>
                  <a:t>…</a:t>
                </a:r>
              </a:p>
            </p:txBody>
          </p:sp>
          <p:sp>
            <p:nvSpPr>
              <p:cNvPr id="631867" name="AutoShape 59"/>
              <p:cNvSpPr>
                <a:spLocks/>
              </p:cNvSpPr>
              <p:nvPr/>
            </p:nvSpPr>
            <p:spPr bwMode="auto">
              <a:xfrm>
                <a:off x="4608" y="3299"/>
                <a:ext cx="96" cy="621"/>
              </a:xfrm>
              <a:prstGeom prst="rightBrace">
                <a:avLst>
                  <a:gd name="adj1" fmla="val 53906"/>
                  <a:gd name="adj2" fmla="val 50000"/>
                </a:avLst>
              </a:prstGeom>
              <a:noFill/>
              <a:ln w="28575">
                <a:solidFill>
                  <a:schemeClr val="tx1"/>
                </a:solidFill>
                <a:round/>
                <a:headEnd/>
                <a:tailEnd/>
              </a:ln>
              <a:effectLst/>
            </p:spPr>
            <p:txBody>
              <a:bodyPr wrap="none" anchor="ctr"/>
              <a:lstStyle/>
              <a:p>
                <a:endParaRPr lang="zh-CN" altLang="en-US"/>
              </a:p>
            </p:txBody>
          </p:sp>
          <p:sp>
            <p:nvSpPr>
              <p:cNvPr id="631868" name="Text Box 60"/>
              <p:cNvSpPr txBox="1">
                <a:spLocks noChangeArrowheads="1"/>
              </p:cNvSpPr>
              <p:nvPr/>
            </p:nvSpPr>
            <p:spPr bwMode="auto">
              <a:xfrm>
                <a:off x="4705" y="3447"/>
                <a:ext cx="988" cy="442"/>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对应 </a:t>
                </a:r>
                <a:r>
                  <a:rPr lang="en-US" altLang="zh-CN" sz="2000">
                    <a:solidFill>
                      <a:schemeClr val="folHlink"/>
                    </a:solidFill>
                    <a:latin typeface="Times New Roman" pitchFamily="18" charset="0"/>
                  </a:rPr>
                  <a:t>STA</a:t>
                </a:r>
                <a:r>
                  <a:rPr lang="en-US" altLang="zh-CN" sz="2000">
                    <a:latin typeface="Times New Roman" pitchFamily="18" charset="0"/>
                  </a:rPr>
                  <a:t> </a:t>
                </a:r>
                <a:r>
                  <a:rPr lang="zh-CN" altLang="en-US" sz="2000">
                    <a:latin typeface="Times New Roman" pitchFamily="18" charset="0"/>
                  </a:rPr>
                  <a:t>操</a:t>
                </a:r>
              </a:p>
              <a:p>
                <a:pPr>
                  <a:spcBef>
                    <a:spcPct val="0"/>
                  </a:spcBef>
                </a:pPr>
                <a:r>
                  <a:rPr lang="zh-CN" altLang="en-US" sz="2000">
                    <a:latin typeface="Times New Roman" pitchFamily="18" charset="0"/>
                  </a:rPr>
                  <a:t>作的微程序</a:t>
                </a:r>
              </a:p>
            </p:txBody>
          </p:sp>
          <p:sp>
            <p:nvSpPr>
              <p:cNvPr id="631869" name="Rectangle 61"/>
              <p:cNvSpPr>
                <a:spLocks noChangeArrowheads="1"/>
              </p:cNvSpPr>
              <p:nvPr/>
            </p:nvSpPr>
            <p:spPr bwMode="auto">
              <a:xfrm>
                <a:off x="2832" y="3288"/>
                <a:ext cx="1728" cy="221"/>
              </a:xfrm>
              <a:prstGeom prst="rect">
                <a:avLst/>
              </a:prstGeom>
              <a:noFill/>
              <a:ln w="28575">
                <a:solidFill>
                  <a:schemeClr val="tx1"/>
                </a:solidFill>
                <a:miter lim="800000"/>
                <a:headEnd/>
                <a:tailEnd/>
              </a:ln>
              <a:effectLst/>
            </p:spPr>
            <p:txBody>
              <a:bodyPr wrap="none" anchor="ctr"/>
              <a:lstStyle/>
              <a:p>
                <a:endParaRPr lang="zh-CN" altLang="en-US"/>
              </a:p>
            </p:txBody>
          </p:sp>
          <p:sp>
            <p:nvSpPr>
              <p:cNvPr id="631870" name="Rectangle 62"/>
              <p:cNvSpPr>
                <a:spLocks noChangeArrowheads="1"/>
              </p:cNvSpPr>
              <p:nvPr/>
            </p:nvSpPr>
            <p:spPr bwMode="auto">
              <a:xfrm>
                <a:off x="2832" y="3731"/>
                <a:ext cx="1728" cy="222"/>
              </a:xfrm>
              <a:prstGeom prst="rect">
                <a:avLst/>
              </a:prstGeom>
              <a:noFill/>
              <a:ln w="28575">
                <a:solidFill>
                  <a:schemeClr val="tx1"/>
                </a:solidFill>
                <a:miter lim="800000"/>
                <a:headEnd/>
                <a:tailEnd/>
              </a:ln>
              <a:effectLst/>
            </p:spPr>
            <p:txBody>
              <a:bodyPr wrap="none" anchor="ctr"/>
              <a:lstStyle/>
              <a:p>
                <a:endParaRPr lang="zh-CN" altLang="en-US"/>
              </a:p>
            </p:txBody>
          </p:sp>
          <p:sp>
            <p:nvSpPr>
              <p:cNvPr id="631871" name="Rectangle 63"/>
              <p:cNvSpPr>
                <a:spLocks noChangeArrowheads="1"/>
              </p:cNvSpPr>
              <p:nvPr/>
            </p:nvSpPr>
            <p:spPr bwMode="auto">
              <a:xfrm>
                <a:off x="2832" y="3509"/>
                <a:ext cx="1728" cy="222"/>
              </a:xfrm>
              <a:prstGeom prst="rect">
                <a:avLst/>
              </a:prstGeom>
              <a:noFill/>
              <a:ln w="28575">
                <a:solidFill>
                  <a:schemeClr val="tx1"/>
                </a:solidFill>
                <a:miter lim="800000"/>
                <a:headEnd/>
                <a:tailEnd/>
              </a:ln>
              <a:effectLst/>
            </p:spPr>
            <p:txBody>
              <a:bodyPr wrap="none" anchor="ctr"/>
              <a:lstStyle/>
              <a:p>
                <a:endParaRPr lang="zh-CN" altLang="en-US"/>
              </a:p>
            </p:txBody>
          </p:sp>
          <p:sp>
            <p:nvSpPr>
              <p:cNvPr id="631872" name="Rectangle 64"/>
              <p:cNvSpPr>
                <a:spLocks noChangeArrowheads="1"/>
              </p:cNvSpPr>
              <p:nvPr/>
            </p:nvSpPr>
            <p:spPr bwMode="auto">
              <a:xfrm>
                <a:off x="2832" y="3955"/>
                <a:ext cx="1728" cy="221"/>
              </a:xfrm>
              <a:prstGeom prst="rect">
                <a:avLst/>
              </a:prstGeom>
              <a:noFill/>
              <a:ln w="28575">
                <a:solidFill>
                  <a:schemeClr val="tx1"/>
                </a:solidFill>
                <a:miter lim="800000"/>
                <a:headEnd/>
                <a:tailEnd/>
              </a:ln>
              <a:effectLst/>
            </p:spPr>
            <p:txBody>
              <a:bodyPr wrap="none" anchor="ctr"/>
              <a:lstStyle/>
              <a:p>
                <a:endParaRPr lang="zh-CN" altLang="en-US"/>
              </a:p>
            </p:txBody>
          </p:sp>
          <p:sp>
            <p:nvSpPr>
              <p:cNvPr id="631873" name="Text Box 65"/>
              <p:cNvSpPr txBox="1">
                <a:spLocks noChangeArrowheads="1"/>
              </p:cNvSpPr>
              <p:nvPr/>
            </p:nvSpPr>
            <p:spPr bwMode="auto">
              <a:xfrm>
                <a:off x="4074" y="3269"/>
                <a:ext cx="411" cy="251"/>
              </a:xfrm>
              <a:prstGeom prst="rect">
                <a:avLst/>
              </a:prstGeom>
              <a:noFill/>
              <a:ln w="9525">
                <a:noFill/>
                <a:miter lim="800000"/>
                <a:headEnd/>
                <a:tailEnd/>
              </a:ln>
              <a:effectLst/>
            </p:spPr>
            <p:txBody>
              <a:bodyPr wrap="none">
                <a:spAutoFit/>
              </a:bodyPr>
              <a:lstStyle/>
              <a:p>
                <a:pPr>
                  <a:spcBef>
                    <a:spcPct val="0"/>
                  </a:spcBef>
                </a:pPr>
                <a:r>
                  <a:rPr lang="en-US" altLang="zh-CN" sz="2000">
                    <a:latin typeface="Times New Roman" pitchFamily="18" charset="0"/>
                  </a:rPr>
                  <a:t>K+1</a:t>
                </a:r>
              </a:p>
            </p:txBody>
          </p:sp>
          <p:sp>
            <p:nvSpPr>
              <p:cNvPr id="631874" name="Text Box 66"/>
              <p:cNvSpPr txBox="1">
                <a:spLocks noChangeArrowheads="1"/>
              </p:cNvSpPr>
              <p:nvPr/>
            </p:nvSpPr>
            <p:spPr bwMode="auto">
              <a:xfrm>
                <a:off x="4074" y="3491"/>
                <a:ext cx="411" cy="250"/>
              </a:xfrm>
              <a:prstGeom prst="rect">
                <a:avLst/>
              </a:prstGeom>
              <a:noFill/>
              <a:ln w="9525">
                <a:noFill/>
                <a:miter lim="800000"/>
                <a:headEnd/>
                <a:tailEnd/>
              </a:ln>
              <a:effectLst/>
            </p:spPr>
            <p:txBody>
              <a:bodyPr wrap="none">
                <a:spAutoFit/>
              </a:bodyPr>
              <a:lstStyle/>
              <a:p>
                <a:pPr>
                  <a:spcBef>
                    <a:spcPct val="0"/>
                  </a:spcBef>
                </a:pPr>
                <a:r>
                  <a:rPr lang="en-US" altLang="zh-CN" sz="2000">
                    <a:latin typeface="Times New Roman" pitchFamily="18" charset="0"/>
                  </a:rPr>
                  <a:t>K+2</a:t>
                </a:r>
              </a:p>
            </p:txBody>
          </p:sp>
          <p:sp>
            <p:nvSpPr>
              <p:cNvPr id="631875" name="Text Box 67"/>
              <p:cNvSpPr txBox="1">
                <a:spLocks noChangeArrowheads="1"/>
              </p:cNvSpPr>
              <p:nvPr/>
            </p:nvSpPr>
            <p:spPr bwMode="auto">
              <a:xfrm>
                <a:off x="4128" y="3713"/>
                <a:ext cx="267" cy="249"/>
              </a:xfrm>
              <a:prstGeom prst="rect">
                <a:avLst/>
              </a:prstGeom>
              <a:noFill/>
              <a:ln w="9525">
                <a:noFill/>
                <a:miter lim="800000"/>
                <a:headEnd/>
                <a:tailEnd/>
              </a:ln>
              <a:effectLst/>
            </p:spPr>
            <p:txBody>
              <a:bodyPr wrap="none">
                <a:spAutoFit/>
              </a:bodyPr>
              <a:lstStyle/>
              <a:p>
                <a:pPr>
                  <a:spcBef>
                    <a:spcPct val="0"/>
                  </a:spcBef>
                </a:pPr>
                <a:r>
                  <a:rPr lang="en-US" altLang="zh-CN" sz="2000">
                    <a:latin typeface="Times New Roman" pitchFamily="18" charset="0"/>
                  </a:rPr>
                  <a:t>M</a:t>
                </a:r>
              </a:p>
            </p:txBody>
          </p:sp>
          <p:sp>
            <p:nvSpPr>
              <p:cNvPr id="631876" name="Line 68"/>
              <p:cNvSpPr>
                <a:spLocks noChangeShapeType="1"/>
              </p:cNvSpPr>
              <p:nvPr/>
            </p:nvSpPr>
            <p:spPr bwMode="auto">
              <a:xfrm>
                <a:off x="3984" y="3291"/>
                <a:ext cx="0" cy="666"/>
              </a:xfrm>
              <a:prstGeom prst="line">
                <a:avLst/>
              </a:prstGeom>
              <a:noFill/>
              <a:ln w="28575">
                <a:solidFill>
                  <a:schemeClr val="tx1"/>
                </a:solidFill>
                <a:round/>
                <a:headEnd/>
                <a:tailEnd/>
              </a:ln>
              <a:effectLst/>
            </p:spPr>
            <p:txBody>
              <a:bodyPr wrap="none"/>
              <a:lstStyle/>
              <a:p>
                <a:endParaRPr lang="zh-CN" altLang="en-US"/>
              </a:p>
            </p:txBody>
          </p:sp>
          <p:sp>
            <p:nvSpPr>
              <p:cNvPr id="631877" name="Text Box 69"/>
              <p:cNvSpPr txBox="1">
                <a:spLocks noChangeArrowheads="1"/>
              </p:cNvSpPr>
              <p:nvPr/>
            </p:nvSpPr>
            <p:spPr bwMode="auto">
              <a:xfrm>
                <a:off x="2383" y="3290"/>
                <a:ext cx="240" cy="250"/>
              </a:xfrm>
              <a:prstGeom prst="rect">
                <a:avLst/>
              </a:prstGeom>
              <a:noFill/>
              <a:ln w="9525">
                <a:noFill/>
                <a:miter lim="800000"/>
                <a:headEnd/>
                <a:tailEnd/>
              </a:ln>
              <a:effectLst/>
            </p:spPr>
            <p:txBody>
              <a:bodyPr wrap="none">
                <a:spAutoFit/>
              </a:bodyPr>
              <a:lstStyle/>
              <a:p>
                <a:pPr>
                  <a:spcBef>
                    <a:spcPct val="0"/>
                  </a:spcBef>
                </a:pPr>
                <a:r>
                  <a:rPr lang="en-US" altLang="zh-CN" sz="2000">
                    <a:latin typeface="Times New Roman" pitchFamily="18" charset="0"/>
                  </a:rPr>
                  <a:t>K</a:t>
                </a:r>
              </a:p>
            </p:txBody>
          </p:sp>
          <p:sp>
            <p:nvSpPr>
              <p:cNvPr id="631878" name="Text Box 70"/>
              <p:cNvSpPr txBox="1">
                <a:spLocks noChangeArrowheads="1"/>
              </p:cNvSpPr>
              <p:nvPr/>
            </p:nvSpPr>
            <p:spPr bwMode="auto">
              <a:xfrm>
                <a:off x="2304" y="3734"/>
                <a:ext cx="411" cy="250"/>
              </a:xfrm>
              <a:prstGeom prst="rect">
                <a:avLst/>
              </a:prstGeom>
              <a:noFill/>
              <a:ln w="9525">
                <a:noFill/>
                <a:miter lim="800000"/>
                <a:headEnd/>
                <a:tailEnd/>
              </a:ln>
              <a:effectLst/>
            </p:spPr>
            <p:txBody>
              <a:bodyPr wrap="none">
                <a:spAutoFit/>
              </a:bodyPr>
              <a:lstStyle/>
              <a:p>
                <a:pPr>
                  <a:spcBef>
                    <a:spcPct val="0"/>
                  </a:spcBef>
                </a:pPr>
                <a:r>
                  <a:rPr lang="en-US" altLang="zh-CN" sz="2000">
                    <a:latin typeface="Times New Roman" pitchFamily="18" charset="0"/>
                  </a:rPr>
                  <a:t>K+2</a:t>
                </a:r>
              </a:p>
            </p:txBody>
          </p:sp>
          <p:sp>
            <p:nvSpPr>
              <p:cNvPr id="631879" name="Text Box 71"/>
              <p:cNvSpPr txBox="1">
                <a:spLocks noChangeArrowheads="1"/>
              </p:cNvSpPr>
              <p:nvPr/>
            </p:nvSpPr>
            <p:spPr bwMode="auto">
              <a:xfrm>
                <a:off x="2304" y="3512"/>
                <a:ext cx="411" cy="250"/>
              </a:xfrm>
              <a:prstGeom prst="rect">
                <a:avLst/>
              </a:prstGeom>
              <a:noFill/>
              <a:ln w="9525">
                <a:noFill/>
                <a:miter lim="800000"/>
                <a:headEnd/>
                <a:tailEnd/>
              </a:ln>
              <a:effectLst/>
            </p:spPr>
            <p:txBody>
              <a:bodyPr wrap="none">
                <a:spAutoFit/>
              </a:bodyPr>
              <a:lstStyle/>
              <a:p>
                <a:pPr>
                  <a:spcBef>
                    <a:spcPct val="0"/>
                  </a:spcBef>
                </a:pPr>
                <a:r>
                  <a:rPr lang="en-US" altLang="zh-CN" sz="2000">
                    <a:latin typeface="Times New Roman" pitchFamily="18" charset="0"/>
                  </a:rPr>
                  <a:t>K+1</a:t>
                </a:r>
              </a:p>
            </p:txBody>
          </p:sp>
        </p:grpSp>
        <p:sp>
          <p:nvSpPr>
            <p:cNvPr id="631880" name="Text Box 72"/>
            <p:cNvSpPr txBox="1">
              <a:spLocks noChangeArrowheads="1"/>
            </p:cNvSpPr>
            <p:nvPr/>
          </p:nvSpPr>
          <p:spPr bwMode="auto">
            <a:xfrm>
              <a:off x="3974" y="857"/>
              <a:ext cx="596" cy="250"/>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a:t>
              </a:r>
              <a:r>
                <a:rPr lang="en-US" altLang="zh-CN" sz="2000">
                  <a:latin typeface="Times New Roman" pitchFamily="18" charset="0"/>
                </a:rPr>
                <a:t>××</a:t>
              </a:r>
            </a:p>
          </p:txBody>
        </p:sp>
      </p:grpSp>
      <p:sp>
        <p:nvSpPr>
          <p:cNvPr id="631881" name="AutoShape 73">
            <a:hlinkClick r:id="" action="ppaction://noaction" highlightClick="1"/>
          </p:cNvPr>
          <p:cNvSpPr>
            <a:spLocks noChangeArrowheads="1"/>
          </p:cNvSpPr>
          <p:nvPr/>
        </p:nvSpPr>
        <p:spPr bwMode="auto">
          <a:xfrm>
            <a:off x="8589963" y="6516688"/>
            <a:ext cx="539750" cy="333375"/>
          </a:xfrm>
          <a:prstGeom prst="actionButtonEnd">
            <a:avLst/>
          </a:prstGeom>
          <a:solidFill>
            <a:srgbClr val="3366FF"/>
          </a:solidFill>
          <a:ln w="9525">
            <a:noFill/>
            <a:miter lim="800000"/>
            <a:headEnd/>
            <a:tailEnd/>
          </a:ln>
          <a:effectLst/>
        </p:spPr>
        <p:txBody>
          <a:bodyPr wrap="none" anchor="ctr">
            <a:spAutoFit/>
          </a:bodyPr>
          <a:lstStyle/>
          <a:p>
            <a:endParaRPr lang="zh-CN" altLang="en-US"/>
          </a:p>
        </p:txBody>
      </p:sp>
      <p:sp>
        <p:nvSpPr>
          <p:cNvPr id="74" name="日期占位符 73"/>
          <p:cNvSpPr>
            <a:spLocks noGrp="1"/>
          </p:cNvSpPr>
          <p:nvPr>
            <p:ph type="dt" sz="half" idx="10"/>
          </p:nvPr>
        </p:nvSpPr>
        <p:spPr/>
        <p:txBody>
          <a:bodyPr/>
          <a:lstStyle/>
          <a:p>
            <a:fld id="{8B815BCC-E91E-4E99-9706-E8C9C911CC52}" type="datetime1">
              <a:rPr lang="zh-CN" altLang="en-US" smtClean="0"/>
              <a:pPr/>
              <a:t>2019/11/28</a:t>
            </a:fld>
            <a:endParaRPr lang="zh-CN" altLang="en-US"/>
          </a:p>
        </p:txBody>
      </p:sp>
      <p:sp>
        <p:nvSpPr>
          <p:cNvPr id="75" name="灯片编号占位符 74"/>
          <p:cNvSpPr>
            <a:spLocks noGrp="1"/>
          </p:cNvSpPr>
          <p:nvPr>
            <p:ph type="sldNum" sz="quarter" idx="12"/>
          </p:nvPr>
        </p:nvSpPr>
        <p:spPr/>
        <p:txBody>
          <a:bodyPr/>
          <a:lstStyle/>
          <a:p>
            <a:fld id="{0C913308-F349-4B6D-A68A-DD1791B4A57B}" type="slidenum">
              <a:rPr lang="zh-CN" altLang="en-US" smtClean="0"/>
              <a:pPr/>
              <a:t>26</a:t>
            </a:fld>
            <a:endParaRPr lang="zh-CN" altLang="en-US"/>
          </a:p>
        </p:txBody>
      </p:sp>
      <p:sp>
        <p:nvSpPr>
          <p:cNvPr id="76" name="页脚占位符 75"/>
          <p:cNvSpPr>
            <a:spLocks noGrp="1"/>
          </p:cNvSpPr>
          <p:nvPr>
            <p:ph type="ftr" sz="quarter" idx="11"/>
          </p:nvPr>
        </p:nvSpPr>
        <p:spPr/>
        <p:txBody>
          <a:bodyPr/>
          <a:lstStyle/>
          <a:p>
            <a:r>
              <a:rPr lang="zh-CN" altLang="en-US" smtClean="0"/>
              <a:t>龙芯</a:t>
            </a:r>
            <a:r>
              <a:rPr lang="en-US" altLang="zh-CN" smtClean="0"/>
              <a:t>-</a:t>
            </a:r>
            <a:r>
              <a:rPr lang="zh-CN" altLang="en-US" smtClean="0"/>
              <a:t>东北大学（秦皇岛）联合实验室</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outVertic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34" name="Text Box 2"/>
          <p:cNvSpPr txBox="1">
            <a:spLocks noChangeArrowheads="1"/>
          </p:cNvSpPr>
          <p:nvPr/>
        </p:nvSpPr>
        <p:spPr bwMode="auto">
          <a:xfrm>
            <a:off x="469900" y="228600"/>
            <a:ext cx="2476500" cy="641350"/>
          </a:xfrm>
          <a:prstGeom prst="rect">
            <a:avLst/>
          </a:prstGeom>
          <a:noFill/>
          <a:ln w="9525">
            <a:noFill/>
            <a:miter lim="800000"/>
            <a:headEnd/>
            <a:tailEnd/>
          </a:ln>
          <a:effectLst/>
        </p:spPr>
        <p:txBody>
          <a:bodyPr wrap="none">
            <a:spAutoFit/>
          </a:bodyPr>
          <a:lstStyle/>
          <a:p>
            <a:pPr>
              <a:spcBef>
                <a:spcPct val="0"/>
              </a:spcBef>
            </a:pPr>
            <a:r>
              <a:rPr lang="zh-CN" altLang="en-US" sz="3600">
                <a:latin typeface="Times New Roman" pitchFamily="18" charset="0"/>
              </a:rPr>
              <a:t>3. 工作原理</a:t>
            </a:r>
          </a:p>
        </p:txBody>
      </p:sp>
      <p:sp>
        <p:nvSpPr>
          <p:cNvPr id="632835" name="Text Box 3"/>
          <p:cNvSpPr txBox="1">
            <a:spLocks noChangeArrowheads="1"/>
          </p:cNvSpPr>
          <p:nvPr/>
        </p:nvSpPr>
        <p:spPr bwMode="auto">
          <a:xfrm>
            <a:off x="787400" y="990600"/>
            <a:ext cx="1841500" cy="457200"/>
          </a:xfrm>
          <a:prstGeom prst="rect">
            <a:avLst/>
          </a:prstGeom>
          <a:noFill/>
          <a:ln w="9525">
            <a:noFill/>
            <a:miter lim="800000"/>
            <a:headEnd/>
            <a:tailEnd/>
          </a:ln>
          <a:effectLst/>
        </p:spPr>
        <p:txBody>
          <a:bodyPr wrap="none">
            <a:spAutoFit/>
          </a:bodyPr>
          <a:lstStyle/>
          <a:p>
            <a:pPr>
              <a:spcBef>
                <a:spcPct val="0"/>
              </a:spcBef>
            </a:pPr>
            <a:r>
              <a:rPr lang="zh-CN" altLang="en-US" sz="2400">
                <a:latin typeface="Times New Roman" pitchFamily="18" charset="0"/>
              </a:rPr>
              <a:t>(1) 取指阶段</a:t>
            </a:r>
            <a:endParaRPr lang="en-US" altLang="zh-CN" sz="2400">
              <a:solidFill>
                <a:schemeClr val="folHlink"/>
              </a:solidFill>
              <a:latin typeface="Times New Roman" pitchFamily="18" charset="0"/>
            </a:endParaRPr>
          </a:p>
        </p:txBody>
      </p:sp>
      <p:grpSp>
        <p:nvGrpSpPr>
          <p:cNvPr id="2" name="Group 4"/>
          <p:cNvGrpSpPr>
            <a:grpSpLocks/>
          </p:cNvGrpSpPr>
          <p:nvPr/>
        </p:nvGrpSpPr>
        <p:grpSpPr bwMode="auto">
          <a:xfrm>
            <a:off x="1168400" y="1385888"/>
            <a:ext cx="2030413" cy="457200"/>
            <a:chOff x="736" y="940"/>
            <a:chExt cx="1279" cy="288"/>
          </a:xfrm>
        </p:grpSpPr>
        <p:sp>
          <p:nvSpPr>
            <p:cNvPr id="632837" name="Text Box 5"/>
            <p:cNvSpPr txBox="1">
              <a:spLocks noChangeArrowheads="1"/>
            </p:cNvSpPr>
            <p:nvPr/>
          </p:nvSpPr>
          <p:spPr bwMode="auto">
            <a:xfrm>
              <a:off x="736" y="940"/>
              <a:ext cx="1279" cy="288"/>
            </a:xfrm>
            <a:prstGeom prst="rect">
              <a:avLst/>
            </a:prstGeom>
            <a:noFill/>
            <a:ln w="9525">
              <a:noFill/>
              <a:miter lim="800000"/>
              <a:headEnd/>
              <a:tailEnd/>
            </a:ln>
            <a:effectLst/>
          </p:spPr>
          <p:txBody>
            <a:bodyPr wrap="none">
              <a:spAutoFit/>
            </a:bodyPr>
            <a:lstStyle/>
            <a:p>
              <a:pPr>
                <a:spcBef>
                  <a:spcPct val="0"/>
                </a:spcBef>
              </a:pPr>
              <a:r>
                <a:rPr lang="en-US" altLang="zh-CN" sz="2400">
                  <a:solidFill>
                    <a:schemeClr val="folHlink"/>
                  </a:solidFill>
                  <a:latin typeface="Times New Roman" pitchFamily="18" charset="0"/>
                </a:rPr>
                <a:t>M        CMAR</a:t>
              </a:r>
            </a:p>
          </p:txBody>
        </p:sp>
        <p:sp>
          <p:nvSpPr>
            <p:cNvPr id="632838" name="Line 6"/>
            <p:cNvSpPr>
              <a:spLocks noChangeShapeType="1"/>
            </p:cNvSpPr>
            <p:nvPr/>
          </p:nvSpPr>
          <p:spPr bwMode="auto">
            <a:xfrm>
              <a:off x="1024" y="1104"/>
              <a:ext cx="288" cy="0"/>
            </a:xfrm>
            <a:prstGeom prst="line">
              <a:avLst/>
            </a:prstGeom>
            <a:noFill/>
            <a:ln w="28575">
              <a:solidFill>
                <a:schemeClr val="folHlink"/>
              </a:solidFill>
              <a:round/>
              <a:headEnd/>
              <a:tailEnd type="stealth" w="med" len="med"/>
            </a:ln>
            <a:effectLst/>
          </p:spPr>
          <p:txBody>
            <a:bodyPr wrap="none"/>
            <a:lstStyle/>
            <a:p>
              <a:endParaRPr lang="zh-CN" altLang="en-US"/>
            </a:p>
          </p:txBody>
        </p:sp>
      </p:grpSp>
      <p:grpSp>
        <p:nvGrpSpPr>
          <p:cNvPr id="3" name="Group 7"/>
          <p:cNvGrpSpPr>
            <a:grpSpLocks/>
          </p:cNvGrpSpPr>
          <p:nvPr/>
        </p:nvGrpSpPr>
        <p:grpSpPr bwMode="auto">
          <a:xfrm>
            <a:off x="1168400" y="1847850"/>
            <a:ext cx="3632200" cy="457200"/>
            <a:chOff x="806" y="1562"/>
            <a:chExt cx="2288" cy="288"/>
          </a:xfrm>
        </p:grpSpPr>
        <p:sp>
          <p:nvSpPr>
            <p:cNvPr id="632840" name="Text Box 8"/>
            <p:cNvSpPr txBox="1">
              <a:spLocks noChangeArrowheads="1"/>
            </p:cNvSpPr>
            <p:nvPr/>
          </p:nvSpPr>
          <p:spPr bwMode="auto">
            <a:xfrm>
              <a:off x="806" y="1562"/>
              <a:ext cx="2288" cy="288"/>
            </a:xfrm>
            <a:prstGeom prst="rect">
              <a:avLst/>
            </a:prstGeom>
            <a:noFill/>
            <a:ln w="9525">
              <a:noFill/>
              <a:miter lim="800000"/>
              <a:headEnd/>
              <a:tailEnd/>
            </a:ln>
            <a:effectLst/>
          </p:spPr>
          <p:txBody>
            <a:bodyPr wrap="none">
              <a:spAutoFit/>
            </a:bodyPr>
            <a:lstStyle/>
            <a:p>
              <a:pPr>
                <a:spcBef>
                  <a:spcPct val="0"/>
                </a:spcBef>
              </a:pPr>
              <a:r>
                <a:rPr lang="en-US" altLang="zh-CN" sz="2400">
                  <a:latin typeface="Times New Roman" pitchFamily="18" charset="0"/>
                </a:rPr>
                <a:t>CM ( CMAR )        CMDR</a:t>
              </a:r>
            </a:p>
          </p:txBody>
        </p:sp>
        <p:sp>
          <p:nvSpPr>
            <p:cNvPr id="632841" name="Line 9"/>
            <p:cNvSpPr>
              <a:spLocks noChangeShapeType="1"/>
            </p:cNvSpPr>
            <p:nvPr/>
          </p:nvSpPr>
          <p:spPr bwMode="auto">
            <a:xfrm>
              <a:off x="2112" y="1728"/>
              <a:ext cx="288" cy="0"/>
            </a:xfrm>
            <a:prstGeom prst="line">
              <a:avLst/>
            </a:prstGeom>
            <a:noFill/>
            <a:ln w="28575">
              <a:solidFill>
                <a:schemeClr val="tx1"/>
              </a:solidFill>
              <a:round/>
              <a:headEnd/>
              <a:tailEnd type="stealth" w="med" len="med"/>
            </a:ln>
            <a:effectLst/>
          </p:spPr>
          <p:txBody>
            <a:bodyPr wrap="none"/>
            <a:lstStyle/>
            <a:p>
              <a:endParaRPr lang="zh-CN" altLang="en-US"/>
            </a:p>
          </p:txBody>
        </p:sp>
      </p:grpSp>
      <p:sp>
        <p:nvSpPr>
          <p:cNvPr id="632842" name="Text Box 10"/>
          <p:cNvSpPr txBox="1">
            <a:spLocks noChangeArrowheads="1"/>
          </p:cNvSpPr>
          <p:nvPr/>
        </p:nvSpPr>
        <p:spPr bwMode="auto">
          <a:xfrm>
            <a:off x="1168400" y="2311400"/>
            <a:ext cx="2511425" cy="457200"/>
          </a:xfrm>
          <a:prstGeom prst="rect">
            <a:avLst/>
          </a:prstGeom>
          <a:noFill/>
          <a:ln w="9525">
            <a:noFill/>
            <a:miter lim="800000"/>
            <a:headEnd/>
            <a:tailEnd/>
          </a:ln>
          <a:effectLst/>
        </p:spPr>
        <p:txBody>
          <a:bodyPr wrap="none">
            <a:spAutoFit/>
          </a:bodyPr>
          <a:lstStyle/>
          <a:p>
            <a:pPr>
              <a:spcBef>
                <a:spcPct val="0"/>
              </a:spcBef>
            </a:pPr>
            <a:r>
              <a:rPr lang="zh-CN" altLang="en-US" sz="2400">
                <a:latin typeface="Times New Roman" pitchFamily="18" charset="0"/>
              </a:rPr>
              <a:t>由 </a:t>
            </a:r>
            <a:r>
              <a:rPr lang="en-US" altLang="zh-CN" sz="2400">
                <a:latin typeface="Times New Roman" pitchFamily="18" charset="0"/>
              </a:rPr>
              <a:t>CMDR </a:t>
            </a:r>
            <a:r>
              <a:rPr lang="zh-CN" altLang="en-US" sz="2400">
                <a:latin typeface="Times New Roman" pitchFamily="18" charset="0"/>
              </a:rPr>
              <a:t>发命令</a:t>
            </a:r>
          </a:p>
        </p:txBody>
      </p:sp>
      <p:sp>
        <p:nvSpPr>
          <p:cNvPr id="632843" name="Text Box 11"/>
          <p:cNvSpPr txBox="1">
            <a:spLocks noChangeArrowheads="1"/>
          </p:cNvSpPr>
          <p:nvPr/>
        </p:nvSpPr>
        <p:spPr bwMode="auto">
          <a:xfrm>
            <a:off x="1168400" y="2773363"/>
            <a:ext cx="2713038" cy="427037"/>
          </a:xfrm>
          <a:prstGeom prst="rect">
            <a:avLst/>
          </a:prstGeom>
          <a:noFill/>
          <a:ln w="9525">
            <a:noFill/>
            <a:miter lim="800000"/>
            <a:headEnd/>
            <a:tailEnd/>
          </a:ln>
          <a:effectLst/>
        </p:spPr>
        <p:txBody>
          <a:bodyPr wrap="none">
            <a:spAutoFit/>
          </a:bodyPr>
          <a:lstStyle/>
          <a:p>
            <a:pPr>
              <a:spcBef>
                <a:spcPct val="0"/>
              </a:spcBef>
            </a:pPr>
            <a:r>
              <a:rPr lang="zh-CN" altLang="en-US" sz="2200">
                <a:latin typeface="Times New Roman" pitchFamily="18" charset="0"/>
              </a:rPr>
              <a:t>形成下条微指令地址</a:t>
            </a:r>
          </a:p>
        </p:txBody>
      </p:sp>
      <p:grpSp>
        <p:nvGrpSpPr>
          <p:cNvPr id="4" name="Group 12"/>
          <p:cNvGrpSpPr>
            <a:grpSpLocks/>
          </p:cNvGrpSpPr>
          <p:nvPr/>
        </p:nvGrpSpPr>
        <p:grpSpPr bwMode="auto">
          <a:xfrm>
            <a:off x="1168400" y="3290888"/>
            <a:ext cx="3514725" cy="457200"/>
            <a:chOff x="912" y="2154"/>
            <a:chExt cx="2214" cy="288"/>
          </a:xfrm>
        </p:grpSpPr>
        <p:sp>
          <p:nvSpPr>
            <p:cNvPr id="632845" name="Text Box 13"/>
            <p:cNvSpPr txBox="1">
              <a:spLocks noChangeArrowheads="1"/>
            </p:cNvSpPr>
            <p:nvPr/>
          </p:nvSpPr>
          <p:spPr bwMode="auto">
            <a:xfrm>
              <a:off x="912" y="2154"/>
              <a:ext cx="2214" cy="288"/>
            </a:xfrm>
            <a:prstGeom prst="rect">
              <a:avLst/>
            </a:prstGeom>
            <a:noFill/>
            <a:ln w="9525">
              <a:noFill/>
              <a:miter lim="800000"/>
              <a:headEnd/>
              <a:tailEnd/>
            </a:ln>
            <a:effectLst/>
          </p:spPr>
          <p:txBody>
            <a:bodyPr wrap="none">
              <a:spAutoFit/>
            </a:bodyPr>
            <a:lstStyle/>
            <a:p>
              <a:pPr>
                <a:spcBef>
                  <a:spcPct val="0"/>
                </a:spcBef>
              </a:pPr>
              <a:r>
                <a:rPr lang="en-US" altLang="zh-CN" sz="2400">
                  <a:solidFill>
                    <a:schemeClr val="folHlink"/>
                  </a:solidFill>
                  <a:latin typeface="Times New Roman" pitchFamily="18" charset="0"/>
                </a:rPr>
                <a:t>Ad (CMDR )         CMAR</a:t>
              </a:r>
            </a:p>
          </p:txBody>
        </p:sp>
        <p:sp>
          <p:nvSpPr>
            <p:cNvPr id="632846" name="Line 14"/>
            <p:cNvSpPr>
              <a:spLocks noChangeShapeType="1"/>
            </p:cNvSpPr>
            <p:nvPr/>
          </p:nvSpPr>
          <p:spPr bwMode="auto">
            <a:xfrm>
              <a:off x="2122" y="2298"/>
              <a:ext cx="288" cy="0"/>
            </a:xfrm>
            <a:prstGeom prst="line">
              <a:avLst/>
            </a:prstGeom>
            <a:noFill/>
            <a:ln w="28575">
              <a:solidFill>
                <a:schemeClr val="folHlink"/>
              </a:solidFill>
              <a:round/>
              <a:headEnd/>
              <a:tailEnd type="stealth" w="med" len="med"/>
            </a:ln>
            <a:effectLst/>
          </p:spPr>
          <p:txBody>
            <a:bodyPr wrap="none"/>
            <a:lstStyle/>
            <a:p>
              <a:endParaRPr lang="zh-CN" altLang="en-US"/>
            </a:p>
          </p:txBody>
        </p:sp>
      </p:grpSp>
      <p:grpSp>
        <p:nvGrpSpPr>
          <p:cNvPr id="5" name="Group 15"/>
          <p:cNvGrpSpPr>
            <a:grpSpLocks/>
          </p:cNvGrpSpPr>
          <p:nvPr/>
        </p:nvGrpSpPr>
        <p:grpSpPr bwMode="auto">
          <a:xfrm>
            <a:off x="1168400" y="3752850"/>
            <a:ext cx="3556000" cy="457200"/>
            <a:chOff x="778" y="2448"/>
            <a:chExt cx="2240" cy="288"/>
          </a:xfrm>
        </p:grpSpPr>
        <p:sp>
          <p:nvSpPr>
            <p:cNvPr id="632848" name="Text Box 16"/>
            <p:cNvSpPr txBox="1">
              <a:spLocks noChangeArrowheads="1"/>
            </p:cNvSpPr>
            <p:nvPr/>
          </p:nvSpPr>
          <p:spPr bwMode="auto">
            <a:xfrm>
              <a:off x="778" y="2448"/>
              <a:ext cx="2240" cy="288"/>
            </a:xfrm>
            <a:prstGeom prst="rect">
              <a:avLst/>
            </a:prstGeom>
            <a:noFill/>
            <a:ln w="9525">
              <a:noFill/>
              <a:miter lim="800000"/>
              <a:headEnd/>
              <a:tailEnd/>
            </a:ln>
            <a:effectLst/>
          </p:spPr>
          <p:txBody>
            <a:bodyPr wrap="none">
              <a:spAutoFit/>
            </a:bodyPr>
            <a:lstStyle/>
            <a:p>
              <a:pPr>
                <a:spcBef>
                  <a:spcPct val="0"/>
                </a:spcBef>
              </a:pPr>
              <a:r>
                <a:rPr lang="en-US" altLang="zh-CN" sz="2400">
                  <a:latin typeface="Times New Roman" pitchFamily="18" charset="0"/>
                </a:rPr>
                <a:t>CM (CMAR )        CMDR</a:t>
              </a:r>
            </a:p>
          </p:txBody>
        </p:sp>
        <p:sp>
          <p:nvSpPr>
            <p:cNvPr id="632849" name="Line 17"/>
            <p:cNvSpPr>
              <a:spLocks noChangeShapeType="1"/>
            </p:cNvSpPr>
            <p:nvPr/>
          </p:nvSpPr>
          <p:spPr bwMode="auto">
            <a:xfrm>
              <a:off x="2026" y="2592"/>
              <a:ext cx="288" cy="0"/>
            </a:xfrm>
            <a:prstGeom prst="line">
              <a:avLst/>
            </a:prstGeom>
            <a:noFill/>
            <a:ln w="28575">
              <a:solidFill>
                <a:schemeClr val="tx1"/>
              </a:solidFill>
              <a:round/>
              <a:headEnd/>
              <a:tailEnd type="stealth" w="med" len="med"/>
            </a:ln>
            <a:effectLst/>
          </p:spPr>
          <p:txBody>
            <a:bodyPr wrap="none"/>
            <a:lstStyle/>
            <a:p>
              <a:endParaRPr lang="zh-CN" altLang="en-US"/>
            </a:p>
          </p:txBody>
        </p:sp>
      </p:grpSp>
      <p:sp>
        <p:nvSpPr>
          <p:cNvPr id="632850" name="Text Box 18"/>
          <p:cNvSpPr txBox="1">
            <a:spLocks noChangeArrowheads="1"/>
          </p:cNvSpPr>
          <p:nvPr/>
        </p:nvSpPr>
        <p:spPr bwMode="auto">
          <a:xfrm>
            <a:off x="1168400" y="4216400"/>
            <a:ext cx="2511425" cy="457200"/>
          </a:xfrm>
          <a:prstGeom prst="rect">
            <a:avLst/>
          </a:prstGeom>
          <a:noFill/>
          <a:ln w="9525">
            <a:noFill/>
            <a:miter lim="800000"/>
            <a:headEnd/>
            <a:tailEnd/>
          </a:ln>
          <a:effectLst/>
        </p:spPr>
        <p:txBody>
          <a:bodyPr wrap="none">
            <a:spAutoFit/>
          </a:bodyPr>
          <a:lstStyle/>
          <a:p>
            <a:pPr>
              <a:spcBef>
                <a:spcPct val="0"/>
              </a:spcBef>
            </a:pPr>
            <a:r>
              <a:rPr lang="zh-CN" altLang="en-US" sz="2400">
                <a:latin typeface="Times New Roman" pitchFamily="18" charset="0"/>
              </a:rPr>
              <a:t>由 </a:t>
            </a:r>
            <a:r>
              <a:rPr lang="en-US" altLang="zh-CN" sz="2400">
                <a:latin typeface="Times New Roman" pitchFamily="18" charset="0"/>
              </a:rPr>
              <a:t>CMDR </a:t>
            </a:r>
            <a:r>
              <a:rPr lang="zh-CN" altLang="en-US" sz="2400">
                <a:latin typeface="Times New Roman" pitchFamily="18" charset="0"/>
              </a:rPr>
              <a:t>发命令</a:t>
            </a:r>
          </a:p>
        </p:txBody>
      </p:sp>
      <p:grpSp>
        <p:nvGrpSpPr>
          <p:cNvPr id="6" name="Group 19"/>
          <p:cNvGrpSpPr>
            <a:grpSpLocks/>
          </p:cNvGrpSpPr>
          <p:nvPr/>
        </p:nvGrpSpPr>
        <p:grpSpPr bwMode="auto">
          <a:xfrm>
            <a:off x="1168400" y="5246688"/>
            <a:ext cx="3514725" cy="457200"/>
            <a:chOff x="912" y="3050"/>
            <a:chExt cx="2214" cy="288"/>
          </a:xfrm>
        </p:grpSpPr>
        <p:sp>
          <p:nvSpPr>
            <p:cNvPr id="632852" name="Text Box 20"/>
            <p:cNvSpPr txBox="1">
              <a:spLocks noChangeArrowheads="1"/>
            </p:cNvSpPr>
            <p:nvPr/>
          </p:nvSpPr>
          <p:spPr bwMode="auto">
            <a:xfrm>
              <a:off x="912" y="3050"/>
              <a:ext cx="2214" cy="288"/>
            </a:xfrm>
            <a:prstGeom prst="rect">
              <a:avLst/>
            </a:prstGeom>
            <a:noFill/>
            <a:ln w="9525">
              <a:noFill/>
              <a:miter lim="800000"/>
              <a:headEnd/>
              <a:tailEnd/>
            </a:ln>
            <a:effectLst/>
          </p:spPr>
          <p:txBody>
            <a:bodyPr wrap="none">
              <a:spAutoFit/>
            </a:bodyPr>
            <a:lstStyle/>
            <a:p>
              <a:pPr>
                <a:spcBef>
                  <a:spcPct val="0"/>
                </a:spcBef>
              </a:pPr>
              <a:r>
                <a:rPr lang="en-US" altLang="zh-CN" sz="2400">
                  <a:solidFill>
                    <a:schemeClr val="folHlink"/>
                  </a:solidFill>
                  <a:latin typeface="Times New Roman" pitchFamily="18" charset="0"/>
                </a:rPr>
                <a:t>Ad (CMDR )         CMAR</a:t>
              </a:r>
            </a:p>
          </p:txBody>
        </p:sp>
        <p:sp>
          <p:nvSpPr>
            <p:cNvPr id="632853" name="Line 21"/>
            <p:cNvSpPr>
              <a:spLocks noChangeShapeType="1"/>
            </p:cNvSpPr>
            <p:nvPr/>
          </p:nvSpPr>
          <p:spPr bwMode="auto">
            <a:xfrm>
              <a:off x="2122" y="3194"/>
              <a:ext cx="288" cy="0"/>
            </a:xfrm>
            <a:prstGeom prst="line">
              <a:avLst/>
            </a:prstGeom>
            <a:noFill/>
            <a:ln w="28575">
              <a:solidFill>
                <a:schemeClr val="folHlink"/>
              </a:solidFill>
              <a:round/>
              <a:headEnd/>
              <a:tailEnd type="stealth" w="med" len="med"/>
            </a:ln>
            <a:effectLst/>
          </p:spPr>
          <p:txBody>
            <a:bodyPr wrap="none"/>
            <a:lstStyle/>
            <a:p>
              <a:endParaRPr lang="zh-CN" altLang="en-US"/>
            </a:p>
          </p:txBody>
        </p:sp>
      </p:grpSp>
      <p:grpSp>
        <p:nvGrpSpPr>
          <p:cNvPr id="7" name="Group 22"/>
          <p:cNvGrpSpPr>
            <a:grpSpLocks/>
          </p:cNvGrpSpPr>
          <p:nvPr/>
        </p:nvGrpSpPr>
        <p:grpSpPr bwMode="auto">
          <a:xfrm>
            <a:off x="1168400" y="5708650"/>
            <a:ext cx="3556000" cy="457200"/>
            <a:chOff x="778" y="3382"/>
            <a:chExt cx="2240" cy="288"/>
          </a:xfrm>
        </p:grpSpPr>
        <p:sp>
          <p:nvSpPr>
            <p:cNvPr id="632855" name="Text Box 23"/>
            <p:cNvSpPr txBox="1">
              <a:spLocks noChangeArrowheads="1"/>
            </p:cNvSpPr>
            <p:nvPr/>
          </p:nvSpPr>
          <p:spPr bwMode="auto">
            <a:xfrm>
              <a:off x="778" y="3382"/>
              <a:ext cx="2240" cy="288"/>
            </a:xfrm>
            <a:prstGeom prst="rect">
              <a:avLst/>
            </a:prstGeom>
            <a:noFill/>
            <a:ln w="9525">
              <a:noFill/>
              <a:miter lim="800000"/>
              <a:headEnd/>
              <a:tailEnd/>
            </a:ln>
            <a:effectLst/>
          </p:spPr>
          <p:txBody>
            <a:bodyPr wrap="none">
              <a:spAutoFit/>
            </a:bodyPr>
            <a:lstStyle/>
            <a:p>
              <a:pPr>
                <a:spcBef>
                  <a:spcPct val="0"/>
                </a:spcBef>
              </a:pPr>
              <a:r>
                <a:rPr lang="en-US" altLang="zh-CN" sz="2400">
                  <a:latin typeface="Times New Roman" pitchFamily="18" charset="0"/>
                </a:rPr>
                <a:t>CM (CMAR )        CMDR</a:t>
              </a:r>
            </a:p>
          </p:txBody>
        </p:sp>
        <p:sp>
          <p:nvSpPr>
            <p:cNvPr id="632856" name="Line 24"/>
            <p:cNvSpPr>
              <a:spLocks noChangeShapeType="1"/>
            </p:cNvSpPr>
            <p:nvPr/>
          </p:nvSpPr>
          <p:spPr bwMode="auto">
            <a:xfrm>
              <a:off x="2026" y="3526"/>
              <a:ext cx="288" cy="0"/>
            </a:xfrm>
            <a:prstGeom prst="line">
              <a:avLst/>
            </a:prstGeom>
            <a:noFill/>
            <a:ln w="28575">
              <a:solidFill>
                <a:schemeClr val="tx1"/>
              </a:solidFill>
              <a:round/>
              <a:headEnd/>
              <a:tailEnd type="stealth" w="med" len="med"/>
            </a:ln>
            <a:effectLst/>
          </p:spPr>
          <p:txBody>
            <a:bodyPr wrap="none"/>
            <a:lstStyle/>
            <a:p>
              <a:endParaRPr lang="zh-CN" altLang="en-US"/>
            </a:p>
          </p:txBody>
        </p:sp>
      </p:grpSp>
      <p:sp>
        <p:nvSpPr>
          <p:cNvPr id="632857" name="Text Box 25"/>
          <p:cNvSpPr txBox="1">
            <a:spLocks noChangeArrowheads="1"/>
          </p:cNvSpPr>
          <p:nvPr/>
        </p:nvSpPr>
        <p:spPr bwMode="auto">
          <a:xfrm>
            <a:off x="1168400" y="6172200"/>
            <a:ext cx="2511425" cy="457200"/>
          </a:xfrm>
          <a:prstGeom prst="rect">
            <a:avLst/>
          </a:prstGeom>
          <a:noFill/>
          <a:ln w="9525">
            <a:noFill/>
            <a:miter lim="800000"/>
            <a:headEnd/>
            <a:tailEnd/>
          </a:ln>
          <a:effectLst/>
        </p:spPr>
        <p:txBody>
          <a:bodyPr wrap="none">
            <a:spAutoFit/>
          </a:bodyPr>
          <a:lstStyle/>
          <a:p>
            <a:pPr>
              <a:spcBef>
                <a:spcPct val="0"/>
              </a:spcBef>
            </a:pPr>
            <a:r>
              <a:rPr lang="zh-CN" altLang="en-US" sz="2400">
                <a:latin typeface="Times New Roman" pitchFamily="18" charset="0"/>
              </a:rPr>
              <a:t>由 </a:t>
            </a:r>
            <a:r>
              <a:rPr lang="en-US" altLang="zh-CN" sz="2400">
                <a:latin typeface="Times New Roman" pitchFamily="18" charset="0"/>
              </a:rPr>
              <a:t>CMDR </a:t>
            </a:r>
            <a:r>
              <a:rPr lang="zh-CN" altLang="en-US" sz="2400">
                <a:latin typeface="Times New Roman" pitchFamily="18" charset="0"/>
              </a:rPr>
              <a:t>发命令</a:t>
            </a:r>
          </a:p>
        </p:txBody>
      </p:sp>
      <p:sp>
        <p:nvSpPr>
          <p:cNvPr id="632858" name="Text Box 26"/>
          <p:cNvSpPr txBox="1">
            <a:spLocks noChangeArrowheads="1"/>
          </p:cNvSpPr>
          <p:nvPr/>
        </p:nvSpPr>
        <p:spPr bwMode="auto">
          <a:xfrm>
            <a:off x="4038600" y="2803525"/>
            <a:ext cx="806450" cy="396875"/>
          </a:xfrm>
          <a:prstGeom prst="rect">
            <a:avLst/>
          </a:prstGeom>
          <a:noFill/>
          <a:ln w="9525">
            <a:noFill/>
            <a:miter lim="800000"/>
            <a:headEnd/>
            <a:tailEnd/>
          </a:ln>
          <a:effectLst/>
        </p:spPr>
        <p:txBody>
          <a:bodyPr wrap="none">
            <a:spAutoFit/>
          </a:bodyPr>
          <a:lstStyle/>
          <a:p>
            <a:pPr>
              <a:spcBef>
                <a:spcPct val="0"/>
              </a:spcBef>
            </a:pPr>
            <a:r>
              <a:rPr lang="en-US" altLang="zh-CN" sz="2000">
                <a:latin typeface="Times New Roman" pitchFamily="18" charset="0"/>
              </a:rPr>
              <a:t>M </a:t>
            </a:r>
            <a:r>
              <a:rPr lang="en-US" altLang="zh-CN" sz="2000"/>
              <a:t>+</a:t>
            </a:r>
            <a:r>
              <a:rPr lang="en-US" altLang="zh-CN" sz="2000">
                <a:latin typeface="Times New Roman" pitchFamily="18" charset="0"/>
              </a:rPr>
              <a:t> 1</a:t>
            </a:r>
          </a:p>
        </p:txBody>
      </p:sp>
      <p:sp>
        <p:nvSpPr>
          <p:cNvPr id="632859" name="Text Box 27"/>
          <p:cNvSpPr txBox="1">
            <a:spLocks noChangeArrowheads="1"/>
          </p:cNvSpPr>
          <p:nvPr/>
        </p:nvSpPr>
        <p:spPr bwMode="auto">
          <a:xfrm>
            <a:off x="4038600" y="4708525"/>
            <a:ext cx="806450" cy="396875"/>
          </a:xfrm>
          <a:prstGeom prst="rect">
            <a:avLst/>
          </a:prstGeom>
          <a:noFill/>
          <a:ln w="9525">
            <a:noFill/>
            <a:miter lim="800000"/>
            <a:headEnd/>
            <a:tailEnd/>
          </a:ln>
          <a:effectLst/>
        </p:spPr>
        <p:txBody>
          <a:bodyPr wrap="none">
            <a:spAutoFit/>
          </a:bodyPr>
          <a:lstStyle/>
          <a:p>
            <a:pPr>
              <a:spcBef>
                <a:spcPct val="0"/>
              </a:spcBef>
            </a:pPr>
            <a:r>
              <a:rPr lang="en-US" altLang="zh-CN" sz="2000">
                <a:latin typeface="Times New Roman" pitchFamily="18" charset="0"/>
              </a:rPr>
              <a:t>M </a:t>
            </a:r>
            <a:r>
              <a:rPr lang="en-US" altLang="zh-CN" sz="2000"/>
              <a:t>+</a:t>
            </a:r>
            <a:r>
              <a:rPr lang="en-US" altLang="zh-CN" sz="2000">
                <a:latin typeface="Times New Roman" pitchFamily="18" charset="0"/>
              </a:rPr>
              <a:t> 2</a:t>
            </a:r>
          </a:p>
        </p:txBody>
      </p:sp>
      <p:sp>
        <p:nvSpPr>
          <p:cNvPr id="632860" name="Line 28"/>
          <p:cNvSpPr>
            <a:spLocks noChangeShapeType="1"/>
          </p:cNvSpPr>
          <p:nvPr/>
        </p:nvSpPr>
        <p:spPr bwMode="auto">
          <a:xfrm flipV="1">
            <a:off x="5678488" y="2219325"/>
            <a:ext cx="0" cy="228600"/>
          </a:xfrm>
          <a:prstGeom prst="line">
            <a:avLst/>
          </a:prstGeom>
          <a:noFill/>
          <a:ln w="28575">
            <a:solidFill>
              <a:schemeClr val="tx1"/>
            </a:solidFill>
            <a:round/>
            <a:headEnd/>
            <a:tailEnd type="stealth" w="med" len="med"/>
          </a:ln>
          <a:effectLst/>
        </p:spPr>
        <p:txBody>
          <a:bodyPr wrap="none"/>
          <a:lstStyle/>
          <a:p>
            <a:endParaRPr lang="zh-CN" altLang="en-US"/>
          </a:p>
        </p:txBody>
      </p:sp>
      <p:grpSp>
        <p:nvGrpSpPr>
          <p:cNvPr id="8" name="Group 29"/>
          <p:cNvGrpSpPr>
            <a:grpSpLocks/>
          </p:cNvGrpSpPr>
          <p:nvPr/>
        </p:nvGrpSpPr>
        <p:grpSpPr bwMode="auto">
          <a:xfrm>
            <a:off x="5257800" y="1928813"/>
            <a:ext cx="1512888" cy="396875"/>
            <a:chOff x="3456" y="1593"/>
            <a:chExt cx="953" cy="250"/>
          </a:xfrm>
        </p:grpSpPr>
        <p:sp>
          <p:nvSpPr>
            <p:cNvPr id="632862" name="Text Box 30"/>
            <p:cNvSpPr txBox="1">
              <a:spLocks noChangeArrowheads="1"/>
            </p:cNvSpPr>
            <p:nvPr/>
          </p:nvSpPr>
          <p:spPr bwMode="auto">
            <a:xfrm>
              <a:off x="3456" y="1593"/>
              <a:ext cx="953" cy="250"/>
            </a:xfrm>
            <a:prstGeom prst="rect">
              <a:avLst/>
            </a:prstGeom>
            <a:noFill/>
            <a:ln w="9525">
              <a:noFill/>
              <a:miter lim="800000"/>
              <a:headEnd/>
              <a:tailEnd/>
            </a:ln>
            <a:effectLst/>
          </p:spPr>
          <p:txBody>
            <a:bodyPr wrap="none">
              <a:spAutoFit/>
            </a:bodyPr>
            <a:lstStyle/>
            <a:p>
              <a:pPr>
                <a:spcBef>
                  <a:spcPct val="0"/>
                </a:spcBef>
              </a:pPr>
              <a:r>
                <a:rPr lang="en-US" altLang="zh-CN" sz="2000">
                  <a:latin typeface="Times New Roman" pitchFamily="18" charset="0"/>
                </a:rPr>
                <a:t>PC      MAR</a:t>
              </a:r>
            </a:p>
          </p:txBody>
        </p:sp>
        <p:sp>
          <p:nvSpPr>
            <p:cNvPr id="632863" name="Line 31"/>
            <p:cNvSpPr>
              <a:spLocks noChangeShapeType="1"/>
            </p:cNvSpPr>
            <p:nvPr/>
          </p:nvSpPr>
          <p:spPr bwMode="auto">
            <a:xfrm>
              <a:off x="3744" y="1728"/>
              <a:ext cx="192" cy="0"/>
            </a:xfrm>
            <a:prstGeom prst="line">
              <a:avLst/>
            </a:prstGeom>
            <a:noFill/>
            <a:ln w="28575">
              <a:solidFill>
                <a:schemeClr val="tx1"/>
              </a:solidFill>
              <a:round/>
              <a:headEnd/>
              <a:tailEnd type="stealth" w="med" len="med"/>
            </a:ln>
            <a:effectLst/>
          </p:spPr>
          <p:txBody>
            <a:bodyPr wrap="none"/>
            <a:lstStyle/>
            <a:p>
              <a:endParaRPr lang="zh-CN" altLang="en-US"/>
            </a:p>
          </p:txBody>
        </p:sp>
      </p:grpSp>
      <p:grpSp>
        <p:nvGrpSpPr>
          <p:cNvPr id="9" name="Group 32"/>
          <p:cNvGrpSpPr>
            <a:grpSpLocks/>
          </p:cNvGrpSpPr>
          <p:nvPr/>
        </p:nvGrpSpPr>
        <p:grpSpPr bwMode="auto">
          <a:xfrm>
            <a:off x="8039100" y="1914525"/>
            <a:ext cx="876300" cy="396875"/>
            <a:chOff x="4968" y="1584"/>
            <a:chExt cx="552" cy="250"/>
          </a:xfrm>
        </p:grpSpPr>
        <p:sp>
          <p:nvSpPr>
            <p:cNvPr id="632865" name="Text Box 33"/>
            <p:cNvSpPr txBox="1">
              <a:spLocks noChangeArrowheads="1"/>
            </p:cNvSpPr>
            <p:nvPr/>
          </p:nvSpPr>
          <p:spPr bwMode="auto">
            <a:xfrm>
              <a:off x="4968" y="1584"/>
              <a:ext cx="552" cy="250"/>
            </a:xfrm>
            <a:prstGeom prst="rect">
              <a:avLst/>
            </a:prstGeom>
            <a:noFill/>
            <a:ln w="9525">
              <a:noFill/>
              <a:miter lim="800000"/>
              <a:headEnd/>
              <a:tailEnd/>
            </a:ln>
            <a:effectLst/>
          </p:spPr>
          <p:txBody>
            <a:bodyPr wrap="none">
              <a:spAutoFit/>
            </a:bodyPr>
            <a:lstStyle/>
            <a:p>
              <a:pPr>
                <a:spcBef>
                  <a:spcPct val="0"/>
                </a:spcBef>
              </a:pPr>
              <a:r>
                <a:rPr lang="en-US" altLang="zh-CN" sz="2000">
                  <a:latin typeface="Times New Roman" pitchFamily="18" charset="0"/>
                </a:rPr>
                <a:t>1      R</a:t>
              </a:r>
            </a:p>
          </p:txBody>
        </p:sp>
        <p:sp>
          <p:nvSpPr>
            <p:cNvPr id="632866" name="Line 34"/>
            <p:cNvSpPr>
              <a:spLocks noChangeShapeType="1"/>
            </p:cNvSpPr>
            <p:nvPr/>
          </p:nvSpPr>
          <p:spPr bwMode="auto">
            <a:xfrm>
              <a:off x="5119" y="1719"/>
              <a:ext cx="192" cy="0"/>
            </a:xfrm>
            <a:prstGeom prst="line">
              <a:avLst/>
            </a:prstGeom>
            <a:noFill/>
            <a:ln w="28575">
              <a:solidFill>
                <a:schemeClr val="tx1"/>
              </a:solidFill>
              <a:round/>
              <a:headEnd/>
              <a:tailEnd type="stealth" w="med" len="med"/>
            </a:ln>
            <a:effectLst/>
          </p:spPr>
          <p:txBody>
            <a:bodyPr wrap="none"/>
            <a:lstStyle/>
            <a:p>
              <a:endParaRPr lang="zh-CN" altLang="en-US"/>
            </a:p>
          </p:txBody>
        </p:sp>
      </p:grpSp>
      <p:sp>
        <p:nvSpPr>
          <p:cNvPr id="632867" name="Line 35"/>
          <p:cNvSpPr>
            <a:spLocks noChangeShapeType="1"/>
          </p:cNvSpPr>
          <p:nvPr/>
        </p:nvSpPr>
        <p:spPr bwMode="auto">
          <a:xfrm flipV="1">
            <a:off x="8382000" y="2219325"/>
            <a:ext cx="0" cy="228600"/>
          </a:xfrm>
          <a:prstGeom prst="line">
            <a:avLst/>
          </a:prstGeom>
          <a:noFill/>
          <a:ln w="28575">
            <a:solidFill>
              <a:schemeClr val="tx1"/>
            </a:solidFill>
            <a:round/>
            <a:headEnd/>
            <a:tailEnd type="stealth" w="med" len="med"/>
          </a:ln>
          <a:effectLst/>
        </p:spPr>
        <p:txBody>
          <a:bodyPr wrap="none"/>
          <a:lstStyle/>
          <a:p>
            <a:endParaRPr lang="zh-CN" altLang="en-US"/>
          </a:p>
        </p:txBody>
      </p:sp>
      <p:sp>
        <p:nvSpPr>
          <p:cNvPr id="632868" name="Line 36"/>
          <p:cNvSpPr>
            <a:spLocks noChangeShapeType="1"/>
          </p:cNvSpPr>
          <p:nvPr/>
        </p:nvSpPr>
        <p:spPr bwMode="auto">
          <a:xfrm flipV="1">
            <a:off x="5867400" y="4025900"/>
            <a:ext cx="0" cy="228600"/>
          </a:xfrm>
          <a:prstGeom prst="line">
            <a:avLst/>
          </a:prstGeom>
          <a:noFill/>
          <a:ln w="28575">
            <a:solidFill>
              <a:schemeClr val="tx1"/>
            </a:solidFill>
            <a:round/>
            <a:headEnd/>
            <a:tailEnd type="stealth" w="med" len="med"/>
          </a:ln>
          <a:effectLst/>
        </p:spPr>
        <p:txBody>
          <a:bodyPr wrap="none"/>
          <a:lstStyle/>
          <a:p>
            <a:endParaRPr lang="zh-CN" altLang="en-US"/>
          </a:p>
        </p:txBody>
      </p:sp>
      <p:grpSp>
        <p:nvGrpSpPr>
          <p:cNvPr id="10" name="Group 37"/>
          <p:cNvGrpSpPr>
            <a:grpSpLocks/>
          </p:cNvGrpSpPr>
          <p:nvPr/>
        </p:nvGrpSpPr>
        <p:grpSpPr bwMode="auto">
          <a:xfrm>
            <a:off x="5105400" y="3657600"/>
            <a:ext cx="2443163" cy="396875"/>
            <a:chOff x="3216" y="2486"/>
            <a:chExt cx="1539" cy="250"/>
          </a:xfrm>
        </p:grpSpPr>
        <p:sp>
          <p:nvSpPr>
            <p:cNvPr id="632870" name="Text Box 38"/>
            <p:cNvSpPr txBox="1">
              <a:spLocks noChangeArrowheads="1"/>
            </p:cNvSpPr>
            <p:nvPr/>
          </p:nvSpPr>
          <p:spPr bwMode="auto">
            <a:xfrm>
              <a:off x="3216" y="2486"/>
              <a:ext cx="1539" cy="250"/>
            </a:xfrm>
            <a:prstGeom prst="rect">
              <a:avLst/>
            </a:prstGeom>
            <a:noFill/>
            <a:ln w="9525">
              <a:noFill/>
              <a:miter lim="800000"/>
              <a:headEnd/>
              <a:tailEnd/>
            </a:ln>
            <a:effectLst/>
          </p:spPr>
          <p:txBody>
            <a:bodyPr wrap="none">
              <a:spAutoFit/>
            </a:bodyPr>
            <a:lstStyle/>
            <a:p>
              <a:pPr>
                <a:spcBef>
                  <a:spcPct val="0"/>
                </a:spcBef>
              </a:pPr>
              <a:r>
                <a:rPr lang="en-US" altLang="zh-CN" sz="2000">
                  <a:latin typeface="Times New Roman" pitchFamily="18" charset="0"/>
                </a:rPr>
                <a:t>M ( MAR )       MDR</a:t>
              </a:r>
            </a:p>
          </p:txBody>
        </p:sp>
        <p:sp>
          <p:nvSpPr>
            <p:cNvPr id="632871" name="Line 39"/>
            <p:cNvSpPr>
              <a:spLocks noChangeShapeType="1"/>
            </p:cNvSpPr>
            <p:nvPr/>
          </p:nvSpPr>
          <p:spPr bwMode="auto">
            <a:xfrm>
              <a:off x="4080" y="2621"/>
              <a:ext cx="192" cy="0"/>
            </a:xfrm>
            <a:prstGeom prst="line">
              <a:avLst/>
            </a:prstGeom>
            <a:noFill/>
            <a:ln w="28575">
              <a:solidFill>
                <a:schemeClr val="tx1"/>
              </a:solidFill>
              <a:round/>
              <a:headEnd/>
              <a:tailEnd type="stealth" w="med" len="med"/>
            </a:ln>
            <a:effectLst/>
          </p:spPr>
          <p:txBody>
            <a:bodyPr wrap="none"/>
            <a:lstStyle/>
            <a:p>
              <a:endParaRPr lang="zh-CN" altLang="en-US"/>
            </a:p>
          </p:txBody>
        </p:sp>
      </p:grpSp>
      <p:grpSp>
        <p:nvGrpSpPr>
          <p:cNvPr id="11" name="Group 76"/>
          <p:cNvGrpSpPr>
            <a:grpSpLocks/>
          </p:cNvGrpSpPr>
          <p:nvPr/>
        </p:nvGrpSpPr>
        <p:grpSpPr bwMode="auto">
          <a:xfrm>
            <a:off x="7086600" y="3352800"/>
            <a:ext cx="1922463" cy="396875"/>
            <a:chOff x="4464" y="2112"/>
            <a:chExt cx="1211" cy="250"/>
          </a:xfrm>
        </p:grpSpPr>
        <p:sp>
          <p:nvSpPr>
            <p:cNvPr id="632873" name="Text Box 41"/>
            <p:cNvSpPr txBox="1">
              <a:spLocks noChangeArrowheads="1"/>
            </p:cNvSpPr>
            <p:nvPr/>
          </p:nvSpPr>
          <p:spPr bwMode="auto">
            <a:xfrm>
              <a:off x="4464" y="2112"/>
              <a:ext cx="1211" cy="250"/>
            </a:xfrm>
            <a:prstGeom prst="rect">
              <a:avLst/>
            </a:prstGeom>
            <a:noFill/>
            <a:ln w="9525">
              <a:noFill/>
              <a:miter lim="800000"/>
              <a:headEnd/>
              <a:tailEnd/>
            </a:ln>
            <a:effectLst/>
          </p:spPr>
          <p:txBody>
            <a:bodyPr wrap="none">
              <a:spAutoFit/>
            </a:bodyPr>
            <a:lstStyle/>
            <a:p>
              <a:pPr>
                <a:spcBef>
                  <a:spcPct val="0"/>
                </a:spcBef>
              </a:pPr>
              <a:r>
                <a:rPr lang="en-US" altLang="zh-CN" sz="2000">
                  <a:latin typeface="Times New Roman" pitchFamily="18" charset="0"/>
                </a:rPr>
                <a:t>( PC ) </a:t>
              </a:r>
              <a:r>
                <a:rPr lang="en-US" altLang="zh-CN" sz="2000"/>
                <a:t>+</a:t>
              </a:r>
              <a:r>
                <a:rPr lang="en-US" altLang="zh-CN" sz="2000">
                  <a:latin typeface="Times New Roman" pitchFamily="18" charset="0"/>
                </a:rPr>
                <a:t> 1      PC</a:t>
              </a:r>
            </a:p>
          </p:txBody>
        </p:sp>
        <p:sp>
          <p:nvSpPr>
            <p:cNvPr id="632874" name="Line 42"/>
            <p:cNvSpPr>
              <a:spLocks noChangeShapeType="1"/>
            </p:cNvSpPr>
            <p:nvPr/>
          </p:nvSpPr>
          <p:spPr bwMode="auto">
            <a:xfrm>
              <a:off x="5184" y="2247"/>
              <a:ext cx="192" cy="0"/>
            </a:xfrm>
            <a:prstGeom prst="line">
              <a:avLst/>
            </a:prstGeom>
            <a:noFill/>
            <a:ln w="28575">
              <a:solidFill>
                <a:schemeClr val="tx1"/>
              </a:solidFill>
              <a:round/>
              <a:headEnd/>
              <a:tailEnd type="stealth" w="med" len="med"/>
            </a:ln>
            <a:effectLst/>
          </p:spPr>
          <p:txBody>
            <a:bodyPr wrap="none"/>
            <a:lstStyle/>
            <a:p>
              <a:endParaRPr lang="zh-CN" altLang="en-US"/>
            </a:p>
          </p:txBody>
        </p:sp>
      </p:grpSp>
      <p:sp>
        <p:nvSpPr>
          <p:cNvPr id="632875" name="Freeform 43"/>
          <p:cNvSpPr>
            <a:spLocks/>
          </p:cNvSpPr>
          <p:nvPr/>
        </p:nvSpPr>
        <p:spPr bwMode="auto">
          <a:xfrm>
            <a:off x="8153400" y="3659188"/>
            <a:ext cx="1588" cy="593725"/>
          </a:xfrm>
          <a:custGeom>
            <a:avLst/>
            <a:gdLst/>
            <a:ahLst/>
            <a:cxnLst>
              <a:cxn ang="0">
                <a:pos x="0" y="374"/>
              </a:cxn>
              <a:cxn ang="0">
                <a:pos x="1" y="0"/>
              </a:cxn>
            </a:cxnLst>
            <a:rect l="0" t="0" r="r" b="b"/>
            <a:pathLst>
              <a:path w="1" h="374">
                <a:moveTo>
                  <a:pt x="0" y="374"/>
                </a:moveTo>
                <a:lnTo>
                  <a:pt x="1" y="0"/>
                </a:lnTo>
              </a:path>
            </a:pathLst>
          </a:custGeom>
          <a:noFill/>
          <a:ln w="28575">
            <a:solidFill>
              <a:schemeClr val="tx1"/>
            </a:solidFill>
            <a:round/>
            <a:headEnd/>
            <a:tailEnd type="stealth" w="med" len="med"/>
          </a:ln>
          <a:effectLst/>
        </p:spPr>
        <p:txBody>
          <a:bodyPr wrap="none"/>
          <a:lstStyle/>
          <a:p>
            <a:endParaRPr lang="zh-CN" altLang="en-US"/>
          </a:p>
        </p:txBody>
      </p:sp>
      <p:sp>
        <p:nvSpPr>
          <p:cNvPr id="632876" name="Line 44"/>
          <p:cNvSpPr>
            <a:spLocks noChangeShapeType="1"/>
          </p:cNvSpPr>
          <p:nvPr/>
        </p:nvSpPr>
        <p:spPr bwMode="auto">
          <a:xfrm flipV="1">
            <a:off x="6096000" y="5886450"/>
            <a:ext cx="0" cy="228600"/>
          </a:xfrm>
          <a:prstGeom prst="line">
            <a:avLst/>
          </a:prstGeom>
          <a:noFill/>
          <a:ln w="28575">
            <a:solidFill>
              <a:schemeClr val="tx1"/>
            </a:solidFill>
            <a:round/>
            <a:headEnd/>
            <a:tailEnd type="stealth" w="med" len="med"/>
          </a:ln>
          <a:effectLst/>
        </p:spPr>
        <p:txBody>
          <a:bodyPr wrap="none"/>
          <a:lstStyle/>
          <a:p>
            <a:endParaRPr lang="zh-CN" altLang="en-US"/>
          </a:p>
        </p:txBody>
      </p:sp>
      <p:grpSp>
        <p:nvGrpSpPr>
          <p:cNvPr id="12" name="Group 45"/>
          <p:cNvGrpSpPr>
            <a:grpSpLocks/>
          </p:cNvGrpSpPr>
          <p:nvPr/>
        </p:nvGrpSpPr>
        <p:grpSpPr bwMode="auto">
          <a:xfrm>
            <a:off x="5486400" y="5553075"/>
            <a:ext cx="1455738" cy="396875"/>
            <a:chOff x="3456" y="3321"/>
            <a:chExt cx="917" cy="250"/>
          </a:xfrm>
        </p:grpSpPr>
        <p:sp>
          <p:nvSpPr>
            <p:cNvPr id="632878" name="Text Box 46"/>
            <p:cNvSpPr txBox="1">
              <a:spLocks noChangeArrowheads="1"/>
            </p:cNvSpPr>
            <p:nvPr/>
          </p:nvSpPr>
          <p:spPr bwMode="auto">
            <a:xfrm>
              <a:off x="3456" y="3321"/>
              <a:ext cx="917" cy="250"/>
            </a:xfrm>
            <a:prstGeom prst="rect">
              <a:avLst/>
            </a:prstGeom>
            <a:noFill/>
            <a:ln w="9525">
              <a:noFill/>
              <a:miter lim="800000"/>
              <a:headEnd/>
              <a:tailEnd/>
            </a:ln>
            <a:effectLst/>
          </p:spPr>
          <p:txBody>
            <a:bodyPr wrap="none">
              <a:spAutoFit/>
            </a:bodyPr>
            <a:lstStyle/>
            <a:p>
              <a:pPr>
                <a:spcBef>
                  <a:spcPct val="0"/>
                </a:spcBef>
              </a:pPr>
              <a:r>
                <a:rPr lang="en-US" altLang="zh-CN" sz="2000">
                  <a:latin typeface="Times New Roman" pitchFamily="18" charset="0"/>
                </a:rPr>
                <a:t>MDR      IR</a:t>
              </a:r>
            </a:p>
          </p:txBody>
        </p:sp>
        <p:sp>
          <p:nvSpPr>
            <p:cNvPr id="632879" name="Line 47"/>
            <p:cNvSpPr>
              <a:spLocks noChangeShapeType="1"/>
            </p:cNvSpPr>
            <p:nvPr/>
          </p:nvSpPr>
          <p:spPr bwMode="auto">
            <a:xfrm>
              <a:off x="3936" y="3456"/>
              <a:ext cx="192" cy="0"/>
            </a:xfrm>
            <a:prstGeom prst="line">
              <a:avLst/>
            </a:prstGeom>
            <a:noFill/>
            <a:ln w="28575">
              <a:solidFill>
                <a:schemeClr val="tx1"/>
              </a:solidFill>
              <a:round/>
              <a:headEnd/>
              <a:tailEnd type="stealth" w="med" len="med"/>
            </a:ln>
            <a:effectLst/>
          </p:spPr>
          <p:txBody>
            <a:bodyPr wrap="none"/>
            <a:lstStyle/>
            <a:p>
              <a:endParaRPr lang="zh-CN" altLang="en-US"/>
            </a:p>
          </p:txBody>
        </p:sp>
      </p:grpSp>
      <p:grpSp>
        <p:nvGrpSpPr>
          <p:cNvPr id="13" name="Group 48"/>
          <p:cNvGrpSpPr>
            <a:grpSpLocks/>
          </p:cNvGrpSpPr>
          <p:nvPr/>
        </p:nvGrpSpPr>
        <p:grpSpPr bwMode="auto">
          <a:xfrm>
            <a:off x="4937125" y="2386013"/>
            <a:ext cx="4191000" cy="473075"/>
            <a:chOff x="3110" y="1881"/>
            <a:chExt cx="2640" cy="298"/>
          </a:xfrm>
        </p:grpSpPr>
        <p:grpSp>
          <p:nvGrpSpPr>
            <p:cNvPr id="14" name="Group 49"/>
            <p:cNvGrpSpPr>
              <a:grpSpLocks/>
            </p:cNvGrpSpPr>
            <p:nvPr/>
          </p:nvGrpSpPr>
          <p:grpSpPr bwMode="auto">
            <a:xfrm>
              <a:off x="3110" y="1910"/>
              <a:ext cx="2640" cy="269"/>
              <a:chOff x="3110" y="1910"/>
              <a:chExt cx="2640" cy="269"/>
            </a:xfrm>
          </p:grpSpPr>
          <p:sp>
            <p:nvSpPr>
              <p:cNvPr id="632882" name="Rectangle 50"/>
              <p:cNvSpPr>
                <a:spLocks noChangeArrowheads="1"/>
              </p:cNvSpPr>
              <p:nvPr/>
            </p:nvSpPr>
            <p:spPr bwMode="auto">
              <a:xfrm>
                <a:off x="3456" y="1920"/>
                <a:ext cx="2256" cy="240"/>
              </a:xfrm>
              <a:prstGeom prst="rect">
                <a:avLst/>
              </a:prstGeom>
              <a:noFill/>
              <a:ln w="28575">
                <a:solidFill>
                  <a:schemeClr val="tx1"/>
                </a:solidFill>
                <a:miter lim="800000"/>
                <a:headEnd/>
                <a:tailEnd/>
              </a:ln>
              <a:effectLst/>
            </p:spPr>
            <p:txBody>
              <a:bodyPr wrap="none" anchor="ctr"/>
              <a:lstStyle/>
              <a:p>
                <a:endParaRPr lang="zh-CN" altLang="en-US"/>
              </a:p>
            </p:txBody>
          </p:sp>
          <p:sp>
            <p:nvSpPr>
              <p:cNvPr id="632883" name="Text Box 51"/>
              <p:cNvSpPr txBox="1">
                <a:spLocks noChangeArrowheads="1"/>
              </p:cNvSpPr>
              <p:nvPr/>
            </p:nvSpPr>
            <p:spPr bwMode="auto">
              <a:xfrm>
                <a:off x="3494" y="1929"/>
                <a:ext cx="1876" cy="250"/>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1 0 0                            0 0 1</a:t>
                </a:r>
              </a:p>
            </p:txBody>
          </p:sp>
          <p:sp>
            <p:nvSpPr>
              <p:cNvPr id="632884" name="Text Box 52"/>
              <p:cNvSpPr txBox="1">
                <a:spLocks noChangeArrowheads="1"/>
              </p:cNvSpPr>
              <p:nvPr/>
            </p:nvSpPr>
            <p:spPr bwMode="auto">
              <a:xfrm>
                <a:off x="5322" y="1910"/>
                <a:ext cx="428" cy="250"/>
              </a:xfrm>
              <a:prstGeom prst="rect">
                <a:avLst/>
              </a:prstGeom>
              <a:noFill/>
              <a:ln w="9525">
                <a:noFill/>
                <a:miter lim="800000"/>
                <a:headEnd/>
                <a:tailEnd/>
              </a:ln>
              <a:effectLst/>
            </p:spPr>
            <p:txBody>
              <a:bodyPr wrap="none">
                <a:spAutoFit/>
              </a:bodyPr>
              <a:lstStyle/>
              <a:p>
                <a:pPr>
                  <a:spcBef>
                    <a:spcPct val="0"/>
                  </a:spcBef>
                </a:pPr>
                <a:r>
                  <a:rPr lang="en-US" altLang="zh-CN" sz="2000">
                    <a:solidFill>
                      <a:schemeClr val="folHlink"/>
                    </a:solidFill>
                    <a:latin typeface="Times New Roman" pitchFamily="18" charset="0"/>
                  </a:rPr>
                  <a:t>M</a:t>
                </a:r>
                <a:r>
                  <a:rPr lang="en-US" altLang="zh-CN" sz="2000">
                    <a:solidFill>
                      <a:schemeClr val="folHlink"/>
                    </a:solidFill>
                  </a:rPr>
                  <a:t>+</a:t>
                </a:r>
                <a:r>
                  <a:rPr lang="en-US" altLang="zh-CN" sz="2000">
                    <a:solidFill>
                      <a:schemeClr val="folHlink"/>
                    </a:solidFill>
                    <a:latin typeface="Times New Roman" pitchFamily="18" charset="0"/>
                  </a:rPr>
                  <a:t>1</a:t>
                </a:r>
              </a:p>
            </p:txBody>
          </p:sp>
          <p:sp>
            <p:nvSpPr>
              <p:cNvPr id="632885" name="Line 53"/>
              <p:cNvSpPr>
                <a:spLocks noChangeShapeType="1"/>
              </p:cNvSpPr>
              <p:nvPr/>
            </p:nvSpPr>
            <p:spPr bwMode="auto">
              <a:xfrm>
                <a:off x="5328" y="1920"/>
                <a:ext cx="0" cy="240"/>
              </a:xfrm>
              <a:prstGeom prst="line">
                <a:avLst/>
              </a:prstGeom>
              <a:noFill/>
              <a:ln w="28575">
                <a:solidFill>
                  <a:schemeClr val="tx1"/>
                </a:solidFill>
                <a:round/>
                <a:headEnd/>
                <a:tailEnd/>
              </a:ln>
              <a:effectLst/>
            </p:spPr>
            <p:txBody>
              <a:bodyPr wrap="none"/>
              <a:lstStyle/>
              <a:p>
                <a:endParaRPr lang="zh-CN" altLang="en-US"/>
              </a:p>
            </p:txBody>
          </p:sp>
          <p:sp>
            <p:nvSpPr>
              <p:cNvPr id="632886" name="Text Box 54"/>
              <p:cNvSpPr txBox="1">
                <a:spLocks noChangeArrowheads="1"/>
              </p:cNvSpPr>
              <p:nvPr/>
            </p:nvSpPr>
            <p:spPr bwMode="auto">
              <a:xfrm>
                <a:off x="3110" y="1929"/>
                <a:ext cx="267" cy="250"/>
              </a:xfrm>
              <a:prstGeom prst="rect">
                <a:avLst/>
              </a:prstGeom>
              <a:noFill/>
              <a:ln w="9525">
                <a:noFill/>
                <a:miter lim="800000"/>
                <a:headEnd/>
                <a:tailEnd/>
              </a:ln>
              <a:effectLst/>
            </p:spPr>
            <p:txBody>
              <a:bodyPr wrap="none">
                <a:spAutoFit/>
              </a:bodyPr>
              <a:lstStyle/>
              <a:p>
                <a:pPr>
                  <a:spcBef>
                    <a:spcPct val="0"/>
                  </a:spcBef>
                </a:pPr>
                <a:r>
                  <a:rPr lang="en-US" altLang="zh-CN" sz="2000">
                    <a:solidFill>
                      <a:schemeClr val="folHlink"/>
                    </a:solidFill>
                    <a:latin typeface="Times New Roman" pitchFamily="18" charset="0"/>
                  </a:rPr>
                  <a:t>M</a:t>
                </a:r>
              </a:p>
            </p:txBody>
          </p:sp>
        </p:grpSp>
        <p:sp>
          <p:nvSpPr>
            <p:cNvPr id="632887" name="Text Box 55"/>
            <p:cNvSpPr txBox="1">
              <a:spLocks noChangeArrowheads="1"/>
            </p:cNvSpPr>
            <p:nvPr/>
          </p:nvSpPr>
          <p:spPr bwMode="auto">
            <a:xfrm>
              <a:off x="4368" y="1881"/>
              <a:ext cx="276" cy="250"/>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a:t>
              </a:r>
            </a:p>
          </p:txBody>
        </p:sp>
      </p:grpSp>
      <p:grpSp>
        <p:nvGrpSpPr>
          <p:cNvPr id="15" name="Group 56"/>
          <p:cNvGrpSpPr>
            <a:grpSpLocks/>
          </p:cNvGrpSpPr>
          <p:nvPr/>
        </p:nvGrpSpPr>
        <p:grpSpPr bwMode="auto">
          <a:xfrm>
            <a:off x="4648200" y="4192588"/>
            <a:ext cx="4479925" cy="473075"/>
            <a:chOff x="2928" y="2774"/>
            <a:chExt cx="2822" cy="298"/>
          </a:xfrm>
        </p:grpSpPr>
        <p:sp>
          <p:nvSpPr>
            <p:cNvPr id="632889" name="Rectangle 57"/>
            <p:cNvSpPr>
              <a:spLocks noChangeArrowheads="1"/>
            </p:cNvSpPr>
            <p:nvPr/>
          </p:nvSpPr>
          <p:spPr bwMode="auto">
            <a:xfrm>
              <a:off x="3456" y="2813"/>
              <a:ext cx="2256" cy="240"/>
            </a:xfrm>
            <a:prstGeom prst="rect">
              <a:avLst/>
            </a:prstGeom>
            <a:noFill/>
            <a:ln w="28575">
              <a:solidFill>
                <a:schemeClr val="tx1"/>
              </a:solidFill>
              <a:miter lim="800000"/>
              <a:headEnd/>
              <a:tailEnd/>
            </a:ln>
            <a:effectLst/>
          </p:spPr>
          <p:txBody>
            <a:bodyPr wrap="none" anchor="ctr"/>
            <a:lstStyle/>
            <a:p>
              <a:endParaRPr lang="zh-CN" altLang="en-US"/>
            </a:p>
          </p:txBody>
        </p:sp>
        <p:sp>
          <p:nvSpPr>
            <p:cNvPr id="632890" name="Text Box 58"/>
            <p:cNvSpPr txBox="1">
              <a:spLocks noChangeArrowheads="1"/>
            </p:cNvSpPr>
            <p:nvPr/>
          </p:nvSpPr>
          <p:spPr bwMode="auto">
            <a:xfrm>
              <a:off x="3494" y="2822"/>
              <a:ext cx="1876" cy="250"/>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0 1 0 0                            1 0</a:t>
              </a:r>
            </a:p>
          </p:txBody>
        </p:sp>
        <p:sp>
          <p:nvSpPr>
            <p:cNvPr id="632891" name="Text Box 59"/>
            <p:cNvSpPr txBox="1">
              <a:spLocks noChangeArrowheads="1"/>
            </p:cNvSpPr>
            <p:nvPr/>
          </p:nvSpPr>
          <p:spPr bwMode="auto">
            <a:xfrm>
              <a:off x="5322" y="2803"/>
              <a:ext cx="428" cy="250"/>
            </a:xfrm>
            <a:prstGeom prst="rect">
              <a:avLst/>
            </a:prstGeom>
            <a:noFill/>
            <a:ln w="9525">
              <a:noFill/>
              <a:miter lim="800000"/>
              <a:headEnd/>
              <a:tailEnd/>
            </a:ln>
            <a:effectLst/>
          </p:spPr>
          <p:txBody>
            <a:bodyPr wrap="none">
              <a:spAutoFit/>
            </a:bodyPr>
            <a:lstStyle/>
            <a:p>
              <a:pPr>
                <a:spcBef>
                  <a:spcPct val="0"/>
                </a:spcBef>
              </a:pPr>
              <a:r>
                <a:rPr lang="en-US" altLang="zh-CN" sz="2000">
                  <a:solidFill>
                    <a:schemeClr val="folHlink"/>
                  </a:solidFill>
                  <a:latin typeface="Times New Roman" pitchFamily="18" charset="0"/>
                </a:rPr>
                <a:t>M</a:t>
              </a:r>
              <a:r>
                <a:rPr lang="en-US" altLang="zh-CN" sz="2000">
                  <a:solidFill>
                    <a:schemeClr val="folHlink"/>
                  </a:solidFill>
                </a:rPr>
                <a:t>+</a:t>
              </a:r>
              <a:r>
                <a:rPr lang="en-US" altLang="zh-CN" sz="2000">
                  <a:solidFill>
                    <a:schemeClr val="folHlink"/>
                  </a:solidFill>
                  <a:latin typeface="Times New Roman" pitchFamily="18" charset="0"/>
                </a:rPr>
                <a:t>2</a:t>
              </a:r>
            </a:p>
          </p:txBody>
        </p:sp>
        <p:sp>
          <p:nvSpPr>
            <p:cNvPr id="632892" name="Line 60"/>
            <p:cNvSpPr>
              <a:spLocks noChangeShapeType="1"/>
            </p:cNvSpPr>
            <p:nvPr/>
          </p:nvSpPr>
          <p:spPr bwMode="auto">
            <a:xfrm>
              <a:off x="5328" y="2813"/>
              <a:ext cx="0" cy="240"/>
            </a:xfrm>
            <a:prstGeom prst="line">
              <a:avLst/>
            </a:prstGeom>
            <a:noFill/>
            <a:ln w="28575">
              <a:solidFill>
                <a:schemeClr val="tx1"/>
              </a:solidFill>
              <a:round/>
              <a:headEnd/>
              <a:tailEnd/>
            </a:ln>
            <a:effectLst/>
          </p:spPr>
          <p:txBody>
            <a:bodyPr wrap="none"/>
            <a:lstStyle/>
            <a:p>
              <a:endParaRPr lang="zh-CN" altLang="en-US"/>
            </a:p>
          </p:txBody>
        </p:sp>
        <p:sp>
          <p:nvSpPr>
            <p:cNvPr id="632893" name="Text Box 61"/>
            <p:cNvSpPr txBox="1">
              <a:spLocks noChangeArrowheads="1"/>
            </p:cNvSpPr>
            <p:nvPr/>
          </p:nvSpPr>
          <p:spPr bwMode="auto">
            <a:xfrm>
              <a:off x="2928" y="2784"/>
              <a:ext cx="508" cy="250"/>
            </a:xfrm>
            <a:prstGeom prst="rect">
              <a:avLst/>
            </a:prstGeom>
            <a:noFill/>
            <a:ln w="9525">
              <a:noFill/>
              <a:miter lim="800000"/>
              <a:headEnd/>
              <a:tailEnd/>
            </a:ln>
            <a:effectLst/>
          </p:spPr>
          <p:txBody>
            <a:bodyPr wrap="none">
              <a:spAutoFit/>
            </a:bodyPr>
            <a:lstStyle/>
            <a:p>
              <a:pPr>
                <a:spcBef>
                  <a:spcPct val="0"/>
                </a:spcBef>
              </a:pPr>
              <a:r>
                <a:rPr lang="en-US" altLang="zh-CN" sz="2000">
                  <a:solidFill>
                    <a:schemeClr val="folHlink"/>
                  </a:solidFill>
                  <a:latin typeface="Times New Roman" pitchFamily="18" charset="0"/>
                </a:rPr>
                <a:t>M </a:t>
              </a:r>
              <a:r>
                <a:rPr lang="en-US" altLang="zh-CN" sz="2000">
                  <a:solidFill>
                    <a:schemeClr val="folHlink"/>
                  </a:solidFill>
                </a:rPr>
                <a:t>+</a:t>
              </a:r>
              <a:r>
                <a:rPr lang="en-US" altLang="zh-CN" sz="2000">
                  <a:solidFill>
                    <a:schemeClr val="folHlink"/>
                  </a:solidFill>
                  <a:latin typeface="Times New Roman" pitchFamily="18" charset="0"/>
                </a:rPr>
                <a:t> 1</a:t>
              </a:r>
            </a:p>
          </p:txBody>
        </p:sp>
        <p:sp>
          <p:nvSpPr>
            <p:cNvPr id="632894" name="Text Box 62"/>
            <p:cNvSpPr txBox="1">
              <a:spLocks noChangeArrowheads="1"/>
            </p:cNvSpPr>
            <p:nvPr/>
          </p:nvSpPr>
          <p:spPr bwMode="auto">
            <a:xfrm>
              <a:off x="4368" y="2774"/>
              <a:ext cx="276" cy="250"/>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a:t>
              </a:r>
            </a:p>
          </p:txBody>
        </p:sp>
      </p:grpSp>
      <p:sp>
        <p:nvSpPr>
          <p:cNvPr id="632895" name="Text Box 63"/>
          <p:cNvSpPr txBox="1">
            <a:spLocks noChangeArrowheads="1"/>
          </p:cNvSpPr>
          <p:nvPr/>
        </p:nvSpPr>
        <p:spPr bwMode="auto">
          <a:xfrm>
            <a:off x="1219200" y="4678363"/>
            <a:ext cx="3276600" cy="427037"/>
          </a:xfrm>
          <a:prstGeom prst="rect">
            <a:avLst/>
          </a:prstGeom>
          <a:noFill/>
          <a:ln w="9525">
            <a:noFill/>
            <a:miter lim="800000"/>
            <a:headEnd/>
            <a:tailEnd/>
          </a:ln>
          <a:effectLst/>
        </p:spPr>
        <p:txBody>
          <a:bodyPr>
            <a:spAutoFit/>
          </a:bodyPr>
          <a:lstStyle/>
          <a:p>
            <a:pPr>
              <a:spcBef>
                <a:spcPct val="0"/>
              </a:spcBef>
            </a:pPr>
            <a:r>
              <a:rPr lang="zh-CN" altLang="en-US" sz="2200">
                <a:latin typeface="Times New Roman" pitchFamily="18" charset="0"/>
              </a:rPr>
              <a:t>形成下条微指令地址</a:t>
            </a:r>
          </a:p>
        </p:txBody>
      </p:sp>
      <p:sp>
        <p:nvSpPr>
          <p:cNvPr id="632896" name="Text Box 64"/>
          <p:cNvSpPr txBox="1">
            <a:spLocks noChangeArrowheads="1"/>
          </p:cNvSpPr>
          <p:nvPr/>
        </p:nvSpPr>
        <p:spPr bwMode="auto">
          <a:xfrm>
            <a:off x="3108325" y="990600"/>
            <a:ext cx="2328863" cy="457200"/>
          </a:xfrm>
          <a:prstGeom prst="rect">
            <a:avLst/>
          </a:prstGeom>
          <a:noFill/>
          <a:ln w="9525">
            <a:noFill/>
            <a:miter lim="800000"/>
            <a:headEnd/>
            <a:tailEnd/>
          </a:ln>
          <a:effectLst/>
        </p:spPr>
        <p:txBody>
          <a:bodyPr wrap="none">
            <a:spAutoFit/>
          </a:bodyPr>
          <a:lstStyle/>
          <a:p>
            <a:pPr>
              <a:spcBef>
                <a:spcPct val="0"/>
              </a:spcBef>
            </a:pPr>
            <a:r>
              <a:rPr lang="zh-CN" altLang="en-US" sz="2400">
                <a:solidFill>
                  <a:schemeClr val="folHlink"/>
                </a:solidFill>
                <a:latin typeface="Times New Roman" pitchFamily="18" charset="0"/>
              </a:rPr>
              <a:t>执行取指微程序</a:t>
            </a:r>
            <a:endParaRPr lang="zh-CN" altLang="en-US" sz="2000">
              <a:latin typeface="Times New Roman" pitchFamily="18" charset="0"/>
            </a:endParaRPr>
          </a:p>
        </p:txBody>
      </p:sp>
      <p:sp>
        <p:nvSpPr>
          <p:cNvPr id="632897" name="Rectangle 65"/>
          <p:cNvSpPr>
            <a:spLocks noChangeArrowheads="1"/>
          </p:cNvSpPr>
          <p:nvPr/>
        </p:nvSpPr>
        <p:spPr bwMode="auto">
          <a:xfrm>
            <a:off x="7696200" y="152400"/>
            <a:ext cx="1447800" cy="838200"/>
          </a:xfrm>
          <a:prstGeom prst="rect">
            <a:avLst/>
          </a:prstGeom>
          <a:noFill/>
          <a:ln w="9525">
            <a:noFill/>
            <a:miter lim="800000"/>
            <a:headEnd/>
            <a:tailEnd/>
          </a:ln>
          <a:effectLst/>
        </p:spPr>
        <p:txBody>
          <a:bodyPr lIns="92075" tIns="46038" rIns="92075" bIns="46038" anchor="ctr"/>
          <a:lstStyle/>
          <a:p>
            <a:pPr>
              <a:spcBef>
                <a:spcPct val="0"/>
              </a:spcBef>
            </a:pPr>
            <a:r>
              <a:rPr lang="zh-CN" altLang="en-US" sz="4400">
                <a:solidFill>
                  <a:schemeClr val="tx2"/>
                </a:solidFill>
                <a:effectLst>
                  <a:outerShdw blurRad="38100" dist="38100" dir="2700000" algn="tl">
                    <a:srgbClr val="000000"/>
                  </a:outerShdw>
                </a:effectLst>
                <a:latin typeface="Arial" charset="0"/>
              </a:rPr>
              <a:t>10.2</a:t>
            </a:r>
          </a:p>
        </p:txBody>
      </p:sp>
      <p:grpSp>
        <p:nvGrpSpPr>
          <p:cNvPr id="16" name="Group 66"/>
          <p:cNvGrpSpPr>
            <a:grpSpLocks/>
          </p:cNvGrpSpPr>
          <p:nvPr/>
        </p:nvGrpSpPr>
        <p:grpSpPr bwMode="auto">
          <a:xfrm>
            <a:off x="4648200" y="6003925"/>
            <a:ext cx="4498975" cy="522288"/>
            <a:chOff x="2928" y="3809"/>
            <a:chExt cx="2834" cy="329"/>
          </a:xfrm>
        </p:grpSpPr>
        <p:grpSp>
          <p:nvGrpSpPr>
            <p:cNvPr id="17" name="Group 67"/>
            <p:cNvGrpSpPr>
              <a:grpSpLocks/>
            </p:cNvGrpSpPr>
            <p:nvPr/>
          </p:nvGrpSpPr>
          <p:grpSpPr bwMode="auto">
            <a:xfrm>
              <a:off x="2928" y="3809"/>
              <a:ext cx="2784" cy="329"/>
              <a:chOff x="2928" y="3713"/>
              <a:chExt cx="2784" cy="329"/>
            </a:xfrm>
          </p:grpSpPr>
          <p:sp>
            <p:nvSpPr>
              <p:cNvPr id="632900" name="Rectangle 68"/>
              <p:cNvSpPr>
                <a:spLocks noChangeArrowheads="1"/>
              </p:cNvSpPr>
              <p:nvPr/>
            </p:nvSpPr>
            <p:spPr bwMode="auto">
              <a:xfrm>
                <a:off x="3456" y="3783"/>
                <a:ext cx="2256" cy="240"/>
              </a:xfrm>
              <a:prstGeom prst="rect">
                <a:avLst/>
              </a:prstGeom>
              <a:noFill/>
              <a:ln w="28575">
                <a:solidFill>
                  <a:schemeClr val="tx1"/>
                </a:solidFill>
                <a:miter lim="800000"/>
                <a:headEnd/>
                <a:tailEnd/>
              </a:ln>
              <a:effectLst/>
            </p:spPr>
            <p:txBody>
              <a:bodyPr wrap="none" anchor="ctr"/>
              <a:lstStyle/>
              <a:p>
                <a:endParaRPr lang="zh-CN" altLang="en-US"/>
              </a:p>
            </p:txBody>
          </p:sp>
          <p:sp>
            <p:nvSpPr>
              <p:cNvPr id="632901" name="Text Box 69"/>
              <p:cNvSpPr txBox="1">
                <a:spLocks noChangeArrowheads="1"/>
              </p:cNvSpPr>
              <p:nvPr/>
            </p:nvSpPr>
            <p:spPr bwMode="auto">
              <a:xfrm>
                <a:off x="3494" y="3792"/>
                <a:ext cx="1836" cy="250"/>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0 0 1 0 0                        0 0</a:t>
                </a:r>
              </a:p>
            </p:txBody>
          </p:sp>
          <p:sp>
            <p:nvSpPr>
              <p:cNvPr id="632902" name="Line 70"/>
              <p:cNvSpPr>
                <a:spLocks noChangeShapeType="1"/>
              </p:cNvSpPr>
              <p:nvPr/>
            </p:nvSpPr>
            <p:spPr bwMode="auto">
              <a:xfrm>
                <a:off x="5328" y="3783"/>
                <a:ext cx="0" cy="240"/>
              </a:xfrm>
              <a:prstGeom prst="line">
                <a:avLst/>
              </a:prstGeom>
              <a:noFill/>
              <a:ln w="28575">
                <a:solidFill>
                  <a:schemeClr val="tx1"/>
                </a:solidFill>
                <a:round/>
                <a:headEnd/>
                <a:tailEnd/>
              </a:ln>
              <a:effectLst/>
            </p:spPr>
            <p:txBody>
              <a:bodyPr wrap="none"/>
              <a:lstStyle/>
              <a:p>
                <a:endParaRPr lang="zh-CN" altLang="en-US"/>
              </a:p>
            </p:txBody>
          </p:sp>
          <p:sp>
            <p:nvSpPr>
              <p:cNvPr id="632903" name="Text Box 71"/>
              <p:cNvSpPr txBox="1">
                <a:spLocks noChangeArrowheads="1"/>
              </p:cNvSpPr>
              <p:nvPr/>
            </p:nvSpPr>
            <p:spPr bwMode="auto">
              <a:xfrm>
                <a:off x="2928" y="3773"/>
                <a:ext cx="508" cy="250"/>
              </a:xfrm>
              <a:prstGeom prst="rect">
                <a:avLst/>
              </a:prstGeom>
              <a:noFill/>
              <a:ln w="9525">
                <a:noFill/>
                <a:miter lim="800000"/>
                <a:headEnd/>
                <a:tailEnd/>
              </a:ln>
              <a:effectLst/>
            </p:spPr>
            <p:txBody>
              <a:bodyPr wrap="none">
                <a:spAutoFit/>
              </a:bodyPr>
              <a:lstStyle/>
              <a:p>
                <a:pPr>
                  <a:spcBef>
                    <a:spcPct val="0"/>
                  </a:spcBef>
                </a:pPr>
                <a:r>
                  <a:rPr lang="en-US" altLang="zh-CN" sz="2000">
                    <a:solidFill>
                      <a:schemeClr val="folHlink"/>
                    </a:solidFill>
                    <a:latin typeface="Times New Roman" pitchFamily="18" charset="0"/>
                  </a:rPr>
                  <a:t>M </a:t>
                </a:r>
                <a:r>
                  <a:rPr lang="en-US" altLang="zh-CN" sz="2000">
                    <a:solidFill>
                      <a:schemeClr val="folHlink"/>
                    </a:solidFill>
                  </a:rPr>
                  <a:t>+</a:t>
                </a:r>
                <a:r>
                  <a:rPr lang="en-US" altLang="zh-CN" sz="2000">
                    <a:solidFill>
                      <a:schemeClr val="folHlink"/>
                    </a:solidFill>
                    <a:latin typeface="Times New Roman" pitchFamily="18" charset="0"/>
                  </a:rPr>
                  <a:t> 2</a:t>
                </a:r>
              </a:p>
            </p:txBody>
          </p:sp>
          <p:sp>
            <p:nvSpPr>
              <p:cNvPr id="632904" name="Text Box 72"/>
              <p:cNvSpPr txBox="1">
                <a:spLocks noChangeArrowheads="1"/>
              </p:cNvSpPr>
              <p:nvPr/>
            </p:nvSpPr>
            <p:spPr bwMode="auto">
              <a:xfrm>
                <a:off x="4336" y="3713"/>
                <a:ext cx="308" cy="288"/>
              </a:xfrm>
              <a:prstGeom prst="rect">
                <a:avLst/>
              </a:prstGeom>
              <a:noFill/>
              <a:ln w="9525">
                <a:noFill/>
                <a:miter lim="800000"/>
                <a:headEnd/>
                <a:tailEnd/>
              </a:ln>
              <a:effectLst/>
            </p:spPr>
            <p:txBody>
              <a:bodyPr wrap="none">
                <a:spAutoFit/>
              </a:bodyPr>
              <a:lstStyle/>
              <a:p>
                <a:pPr>
                  <a:spcBef>
                    <a:spcPct val="0"/>
                  </a:spcBef>
                </a:pPr>
                <a:r>
                  <a:rPr lang="zh-CN" altLang="en-US" sz="2400">
                    <a:latin typeface="Times New Roman" pitchFamily="18" charset="0"/>
                  </a:rPr>
                  <a:t>…</a:t>
                </a:r>
              </a:p>
            </p:txBody>
          </p:sp>
        </p:grpSp>
        <p:sp>
          <p:nvSpPr>
            <p:cNvPr id="632905" name="Text Box 73"/>
            <p:cNvSpPr txBox="1">
              <a:spLocks noChangeArrowheads="1"/>
            </p:cNvSpPr>
            <p:nvPr/>
          </p:nvSpPr>
          <p:spPr bwMode="auto">
            <a:xfrm>
              <a:off x="5262" y="3894"/>
              <a:ext cx="500" cy="212"/>
            </a:xfrm>
            <a:prstGeom prst="rect">
              <a:avLst/>
            </a:prstGeom>
            <a:noFill/>
            <a:ln w="9525">
              <a:noFill/>
              <a:miter lim="800000"/>
              <a:headEnd/>
              <a:tailEnd/>
            </a:ln>
            <a:effectLst/>
          </p:spPr>
          <p:txBody>
            <a:bodyPr wrap="none">
              <a:spAutoFit/>
            </a:bodyPr>
            <a:lstStyle/>
            <a:p>
              <a:pPr>
                <a:spcBef>
                  <a:spcPct val="0"/>
                </a:spcBef>
              </a:pPr>
              <a:r>
                <a:rPr lang="zh-CN" altLang="en-US" sz="1600">
                  <a:latin typeface="Times New Roman" pitchFamily="18" charset="0"/>
                </a:rPr>
                <a:t>×××</a:t>
              </a:r>
              <a:endParaRPr lang="en-US" altLang="zh-CN" sz="1600">
                <a:latin typeface="Times New Roman" pitchFamily="18" charset="0"/>
              </a:endParaRPr>
            </a:p>
          </p:txBody>
        </p:sp>
      </p:grpSp>
      <p:sp>
        <p:nvSpPr>
          <p:cNvPr id="632907" name="AutoShape 75">
            <a:hlinkClick r:id="" action="ppaction://noaction" highlightClick="1"/>
          </p:cNvPr>
          <p:cNvSpPr>
            <a:spLocks noChangeArrowheads="1"/>
          </p:cNvSpPr>
          <p:nvPr/>
        </p:nvSpPr>
        <p:spPr bwMode="auto">
          <a:xfrm>
            <a:off x="8589963" y="6516688"/>
            <a:ext cx="539750" cy="333375"/>
          </a:xfrm>
          <a:prstGeom prst="actionButtonEnd">
            <a:avLst/>
          </a:prstGeom>
          <a:solidFill>
            <a:srgbClr val="3366FF"/>
          </a:solidFill>
          <a:ln w="9525">
            <a:noFill/>
            <a:miter lim="800000"/>
            <a:headEnd/>
            <a:tailEnd/>
          </a:ln>
          <a:effectLst/>
        </p:spPr>
        <p:txBody>
          <a:bodyPr wrap="none" anchor="ctr">
            <a:spAutoFit/>
          </a:bodyPr>
          <a:lstStyle/>
          <a:p>
            <a:endParaRPr lang="zh-CN" altLang="en-US"/>
          </a:p>
        </p:txBody>
      </p:sp>
      <p:sp>
        <p:nvSpPr>
          <p:cNvPr id="75" name="日期占位符 74"/>
          <p:cNvSpPr>
            <a:spLocks noGrp="1"/>
          </p:cNvSpPr>
          <p:nvPr>
            <p:ph type="dt" sz="half" idx="10"/>
          </p:nvPr>
        </p:nvSpPr>
        <p:spPr/>
        <p:txBody>
          <a:bodyPr/>
          <a:lstStyle/>
          <a:p>
            <a:fld id="{313A3ED3-CA0C-4A6D-B33A-7AC5B5DCE68A}" type="datetime1">
              <a:rPr lang="zh-CN" altLang="en-US" smtClean="0"/>
              <a:pPr/>
              <a:t>2019/11/28</a:t>
            </a:fld>
            <a:endParaRPr lang="zh-CN" altLang="en-US"/>
          </a:p>
        </p:txBody>
      </p:sp>
      <p:sp>
        <p:nvSpPr>
          <p:cNvPr id="76" name="灯片编号占位符 75"/>
          <p:cNvSpPr>
            <a:spLocks noGrp="1"/>
          </p:cNvSpPr>
          <p:nvPr>
            <p:ph type="sldNum" sz="quarter" idx="12"/>
          </p:nvPr>
        </p:nvSpPr>
        <p:spPr/>
        <p:txBody>
          <a:bodyPr/>
          <a:lstStyle/>
          <a:p>
            <a:fld id="{0C913308-F349-4B6D-A68A-DD1791B4A57B}" type="slidenum">
              <a:rPr lang="zh-CN" altLang="en-US" smtClean="0"/>
              <a:pPr/>
              <a:t>27</a:t>
            </a:fld>
            <a:endParaRPr lang="zh-CN" altLang="en-US"/>
          </a:p>
        </p:txBody>
      </p:sp>
      <p:sp>
        <p:nvSpPr>
          <p:cNvPr id="77" name="页脚占位符 76"/>
          <p:cNvSpPr>
            <a:spLocks noGrp="1"/>
          </p:cNvSpPr>
          <p:nvPr>
            <p:ph type="ftr" sz="quarter" idx="11"/>
          </p:nvPr>
        </p:nvSpPr>
        <p:spPr/>
        <p:txBody>
          <a:bodyPr/>
          <a:lstStyle/>
          <a:p>
            <a:r>
              <a:rPr lang="zh-CN" altLang="en-US" smtClean="0"/>
              <a:t>龙芯</a:t>
            </a:r>
            <a:r>
              <a:rPr lang="en-US" altLang="zh-CN" smtClean="0"/>
              <a:t>-</a:t>
            </a:r>
            <a:r>
              <a:rPr lang="zh-CN" altLang="en-US" smtClean="0"/>
              <a:t>东北大学（秦皇岛）联合实验室</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32835"/>
                                        </p:tgtEl>
                                        <p:attrNameLst>
                                          <p:attrName>style.visibility</p:attrName>
                                        </p:attrNameLst>
                                      </p:cBhvr>
                                      <p:to>
                                        <p:strVal val="visible"/>
                                      </p:to>
                                    </p:set>
                                    <p:animEffect transition="in" filter="blinds(horizontal)">
                                      <p:cBhvr>
                                        <p:cTn id="7" dur="500"/>
                                        <p:tgtEl>
                                          <p:spTgt spid="63283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32896"/>
                                        </p:tgtEl>
                                        <p:attrNameLst>
                                          <p:attrName>style.visibility</p:attrName>
                                        </p:attrNameLst>
                                      </p:cBhvr>
                                      <p:to>
                                        <p:strVal val="visible"/>
                                      </p:to>
                                    </p:set>
                                    <p:animEffect transition="in" filter="blinds(horizontal)">
                                      <p:cBhvr>
                                        <p:cTn id="12" dur="500"/>
                                        <p:tgtEl>
                                          <p:spTgt spid="63289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37"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arn(outVertical)">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32842"/>
                                        </p:tgtEl>
                                        <p:attrNameLst>
                                          <p:attrName>style.visibility</p:attrName>
                                        </p:attrNameLst>
                                      </p:cBhvr>
                                      <p:to>
                                        <p:strVal val="visible"/>
                                      </p:to>
                                    </p:set>
                                    <p:animEffect transition="in" filter="blinds(horizontal)">
                                      <p:cBhvr>
                                        <p:cTn id="32" dur="500"/>
                                        <p:tgtEl>
                                          <p:spTgt spid="632842"/>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632860"/>
                                        </p:tgtEl>
                                        <p:attrNameLst>
                                          <p:attrName>style.visibility</p:attrName>
                                        </p:attrNameLst>
                                      </p:cBhvr>
                                      <p:to>
                                        <p:strVal val="visible"/>
                                      </p:to>
                                    </p:set>
                                    <p:animEffect transition="in" filter="slide(fromBottom)">
                                      <p:cBhvr>
                                        <p:cTn id="37" dur="500"/>
                                        <p:tgtEl>
                                          <p:spTgt spid="632860"/>
                                        </p:tgtEl>
                                      </p:cBhvr>
                                    </p:animEffect>
                                  </p:childTnLst>
                                </p:cTn>
                              </p:par>
                            </p:childTnLst>
                          </p:cTn>
                        </p:par>
                        <p:par>
                          <p:cTn id="38" fill="hold">
                            <p:stCondLst>
                              <p:cond delay="500"/>
                            </p:stCondLst>
                            <p:childTnLst>
                              <p:par>
                                <p:cTn id="39" presetID="3" presetClass="entr" presetSubtype="10" fill="hold" nodeType="after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blinds(horizontal)">
                                      <p:cBhvr>
                                        <p:cTn id="41" dur="500"/>
                                        <p:tgtEl>
                                          <p:spTgt spid="8"/>
                                        </p:tgtEl>
                                      </p:cBhvr>
                                    </p:animEffect>
                                  </p:childTnLst>
                                </p:cTn>
                              </p:par>
                            </p:childTnLst>
                          </p:cTn>
                        </p:par>
                      </p:childTnLst>
                    </p:cTn>
                  </p:par>
                  <p:par>
                    <p:cTn id="42" fill="hold">
                      <p:stCondLst>
                        <p:cond delay="indefinite"/>
                      </p:stCondLst>
                      <p:childTnLst>
                        <p:par>
                          <p:cTn id="43" fill="hold">
                            <p:stCondLst>
                              <p:cond delay="0"/>
                            </p:stCondLst>
                            <p:childTnLst>
                              <p:par>
                                <p:cTn id="44" presetID="12" presetClass="entr" presetSubtype="4" fill="hold" grpId="0" nodeType="clickEffect">
                                  <p:stCondLst>
                                    <p:cond delay="0"/>
                                  </p:stCondLst>
                                  <p:childTnLst>
                                    <p:set>
                                      <p:cBhvr>
                                        <p:cTn id="45" dur="1" fill="hold">
                                          <p:stCondLst>
                                            <p:cond delay="0"/>
                                          </p:stCondLst>
                                        </p:cTn>
                                        <p:tgtEl>
                                          <p:spTgt spid="632867"/>
                                        </p:tgtEl>
                                        <p:attrNameLst>
                                          <p:attrName>style.visibility</p:attrName>
                                        </p:attrNameLst>
                                      </p:cBhvr>
                                      <p:to>
                                        <p:strVal val="visible"/>
                                      </p:to>
                                    </p:set>
                                    <p:animEffect transition="in" filter="slide(fromBottom)">
                                      <p:cBhvr>
                                        <p:cTn id="46" dur="500"/>
                                        <p:tgtEl>
                                          <p:spTgt spid="632867"/>
                                        </p:tgtEl>
                                      </p:cBhvr>
                                    </p:animEffect>
                                  </p:childTnLst>
                                </p:cTn>
                              </p:par>
                            </p:childTnLst>
                          </p:cTn>
                        </p:par>
                        <p:par>
                          <p:cTn id="47" fill="hold">
                            <p:stCondLst>
                              <p:cond delay="500"/>
                            </p:stCondLst>
                            <p:childTnLst>
                              <p:par>
                                <p:cTn id="48" presetID="3" presetClass="entr" presetSubtype="10" fill="hold" nodeType="after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blinds(horizontal)">
                                      <p:cBhvr>
                                        <p:cTn id="50" dur="500"/>
                                        <p:tgtEl>
                                          <p:spTgt spid="9"/>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632843"/>
                                        </p:tgtEl>
                                        <p:attrNameLst>
                                          <p:attrName>style.visibility</p:attrName>
                                        </p:attrNameLst>
                                      </p:cBhvr>
                                      <p:to>
                                        <p:strVal val="visible"/>
                                      </p:to>
                                    </p:set>
                                    <p:animEffect transition="in" filter="blinds(horizontal)">
                                      <p:cBhvr>
                                        <p:cTn id="55" dur="500"/>
                                        <p:tgtEl>
                                          <p:spTgt spid="632843"/>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632858"/>
                                        </p:tgtEl>
                                        <p:attrNameLst>
                                          <p:attrName>style.visibility</p:attrName>
                                        </p:attrNameLst>
                                      </p:cBhvr>
                                      <p:to>
                                        <p:strVal val="visible"/>
                                      </p:to>
                                    </p:set>
                                    <p:animEffect transition="in" filter="blinds(horizontal)">
                                      <p:cBhvr>
                                        <p:cTn id="60" dur="500"/>
                                        <p:tgtEl>
                                          <p:spTgt spid="632858"/>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nodeType="clickEffect">
                                  <p:stCondLst>
                                    <p:cond delay="0"/>
                                  </p:stCondLst>
                                  <p:childTnLst>
                                    <p:set>
                                      <p:cBhvr>
                                        <p:cTn id="64" dur="1" fill="hold">
                                          <p:stCondLst>
                                            <p:cond delay="0"/>
                                          </p:stCondLst>
                                        </p:cTn>
                                        <p:tgtEl>
                                          <p:spTgt spid="4"/>
                                        </p:tgtEl>
                                        <p:attrNameLst>
                                          <p:attrName>style.visibility</p:attrName>
                                        </p:attrNameLst>
                                      </p:cBhvr>
                                      <p:to>
                                        <p:strVal val="visible"/>
                                      </p:to>
                                    </p:set>
                                    <p:animEffect transition="in" filter="blinds(horizontal)">
                                      <p:cBhvr>
                                        <p:cTn id="65" dur="500"/>
                                        <p:tgtEl>
                                          <p:spTgt spid="4"/>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nodeType="clickEffect">
                                  <p:stCondLst>
                                    <p:cond delay="0"/>
                                  </p:stCondLst>
                                  <p:childTnLst>
                                    <p:set>
                                      <p:cBhvr>
                                        <p:cTn id="69" dur="1" fill="hold">
                                          <p:stCondLst>
                                            <p:cond delay="0"/>
                                          </p:stCondLst>
                                        </p:cTn>
                                        <p:tgtEl>
                                          <p:spTgt spid="5"/>
                                        </p:tgtEl>
                                        <p:attrNameLst>
                                          <p:attrName>style.visibility</p:attrName>
                                        </p:attrNameLst>
                                      </p:cBhvr>
                                      <p:to>
                                        <p:strVal val="visible"/>
                                      </p:to>
                                    </p:set>
                                    <p:animEffect transition="in" filter="blinds(horizontal)">
                                      <p:cBhvr>
                                        <p:cTn id="70" dur="500"/>
                                        <p:tgtEl>
                                          <p:spTgt spid="5"/>
                                        </p:tgtEl>
                                      </p:cBhvr>
                                    </p:animEffect>
                                  </p:childTnLst>
                                </p:cTn>
                              </p:par>
                            </p:childTnLst>
                          </p:cTn>
                        </p:par>
                      </p:childTnLst>
                    </p:cTn>
                  </p:par>
                  <p:par>
                    <p:cTn id="71" fill="hold">
                      <p:stCondLst>
                        <p:cond delay="indefinite"/>
                      </p:stCondLst>
                      <p:childTnLst>
                        <p:par>
                          <p:cTn id="72" fill="hold">
                            <p:stCondLst>
                              <p:cond delay="0"/>
                            </p:stCondLst>
                            <p:childTnLst>
                              <p:par>
                                <p:cTn id="73" presetID="16" presetClass="entr" presetSubtype="37" fill="hold" nodeType="clickEffect">
                                  <p:stCondLst>
                                    <p:cond delay="0"/>
                                  </p:stCondLst>
                                  <p:childTnLst>
                                    <p:set>
                                      <p:cBhvr>
                                        <p:cTn id="74" dur="1" fill="hold">
                                          <p:stCondLst>
                                            <p:cond delay="0"/>
                                          </p:stCondLst>
                                        </p:cTn>
                                        <p:tgtEl>
                                          <p:spTgt spid="15"/>
                                        </p:tgtEl>
                                        <p:attrNameLst>
                                          <p:attrName>style.visibility</p:attrName>
                                        </p:attrNameLst>
                                      </p:cBhvr>
                                      <p:to>
                                        <p:strVal val="visible"/>
                                      </p:to>
                                    </p:set>
                                    <p:animEffect transition="in" filter="barn(outVertical)">
                                      <p:cBhvr>
                                        <p:cTn id="75" dur="500"/>
                                        <p:tgtEl>
                                          <p:spTgt spid="15"/>
                                        </p:tgtEl>
                                      </p:cBhvr>
                                    </p:animEffect>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grpId="0" nodeType="clickEffect">
                                  <p:stCondLst>
                                    <p:cond delay="0"/>
                                  </p:stCondLst>
                                  <p:childTnLst>
                                    <p:set>
                                      <p:cBhvr>
                                        <p:cTn id="79" dur="1" fill="hold">
                                          <p:stCondLst>
                                            <p:cond delay="0"/>
                                          </p:stCondLst>
                                        </p:cTn>
                                        <p:tgtEl>
                                          <p:spTgt spid="632850"/>
                                        </p:tgtEl>
                                        <p:attrNameLst>
                                          <p:attrName>style.visibility</p:attrName>
                                        </p:attrNameLst>
                                      </p:cBhvr>
                                      <p:to>
                                        <p:strVal val="visible"/>
                                      </p:to>
                                    </p:set>
                                    <p:animEffect transition="in" filter="blinds(horizontal)">
                                      <p:cBhvr>
                                        <p:cTn id="80" dur="500"/>
                                        <p:tgtEl>
                                          <p:spTgt spid="632850"/>
                                        </p:tgtEl>
                                      </p:cBhvr>
                                    </p:animEffect>
                                  </p:childTnLst>
                                </p:cTn>
                              </p:par>
                            </p:childTnLst>
                          </p:cTn>
                        </p:par>
                      </p:childTnLst>
                    </p:cTn>
                  </p:par>
                  <p:par>
                    <p:cTn id="81" fill="hold">
                      <p:stCondLst>
                        <p:cond delay="indefinite"/>
                      </p:stCondLst>
                      <p:childTnLst>
                        <p:par>
                          <p:cTn id="82" fill="hold">
                            <p:stCondLst>
                              <p:cond delay="0"/>
                            </p:stCondLst>
                            <p:childTnLst>
                              <p:par>
                                <p:cTn id="83" presetID="12" presetClass="entr" presetSubtype="4" fill="hold" grpId="0" nodeType="clickEffect">
                                  <p:stCondLst>
                                    <p:cond delay="0"/>
                                  </p:stCondLst>
                                  <p:childTnLst>
                                    <p:set>
                                      <p:cBhvr>
                                        <p:cTn id="84" dur="1" fill="hold">
                                          <p:stCondLst>
                                            <p:cond delay="0"/>
                                          </p:stCondLst>
                                        </p:cTn>
                                        <p:tgtEl>
                                          <p:spTgt spid="632868"/>
                                        </p:tgtEl>
                                        <p:attrNameLst>
                                          <p:attrName>style.visibility</p:attrName>
                                        </p:attrNameLst>
                                      </p:cBhvr>
                                      <p:to>
                                        <p:strVal val="visible"/>
                                      </p:to>
                                    </p:set>
                                    <p:animEffect transition="in" filter="slide(fromBottom)">
                                      <p:cBhvr>
                                        <p:cTn id="85" dur="500"/>
                                        <p:tgtEl>
                                          <p:spTgt spid="632868"/>
                                        </p:tgtEl>
                                      </p:cBhvr>
                                    </p:animEffect>
                                  </p:childTnLst>
                                </p:cTn>
                              </p:par>
                            </p:childTnLst>
                          </p:cTn>
                        </p:par>
                        <p:par>
                          <p:cTn id="86" fill="hold">
                            <p:stCondLst>
                              <p:cond delay="500"/>
                            </p:stCondLst>
                            <p:childTnLst>
                              <p:par>
                                <p:cTn id="87" presetID="3" presetClass="entr" presetSubtype="10" fill="hold" nodeType="afterEffect">
                                  <p:stCondLst>
                                    <p:cond delay="0"/>
                                  </p:stCondLst>
                                  <p:childTnLst>
                                    <p:set>
                                      <p:cBhvr>
                                        <p:cTn id="88" dur="1" fill="hold">
                                          <p:stCondLst>
                                            <p:cond delay="0"/>
                                          </p:stCondLst>
                                        </p:cTn>
                                        <p:tgtEl>
                                          <p:spTgt spid="10"/>
                                        </p:tgtEl>
                                        <p:attrNameLst>
                                          <p:attrName>style.visibility</p:attrName>
                                        </p:attrNameLst>
                                      </p:cBhvr>
                                      <p:to>
                                        <p:strVal val="visible"/>
                                      </p:to>
                                    </p:set>
                                    <p:animEffect transition="in" filter="blinds(horizontal)">
                                      <p:cBhvr>
                                        <p:cTn id="89" dur="500"/>
                                        <p:tgtEl>
                                          <p:spTgt spid="10"/>
                                        </p:tgtEl>
                                      </p:cBhvr>
                                    </p:animEffect>
                                  </p:childTnLst>
                                </p:cTn>
                              </p:par>
                            </p:childTnLst>
                          </p:cTn>
                        </p:par>
                      </p:childTnLst>
                    </p:cTn>
                  </p:par>
                  <p:par>
                    <p:cTn id="90" fill="hold">
                      <p:stCondLst>
                        <p:cond delay="indefinite"/>
                      </p:stCondLst>
                      <p:childTnLst>
                        <p:par>
                          <p:cTn id="91" fill="hold">
                            <p:stCondLst>
                              <p:cond delay="0"/>
                            </p:stCondLst>
                            <p:childTnLst>
                              <p:par>
                                <p:cTn id="92" presetID="12" presetClass="entr" presetSubtype="4" fill="hold" grpId="0" nodeType="clickEffect">
                                  <p:stCondLst>
                                    <p:cond delay="0"/>
                                  </p:stCondLst>
                                  <p:childTnLst>
                                    <p:set>
                                      <p:cBhvr>
                                        <p:cTn id="93" dur="1" fill="hold">
                                          <p:stCondLst>
                                            <p:cond delay="0"/>
                                          </p:stCondLst>
                                        </p:cTn>
                                        <p:tgtEl>
                                          <p:spTgt spid="632875"/>
                                        </p:tgtEl>
                                        <p:attrNameLst>
                                          <p:attrName>style.visibility</p:attrName>
                                        </p:attrNameLst>
                                      </p:cBhvr>
                                      <p:to>
                                        <p:strVal val="visible"/>
                                      </p:to>
                                    </p:set>
                                    <p:animEffect transition="in" filter="slide(fromBottom)">
                                      <p:cBhvr>
                                        <p:cTn id="94" dur="500"/>
                                        <p:tgtEl>
                                          <p:spTgt spid="632875"/>
                                        </p:tgtEl>
                                      </p:cBhvr>
                                    </p:animEffect>
                                  </p:childTnLst>
                                </p:cTn>
                              </p:par>
                            </p:childTnLst>
                          </p:cTn>
                        </p:par>
                        <p:par>
                          <p:cTn id="95" fill="hold">
                            <p:stCondLst>
                              <p:cond delay="500"/>
                            </p:stCondLst>
                            <p:childTnLst>
                              <p:par>
                                <p:cTn id="96" presetID="3" presetClass="entr" presetSubtype="10" fill="hold" nodeType="afterEffect">
                                  <p:stCondLst>
                                    <p:cond delay="0"/>
                                  </p:stCondLst>
                                  <p:childTnLst>
                                    <p:set>
                                      <p:cBhvr>
                                        <p:cTn id="97" dur="1" fill="hold">
                                          <p:stCondLst>
                                            <p:cond delay="0"/>
                                          </p:stCondLst>
                                        </p:cTn>
                                        <p:tgtEl>
                                          <p:spTgt spid="11"/>
                                        </p:tgtEl>
                                        <p:attrNameLst>
                                          <p:attrName>style.visibility</p:attrName>
                                        </p:attrNameLst>
                                      </p:cBhvr>
                                      <p:to>
                                        <p:strVal val="visible"/>
                                      </p:to>
                                    </p:set>
                                    <p:animEffect transition="in" filter="blinds(horizontal)">
                                      <p:cBhvr>
                                        <p:cTn id="98" dur="500"/>
                                        <p:tgtEl>
                                          <p:spTgt spid="11"/>
                                        </p:tgtEl>
                                      </p:cBhvr>
                                    </p:animEffect>
                                  </p:childTnLst>
                                </p:cTn>
                              </p:par>
                            </p:childTnLst>
                          </p:cTn>
                        </p:par>
                      </p:childTnLst>
                    </p:cTn>
                  </p:par>
                  <p:par>
                    <p:cTn id="99" fill="hold">
                      <p:stCondLst>
                        <p:cond delay="indefinite"/>
                      </p:stCondLst>
                      <p:childTnLst>
                        <p:par>
                          <p:cTn id="100" fill="hold">
                            <p:stCondLst>
                              <p:cond delay="0"/>
                            </p:stCondLst>
                            <p:childTnLst>
                              <p:par>
                                <p:cTn id="101" presetID="3" presetClass="entr" presetSubtype="10" fill="hold" grpId="0" nodeType="clickEffect">
                                  <p:stCondLst>
                                    <p:cond delay="0"/>
                                  </p:stCondLst>
                                  <p:childTnLst>
                                    <p:set>
                                      <p:cBhvr>
                                        <p:cTn id="102" dur="1" fill="hold">
                                          <p:stCondLst>
                                            <p:cond delay="0"/>
                                          </p:stCondLst>
                                        </p:cTn>
                                        <p:tgtEl>
                                          <p:spTgt spid="632895"/>
                                        </p:tgtEl>
                                        <p:attrNameLst>
                                          <p:attrName>style.visibility</p:attrName>
                                        </p:attrNameLst>
                                      </p:cBhvr>
                                      <p:to>
                                        <p:strVal val="visible"/>
                                      </p:to>
                                    </p:set>
                                    <p:animEffect transition="in" filter="blinds(horizontal)">
                                      <p:cBhvr>
                                        <p:cTn id="103" dur="500"/>
                                        <p:tgtEl>
                                          <p:spTgt spid="632895"/>
                                        </p:tgtEl>
                                      </p:cBhvr>
                                    </p:animEffect>
                                  </p:childTnLst>
                                </p:cTn>
                              </p:par>
                            </p:childTnLst>
                          </p:cTn>
                        </p:par>
                      </p:childTnLst>
                    </p:cTn>
                  </p:par>
                  <p:par>
                    <p:cTn id="104" fill="hold">
                      <p:stCondLst>
                        <p:cond delay="indefinite"/>
                      </p:stCondLst>
                      <p:childTnLst>
                        <p:par>
                          <p:cTn id="105" fill="hold">
                            <p:stCondLst>
                              <p:cond delay="0"/>
                            </p:stCondLst>
                            <p:childTnLst>
                              <p:par>
                                <p:cTn id="106" presetID="3" presetClass="entr" presetSubtype="10" fill="hold" grpId="0" nodeType="clickEffect">
                                  <p:stCondLst>
                                    <p:cond delay="0"/>
                                  </p:stCondLst>
                                  <p:childTnLst>
                                    <p:set>
                                      <p:cBhvr>
                                        <p:cTn id="107" dur="1" fill="hold">
                                          <p:stCondLst>
                                            <p:cond delay="0"/>
                                          </p:stCondLst>
                                        </p:cTn>
                                        <p:tgtEl>
                                          <p:spTgt spid="632859"/>
                                        </p:tgtEl>
                                        <p:attrNameLst>
                                          <p:attrName>style.visibility</p:attrName>
                                        </p:attrNameLst>
                                      </p:cBhvr>
                                      <p:to>
                                        <p:strVal val="visible"/>
                                      </p:to>
                                    </p:set>
                                    <p:animEffect transition="in" filter="blinds(horizontal)">
                                      <p:cBhvr>
                                        <p:cTn id="108" dur="500"/>
                                        <p:tgtEl>
                                          <p:spTgt spid="632859"/>
                                        </p:tgtEl>
                                      </p:cBhvr>
                                    </p:animEffect>
                                  </p:childTnLst>
                                </p:cTn>
                              </p:par>
                            </p:childTnLst>
                          </p:cTn>
                        </p:par>
                      </p:childTnLst>
                    </p:cTn>
                  </p:par>
                  <p:par>
                    <p:cTn id="109" fill="hold">
                      <p:stCondLst>
                        <p:cond delay="indefinite"/>
                      </p:stCondLst>
                      <p:childTnLst>
                        <p:par>
                          <p:cTn id="110" fill="hold">
                            <p:stCondLst>
                              <p:cond delay="0"/>
                            </p:stCondLst>
                            <p:childTnLst>
                              <p:par>
                                <p:cTn id="111" presetID="3" presetClass="entr" presetSubtype="10" fill="hold" nodeType="clickEffect">
                                  <p:stCondLst>
                                    <p:cond delay="0"/>
                                  </p:stCondLst>
                                  <p:childTnLst>
                                    <p:set>
                                      <p:cBhvr>
                                        <p:cTn id="112" dur="1" fill="hold">
                                          <p:stCondLst>
                                            <p:cond delay="0"/>
                                          </p:stCondLst>
                                        </p:cTn>
                                        <p:tgtEl>
                                          <p:spTgt spid="6"/>
                                        </p:tgtEl>
                                        <p:attrNameLst>
                                          <p:attrName>style.visibility</p:attrName>
                                        </p:attrNameLst>
                                      </p:cBhvr>
                                      <p:to>
                                        <p:strVal val="visible"/>
                                      </p:to>
                                    </p:set>
                                    <p:animEffect transition="in" filter="blinds(horizontal)">
                                      <p:cBhvr>
                                        <p:cTn id="113" dur="500"/>
                                        <p:tgtEl>
                                          <p:spTgt spid="6"/>
                                        </p:tgtEl>
                                      </p:cBhvr>
                                    </p:animEffect>
                                  </p:childTnLst>
                                </p:cTn>
                              </p:par>
                            </p:childTnLst>
                          </p:cTn>
                        </p:par>
                      </p:childTnLst>
                    </p:cTn>
                  </p:par>
                  <p:par>
                    <p:cTn id="114" fill="hold">
                      <p:stCondLst>
                        <p:cond delay="indefinite"/>
                      </p:stCondLst>
                      <p:childTnLst>
                        <p:par>
                          <p:cTn id="115" fill="hold">
                            <p:stCondLst>
                              <p:cond delay="0"/>
                            </p:stCondLst>
                            <p:childTnLst>
                              <p:par>
                                <p:cTn id="116" presetID="3" presetClass="entr" presetSubtype="10" fill="hold" nodeType="clickEffect">
                                  <p:stCondLst>
                                    <p:cond delay="0"/>
                                  </p:stCondLst>
                                  <p:childTnLst>
                                    <p:set>
                                      <p:cBhvr>
                                        <p:cTn id="117" dur="1" fill="hold">
                                          <p:stCondLst>
                                            <p:cond delay="0"/>
                                          </p:stCondLst>
                                        </p:cTn>
                                        <p:tgtEl>
                                          <p:spTgt spid="7"/>
                                        </p:tgtEl>
                                        <p:attrNameLst>
                                          <p:attrName>style.visibility</p:attrName>
                                        </p:attrNameLst>
                                      </p:cBhvr>
                                      <p:to>
                                        <p:strVal val="visible"/>
                                      </p:to>
                                    </p:set>
                                    <p:animEffect transition="in" filter="blinds(horizontal)">
                                      <p:cBhvr>
                                        <p:cTn id="118" dur="500"/>
                                        <p:tgtEl>
                                          <p:spTgt spid="7"/>
                                        </p:tgtEl>
                                      </p:cBhvr>
                                    </p:animEffect>
                                  </p:childTnLst>
                                </p:cTn>
                              </p:par>
                            </p:childTnLst>
                          </p:cTn>
                        </p:par>
                      </p:childTnLst>
                    </p:cTn>
                  </p:par>
                  <p:par>
                    <p:cTn id="119" fill="hold">
                      <p:stCondLst>
                        <p:cond delay="indefinite"/>
                      </p:stCondLst>
                      <p:childTnLst>
                        <p:par>
                          <p:cTn id="120" fill="hold">
                            <p:stCondLst>
                              <p:cond delay="0"/>
                            </p:stCondLst>
                            <p:childTnLst>
                              <p:par>
                                <p:cTn id="121" presetID="16" presetClass="entr" presetSubtype="37" fill="hold" nodeType="clickEffect">
                                  <p:stCondLst>
                                    <p:cond delay="0"/>
                                  </p:stCondLst>
                                  <p:childTnLst>
                                    <p:set>
                                      <p:cBhvr>
                                        <p:cTn id="122" dur="1" fill="hold">
                                          <p:stCondLst>
                                            <p:cond delay="0"/>
                                          </p:stCondLst>
                                        </p:cTn>
                                        <p:tgtEl>
                                          <p:spTgt spid="16"/>
                                        </p:tgtEl>
                                        <p:attrNameLst>
                                          <p:attrName>style.visibility</p:attrName>
                                        </p:attrNameLst>
                                      </p:cBhvr>
                                      <p:to>
                                        <p:strVal val="visible"/>
                                      </p:to>
                                    </p:set>
                                    <p:animEffect transition="in" filter="barn(outVertical)">
                                      <p:cBhvr>
                                        <p:cTn id="123" dur="500"/>
                                        <p:tgtEl>
                                          <p:spTgt spid="16"/>
                                        </p:tgtEl>
                                      </p:cBhvr>
                                    </p:animEffect>
                                  </p:childTnLst>
                                </p:cTn>
                              </p:par>
                            </p:childTnLst>
                          </p:cTn>
                        </p:par>
                      </p:childTnLst>
                    </p:cTn>
                  </p:par>
                  <p:par>
                    <p:cTn id="124" fill="hold">
                      <p:stCondLst>
                        <p:cond delay="indefinite"/>
                      </p:stCondLst>
                      <p:childTnLst>
                        <p:par>
                          <p:cTn id="125" fill="hold">
                            <p:stCondLst>
                              <p:cond delay="0"/>
                            </p:stCondLst>
                            <p:childTnLst>
                              <p:par>
                                <p:cTn id="126" presetID="3" presetClass="entr" presetSubtype="10" fill="hold" grpId="0" nodeType="clickEffect">
                                  <p:stCondLst>
                                    <p:cond delay="0"/>
                                  </p:stCondLst>
                                  <p:childTnLst>
                                    <p:set>
                                      <p:cBhvr>
                                        <p:cTn id="127" dur="1" fill="hold">
                                          <p:stCondLst>
                                            <p:cond delay="0"/>
                                          </p:stCondLst>
                                        </p:cTn>
                                        <p:tgtEl>
                                          <p:spTgt spid="632857"/>
                                        </p:tgtEl>
                                        <p:attrNameLst>
                                          <p:attrName>style.visibility</p:attrName>
                                        </p:attrNameLst>
                                      </p:cBhvr>
                                      <p:to>
                                        <p:strVal val="visible"/>
                                      </p:to>
                                    </p:set>
                                    <p:animEffect transition="in" filter="blinds(horizontal)">
                                      <p:cBhvr>
                                        <p:cTn id="128" dur="500"/>
                                        <p:tgtEl>
                                          <p:spTgt spid="632857"/>
                                        </p:tgtEl>
                                      </p:cBhvr>
                                    </p:animEffect>
                                  </p:childTnLst>
                                </p:cTn>
                              </p:par>
                            </p:childTnLst>
                          </p:cTn>
                        </p:par>
                      </p:childTnLst>
                    </p:cTn>
                  </p:par>
                  <p:par>
                    <p:cTn id="129" fill="hold">
                      <p:stCondLst>
                        <p:cond delay="indefinite"/>
                      </p:stCondLst>
                      <p:childTnLst>
                        <p:par>
                          <p:cTn id="130" fill="hold">
                            <p:stCondLst>
                              <p:cond delay="0"/>
                            </p:stCondLst>
                            <p:childTnLst>
                              <p:par>
                                <p:cTn id="131" presetID="12" presetClass="entr" presetSubtype="4" fill="hold" grpId="0" nodeType="clickEffect">
                                  <p:stCondLst>
                                    <p:cond delay="0"/>
                                  </p:stCondLst>
                                  <p:childTnLst>
                                    <p:set>
                                      <p:cBhvr>
                                        <p:cTn id="132" dur="1" fill="hold">
                                          <p:stCondLst>
                                            <p:cond delay="0"/>
                                          </p:stCondLst>
                                        </p:cTn>
                                        <p:tgtEl>
                                          <p:spTgt spid="632876"/>
                                        </p:tgtEl>
                                        <p:attrNameLst>
                                          <p:attrName>style.visibility</p:attrName>
                                        </p:attrNameLst>
                                      </p:cBhvr>
                                      <p:to>
                                        <p:strVal val="visible"/>
                                      </p:to>
                                    </p:set>
                                    <p:animEffect transition="in" filter="slide(fromBottom)">
                                      <p:cBhvr>
                                        <p:cTn id="133" dur="500"/>
                                        <p:tgtEl>
                                          <p:spTgt spid="632876"/>
                                        </p:tgtEl>
                                      </p:cBhvr>
                                    </p:animEffect>
                                  </p:childTnLst>
                                </p:cTn>
                              </p:par>
                            </p:childTnLst>
                          </p:cTn>
                        </p:par>
                        <p:par>
                          <p:cTn id="134" fill="hold">
                            <p:stCondLst>
                              <p:cond delay="500"/>
                            </p:stCondLst>
                            <p:childTnLst>
                              <p:par>
                                <p:cTn id="135" presetID="3" presetClass="entr" presetSubtype="10" fill="hold" nodeType="afterEffect">
                                  <p:stCondLst>
                                    <p:cond delay="0"/>
                                  </p:stCondLst>
                                  <p:childTnLst>
                                    <p:set>
                                      <p:cBhvr>
                                        <p:cTn id="136" dur="1" fill="hold">
                                          <p:stCondLst>
                                            <p:cond delay="0"/>
                                          </p:stCondLst>
                                        </p:cTn>
                                        <p:tgtEl>
                                          <p:spTgt spid="12"/>
                                        </p:tgtEl>
                                        <p:attrNameLst>
                                          <p:attrName>style.visibility</p:attrName>
                                        </p:attrNameLst>
                                      </p:cBhvr>
                                      <p:to>
                                        <p:strVal val="visible"/>
                                      </p:to>
                                    </p:set>
                                    <p:animEffect transition="in" filter="blinds(horizontal)">
                                      <p:cBhvr>
                                        <p:cTn id="1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2835" grpId="0" autoUpdateAnimBg="0"/>
      <p:bldP spid="632842" grpId="0" autoUpdateAnimBg="0"/>
      <p:bldP spid="632843" grpId="0" autoUpdateAnimBg="0"/>
      <p:bldP spid="632850" grpId="0" autoUpdateAnimBg="0"/>
      <p:bldP spid="632857" grpId="0" autoUpdateAnimBg="0"/>
      <p:bldP spid="632858" grpId="0" autoUpdateAnimBg="0"/>
      <p:bldP spid="632859" grpId="0" autoUpdateAnimBg="0"/>
      <p:bldP spid="632860" grpId="0" animBg="1"/>
      <p:bldP spid="632867" grpId="0" animBg="1"/>
      <p:bldP spid="632868" grpId="0" animBg="1"/>
      <p:bldP spid="632875" grpId="0" animBg="1"/>
      <p:bldP spid="632876" grpId="0" animBg="1"/>
      <p:bldP spid="632895" grpId="0" autoUpdateAnimBg="0"/>
      <p:bldP spid="632896"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858" name="Text Box 2"/>
          <p:cNvSpPr txBox="1">
            <a:spLocks noChangeArrowheads="1"/>
          </p:cNvSpPr>
          <p:nvPr/>
        </p:nvSpPr>
        <p:spPr bwMode="auto">
          <a:xfrm>
            <a:off x="304800" y="304800"/>
            <a:ext cx="2667000" cy="519113"/>
          </a:xfrm>
          <a:prstGeom prst="rect">
            <a:avLst/>
          </a:prstGeom>
          <a:noFill/>
          <a:ln w="9525">
            <a:noFill/>
            <a:miter lim="800000"/>
            <a:headEnd/>
            <a:tailEnd/>
          </a:ln>
          <a:effectLst/>
        </p:spPr>
        <p:txBody>
          <a:bodyPr>
            <a:spAutoFit/>
          </a:bodyPr>
          <a:lstStyle/>
          <a:p>
            <a:pPr>
              <a:spcBef>
                <a:spcPct val="0"/>
              </a:spcBef>
            </a:pPr>
            <a:r>
              <a:rPr lang="zh-CN" altLang="en-US" sz="2800">
                <a:latin typeface="Times New Roman" pitchFamily="18" charset="0"/>
              </a:rPr>
              <a:t>(2) 执行阶段</a:t>
            </a:r>
          </a:p>
        </p:txBody>
      </p:sp>
      <p:grpSp>
        <p:nvGrpSpPr>
          <p:cNvPr id="2" name="Group 3"/>
          <p:cNvGrpSpPr>
            <a:grpSpLocks/>
          </p:cNvGrpSpPr>
          <p:nvPr/>
        </p:nvGrpSpPr>
        <p:grpSpPr bwMode="auto">
          <a:xfrm>
            <a:off x="854075" y="1524000"/>
            <a:ext cx="3632200" cy="457200"/>
            <a:chOff x="806" y="1562"/>
            <a:chExt cx="2288" cy="288"/>
          </a:xfrm>
        </p:grpSpPr>
        <p:sp>
          <p:nvSpPr>
            <p:cNvPr id="633860" name="Text Box 4"/>
            <p:cNvSpPr txBox="1">
              <a:spLocks noChangeArrowheads="1"/>
            </p:cNvSpPr>
            <p:nvPr/>
          </p:nvSpPr>
          <p:spPr bwMode="auto">
            <a:xfrm>
              <a:off x="806" y="1562"/>
              <a:ext cx="2288" cy="288"/>
            </a:xfrm>
            <a:prstGeom prst="rect">
              <a:avLst/>
            </a:prstGeom>
            <a:noFill/>
            <a:ln w="9525">
              <a:noFill/>
              <a:miter lim="800000"/>
              <a:headEnd/>
              <a:tailEnd/>
            </a:ln>
            <a:effectLst/>
          </p:spPr>
          <p:txBody>
            <a:bodyPr wrap="none">
              <a:spAutoFit/>
            </a:bodyPr>
            <a:lstStyle/>
            <a:p>
              <a:pPr>
                <a:spcBef>
                  <a:spcPct val="0"/>
                </a:spcBef>
              </a:pPr>
              <a:r>
                <a:rPr lang="en-US" altLang="zh-CN" sz="2400">
                  <a:latin typeface="Times New Roman" pitchFamily="18" charset="0"/>
                </a:rPr>
                <a:t>CM ( CMAR )        CMDR</a:t>
              </a:r>
            </a:p>
          </p:txBody>
        </p:sp>
        <p:sp>
          <p:nvSpPr>
            <p:cNvPr id="633861" name="Line 5"/>
            <p:cNvSpPr>
              <a:spLocks noChangeShapeType="1"/>
            </p:cNvSpPr>
            <p:nvPr/>
          </p:nvSpPr>
          <p:spPr bwMode="auto">
            <a:xfrm>
              <a:off x="2112" y="1728"/>
              <a:ext cx="288" cy="0"/>
            </a:xfrm>
            <a:prstGeom prst="line">
              <a:avLst/>
            </a:prstGeom>
            <a:noFill/>
            <a:ln w="28575">
              <a:solidFill>
                <a:schemeClr val="tx1"/>
              </a:solidFill>
              <a:round/>
              <a:headEnd/>
              <a:tailEnd type="stealth" w="med" len="med"/>
            </a:ln>
            <a:effectLst/>
          </p:spPr>
          <p:txBody>
            <a:bodyPr wrap="none"/>
            <a:lstStyle/>
            <a:p>
              <a:endParaRPr lang="zh-CN" altLang="en-US"/>
            </a:p>
          </p:txBody>
        </p:sp>
      </p:grpSp>
      <p:sp>
        <p:nvSpPr>
          <p:cNvPr id="633862" name="Text Box 6"/>
          <p:cNvSpPr txBox="1">
            <a:spLocks noChangeArrowheads="1"/>
          </p:cNvSpPr>
          <p:nvPr/>
        </p:nvSpPr>
        <p:spPr bwMode="auto">
          <a:xfrm>
            <a:off x="854075" y="2057400"/>
            <a:ext cx="2511425" cy="457200"/>
          </a:xfrm>
          <a:prstGeom prst="rect">
            <a:avLst/>
          </a:prstGeom>
          <a:noFill/>
          <a:ln w="9525">
            <a:noFill/>
            <a:miter lim="800000"/>
            <a:headEnd/>
            <a:tailEnd/>
          </a:ln>
          <a:effectLst/>
        </p:spPr>
        <p:txBody>
          <a:bodyPr wrap="none">
            <a:spAutoFit/>
          </a:bodyPr>
          <a:lstStyle/>
          <a:p>
            <a:pPr>
              <a:spcBef>
                <a:spcPct val="0"/>
              </a:spcBef>
            </a:pPr>
            <a:r>
              <a:rPr lang="zh-CN" altLang="en-US" sz="2400">
                <a:latin typeface="Times New Roman" pitchFamily="18" charset="0"/>
              </a:rPr>
              <a:t>由 </a:t>
            </a:r>
            <a:r>
              <a:rPr lang="en-US" altLang="zh-CN" sz="2400">
                <a:latin typeface="Times New Roman" pitchFamily="18" charset="0"/>
              </a:rPr>
              <a:t>CMDR </a:t>
            </a:r>
            <a:r>
              <a:rPr lang="zh-CN" altLang="en-US" sz="2400">
                <a:latin typeface="Times New Roman" pitchFamily="18" charset="0"/>
              </a:rPr>
              <a:t>发命令</a:t>
            </a:r>
          </a:p>
        </p:txBody>
      </p:sp>
      <p:grpSp>
        <p:nvGrpSpPr>
          <p:cNvPr id="3" name="Group 7"/>
          <p:cNvGrpSpPr>
            <a:grpSpLocks/>
          </p:cNvGrpSpPr>
          <p:nvPr/>
        </p:nvGrpSpPr>
        <p:grpSpPr bwMode="auto">
          <a:xfrm>
            <a:off x="854075" y="2743200"/>
            <a:ext cx="3514725" cy="457200"/>
            <a:chOff x="912" y="1643"/>
            <a:chExt cx="2214" cy="288"/>
          </a:xfrm>
        </p:grpSpPr>
        <p:sp>
          <p:nvSpPr>
            <p:cNvPr id="633864" name="Text Box 8"/>
            <p:cNvSpPr txBox="1">
              <a:spLocks noChangeArrowheads="1"/>
            </p:cNvSpPr>
            <p:nvPr/>
          </p:nvSpPr>
          <p:spPr bwMode="auto">
            <a:xfrm>
              <a:off x="912" y="1643"/>
              <a:ext cx="2214" cy="288"/>
            </a:xfrm>
            <a:prstGeom prst="rect">
              <a:avLst/>
            </a:prstGeom>
            <a:noFill/>
            <a:ln w="9525">
              <a:noFill/>
              <a:miter lim="800000"/>
              <a:headEnd/>
              <a:tailEnd/>
            </a:ln>
            <a:effectLst/>
          </p:spPr>
          <p:txBody>
            <a:bodyPr wrap="none">
              <a:spAutoFit/>
            </a:bodyPr>
            <a:lstStyle/>
            <a:p>
              <a:pPr>
                <a:spcBef>
                  <a:spcPct val="0"/>
                </a:spcBef>
              </a:pPr>
              <a:r>
                <a:rPr lang="en-US" altLang="zh-CN" sz="2400">
                  <a:solidFill>
                    <a:schemeClr val="folHlink"/>
                  </a:solidFill>
                  <a:latin typeface="Times New Roman" pitchFamily="18" charset="0"/>
                </a:rPr>
                <a:t>Ad (CMDR )         CMAR</a:t>
              </a:r>
            </a:p>
          </p:txBody>
        </p:sp>
        <p:sp>
          <p:nvSpPr>
            <p:cNvPr id="633865" name="Line 9"/>
            <p:cNvSpPr>
              <a:spLocks noChangeShapeType="1"/>
            </p:cNvSpPr>
            <p:nvPr/>
          </p:nvSpPr>
          <p:spPr bwMode="auto">
            <a:xfrm>
              <a:off x="2122" y="1787"/>
              <a:ext cx="288" cy="0"/>
            </a:xfrm>
            <a:prstGeom prst="line">
              <a:avLst/>
            </a:prstGeom>
            <a:noFill/>
            <a:ln w="28575">
              <a:solidFill>
                <a:schemeClr val="folHlink"/>
              </a:solidFill>
              <a:round/>
              <a:headEnd/>
              <a:tailEnd type="stealth" w="med" len="med"/>
            </a:ln>
            <a:effectLst/>
          </p:spPr>
          <p:txBody>
            <a:bodyPr wrap="none"/>
            <a:lstStyle/>
            <a:p>
              <a:endParaRPr lang="zh-CN" altLang="en-US"/>
            </a:p>
          </p:txBody>
        </p:sp>
      </p:grpSp>
      <p:grpSp>
        <p:nvGrpSpPr>
          <p:cNvPr id="4" name="Group 10"/>
          <p:cNvGrpSpPr>
            <a:grpSpLocks/>
          </p:cNvGrpSpPr>
          <p:nvPr/>
        </p:nvGrpSpPr>
        <p:grpSpPr bwMode="auto">
          <a:xfrm>
            <a:off x="854075" y="3276600"/>
            <a:ext cx="3556000" cy="457200"/>
            <a:chOff x="778" y="2448"/>
            <a:chExt cx="2240" cy="288"/>
          </a:xfrm>
        </p:grpSpPr>
        <p:sp>
          <p:nvSpPr>
            <p:cNvPr id="633867" name="Text Box 11"/>
            <p:cNvSpPr txBox="1">
              <a:spLocks noChangeArrowheads="1"/>
            </p:cNvSpPr>
            <p:nvPr/>
          </p:nvSpPr>
          <p:spPr bwMode="auto">
            <a:xfrm>
              <a:off x="778" y="2448"/>
              <a:ext cx="2240" cy="288"/>
            </a:xfrm>
            <a:prstGeom prst="rect">
              <a:avLst/>
            </a:prstGeom>
            <a:noFill/>
            <a:ln w="9525">
              <a:noFill/>
              <a:miter lim="800000"/>
              <a:headEnd/>
              <a:tailEnd/>
            </a:ln>
            <a:effectLst/>
          </p:spPr>
          <p:txBody>
            <a:bodyPr wrap="none">
              <a:spAutoFit/>
            </a:bodyPr>
            <a:lstStyle/>
            <a:p>
              <a:pPr>
                <a:spcBef>
                  <a:spcPct val="0"/>
                </a:spcBef>
              </a:pPr>
              <a:r>
                <a:rPr lang="en-US" altLang="zh-CN" sz="2400">
                  <a:latin typeface="Times New Roman" pitchFamily="18" charset="0"/>
                </a:rPr>
                <a:t>CM (CMAR )        CMDR</a:t>
              </a:r>
            </a:p>
          </p:txBody>
        </p:sp>
        <p:sp>
          <p:nvSpPr>
            <p:cNvPr id="633868" name="Line 12"/>
            <p:cNvSpPr>
              <a:spLocks noChangeShapeType="1"/>
            </p:cNvSpPr>
            <p:nvPr/>
          </p:nvSpPr>
          <p:spPr bwMode="auto">
            <a:xfrm>
              <a:off x="2026" y="2592"/>
              <a:ext cx="288" cy="0"/>
            </a:xfrm>
            <a:prstGeom prst="line">
              <a:avLst/>
            </a:prstGeom>
            <a:noFill/>
            <a:ln w="28575">
              <a:solidFill>
                <a:schemeClr val="tx1"/>
              </a:solidFill>
              <a:round/>
              <a:headEnd/>
              <a:tailEnd type="stealth" w="med" len="med"/>
            </a:ln>
            <a:effectLst/>
          </p:spPr>
          <p:txBody>
            <a:bodyPr wrap="none"/>
            <a:lstStyle/>
            <a:p>
              <a:endParaRPr lang="zh-CN" altLang="en-US"/>
            </a:p>
          </p:txBody>
        </p:sp>
      </p:grpSp>
      <p:sp>
        <p:nvSpPr>
          <p:cNvPr id="633869" name="Text Box 13"/>
          <p:cNvSpPr txBox="1">
            <a:spLocks noChangeArrowheads="1"/>
          </p:cNvSpPr>
          <p:nvPr/>
        </p:nvSpPr>
        <p:spPr bwMode="auto">
          <a:xfrm>
            <a:off x="854075" y="3810000"/>
            <a:ext cx="2955925" cy="457200"/>
          </a:xfrm>
          <a:prstGeom prst="rect">
            <a:avLst/>
          </a:prstGeom>
          <a:noFill/>
          <a:ln w="9525">
            <a:noFill/>
            <a:miter lim="800000"/>
            <a:headEnd/>
            <a:tailEnd/>
          </a:ln>
          <a:effectLst/>
        </p:spPr>
        <p:txBody>
          <a:bodyPr>
            <a:spAutoFit/>
          </a:bodyPr>
          <a:lstStyle/>
          <a:p>
            <a:pPr>
              <a:spcBef>
                <a:spcPct val="0"/>
              </a:spcBef>
            </a:pPr>
            <a:r>
              <a:rPr lang="zh-CN" altLang="en-US" sz="2400">
                <a:latin typeface="Times New Roman" pitchFamily="18" charset="0"/>
              </a:rPr>
              <a:t>由 </a:t>
            </a:r>
            <a:r>
              <a:rPr lang="en-US" altLang="zh-CN" sz="2400">
                <a:latin typeface="Times New Roman" pitchFamily="18" charset="0"/>
              </a:rPr>
              <a:t>CMDR </a:t>
            </a:r>
            <a:r>
              <a:rPr lang="zh-CN" altLang="en-US" sz="2400">
                <a:latin typeface="Times New Roman" pitchFamily="18" charset="0"/>
              </a:rPr>
              <a:t>发命令</a:t>
            </a:r>
          </a:p>
        </p:txBody>
      </p:sp>
      <p:grpSp>
        <p:nvGrpSpPr>
          <p:cNvPr id="5" name="Group 14"/>
          <p:cNvGrpSpPr>
            <a:grpSpLocks/>
          </p:cNvGrpSpPr>
          <p:nvPr/>
        </p:nvGrpSpPr>
        <p:grpSpPr bwMode="auto">
          <a:xfrm>
            <a:off x="854075" y="4495800"/>
            <a:ext cx="3514725" cy="457200"/>
            <a:chOff x="912" y="2690"/>
            <a:chExt cx="2214" cy="288"/>
          </a:xfrm>
        </p:grpSpPr>
        <p:sp>
          <p:nvSpPr>
            <p:cNvPr id="633871" name="Text Box 15"/>
            <p:cNvSpPr txBox="1">
              <a:spLocks noChangeArrowheads="1"/>
            </p:cNvSpPr>
            <p:nvPr/>
          </p:nvSpPr>
          <p:spPr bwMode="auto">
            <a:xfrm>
              <a:off x="912" y="2690"/>
              <a:ext cx="2214" cy="288"/>
            </a:xfrm>
            <a:prstGeom prst="rect">
              <a:avLst/>
            </a:prstGeom>
            <a:noFill/>
            <a:ln w="9525">
              <a:noFill/>
              <a:miter lim="800000"/>
              <a:headEnd/>
              <a:tailEnd/>
            </a:ln>
            <a:effectLst/>
          </p:spPr>
          <p:txBody>
            <a:bodyPr wrap="none">
              <a:spAutoFit/>
            </a:bodyPr>
            <a:lstStyle/>
            <a:p>
              <a:pPr>
                <a:spcBef>
                  <a:spcPct val="0"/>
                </a:spcBef>
              </a:pPr>
              <a:r>
                <a:rPr lang="en-US" altLang="zh-CN" sz="2400">
                  <a:solidFill>
                    <a:schemeClr val="folHlink"/>
                  </a:solidFill>
                  <a:latin typeface="Times New Roman" pitchFamily="18" charset="0"/>
                </a:rPr>
                <a:t>Ad (CMDR )         CMAR</a:t>
              </a:r>
            </a:p>
          </p:txBody>
        </p:sp>
        <p:sp>
          <p:nvSpPr>
            <p:cNvPr id="633872" name="Line 16"/>
            <p:cNvSpPr>
              <a:spLocks noChangeShapeType="1"/>
            </p:cNvSpPr>
            <p:nvPr/>
          </p:nvSpPr>
          <p:spPr bwMode="auto">
            <a:xfrm>
              <a:off x="2122" y="2834"/>
              <a:ext cx="288" cy="0"/>
            </a:xfrm>
            <a:prstGeom prst="line">
              <a:avLst/>
            </a:prstGeom>
            <a:noFill/>
            <a:ln w="28575">
              <a:solidFill>
                <a:schemeClr val="folHlink"/>
              </a:solidFill>
              <a:round/>
              <a:headEnd/>
              <a:tailEnd type="stealth" w="med" len="med"/>
            </a:ln>
            <a:effectLst/>
          </p:spPr>
          <p:txBody>
            <a:bodyPr wrap="none"/>
            <a:lstStyle/>
            <a:p>
              <a:endParaRPr lang="zh-CN" altLang="en-US"/>
            </a:p>
          </p:txBody>
        </p:sp>
      </p:grpSp>
      <p:grpSp>
        <p:nvGrpSpPr>
          <p:cNvPr id="6" name="Group 17"/>
          <p:cNvGrpSpPr>
            <a:grpSpLocks/>
          </p:cNvGrpSpPr>
          <p:nvPr/>
        </p:nvGrpSpPr>
        <p:grpSpPr bwMode="auto">
          <a:xfrm>
            <a:off x="854075" y="5029200"/>
            <a:ext cx="3556000" cy="457200"/>
            <a:chOff x="778" y="3382"/>
            <a:chExt cx="2240" cy="288"/>
          </a:xfrm>
        </p:grpSpPr>
        <p:sp>
          <p:nvSpPr>
            <p:cNvPr id="633874" name="Text Box 18"/>
            <p:cNvSpPr txBox="1">
              <a:spLocks noChangeArrowheads="1"/>
            </p:cNvSpPr>
            <p:nvPr/>
          </p:nvSpPr>
          <p:spPr bwMode="auto">
            <a:xfrm>
              <a:off x="778" y="3382"/>
              <a:ext cx="2240" cy="288"/>
            </a:xfrm>
            <a:prstGeom prst="rect">
              <a:avLst/>
            </a:prstGeom>
            <a:noFill/>
            <a:ln w="9525">
              <a:noFill/>
              <a:miter lim="800000"/>
              <a:headEnd/>
              <a:tailEnd/>
            </a:ln>
            <a:effectLst/>
          </p:spPr>
          <p:txBody>
            <a:bodyPr wrap="none">
              <a:spAutoFit/>
            </a:bodyPr>
            <a:lstStyle/>
            <a:p>
              <a:pPr>
                <a:spcBef>
                  <a:spcPct val="0"/>
                </a:spcBef>
              </a:pPr>
              <a:r>
                <a:rPr lang="en-US" altLang="zh-CN" sz="2400">
                  <a:latin typeface="Times New Roman" pitchFamily="18" charset="0"/>
                </a:rPr>
                <a:t>CM (CMAR )        CMDR</a:t>
              </a:r>
            </a:p>
          </p:txBody>
        </p:sp>
        <p:sp>
          <p:nvSpPr>
            <p:cNvPr id="633875" name="Line 19"/>
            <p:cNvSpPr>
              <a:spLocks noChangeShapeType="1"/>
            </p:cNvSpPr>
            <p:nvPr/>
          </p:nvSpPr>
          <p:spPr bwMode="auto">
            <a:xfrm>
              <a:off x="2026" y="3526"/>
              <a:ext cx="288" cy="0"/>
            </a:xfrm>
            <a:prstGeom prst="line">
              <a:avLst/>
            </a:prstGeom>
            <a:noFill/>
            <a:ln w="28575">
              <a:solidFill>
                <a:schemeClr val="tx1"/>
              </a:solidFill>
              <a:round/>
              <a:headEnd/>
              <a:tailEnd type="stealth" w="med" len="med"/>
            </a:ln>
            <a:effectLst/>
          </p:spPr>
          <p:txBody>
            <a:bodyPr wrap="none"/>
            <a:lstStyle/>
            <a:p>
              <a:endParaRPr lang="zh-CN" altLang="en-US"/>
            </a:p>
          </p:txBody>
        </p:sp>
      </p:grpSp>
      <p:sp>
        <p:nvSpPr>
          <p:cNvPr id="633876" name="Text Box 20"/>
          <p:cNvSpPr txBox="1">
            <a:spLocks noChangeArrowheads="1"/>
          </p:cNvSpPr>
          <p:nvPr/>
        </p:nvSpPr>
        <p:spPr bwMode="auto">
          <a:xfrm>
            <a:off x="854075" y="5562600"/>
            <a:ext cx="2879725" cy="457200"/>
          </a:xfrm>
          <a:prstGeom prst="rect">
            <a:avLst/>
          </a:prstGeom>
          <a:noFill/>
          <a:ln w="9525">
            <a:noFill/>
            <a:miter lim="800000"/>
            <a:headEnd/>
            <a:tailEnd/>
          </a:ln>
          <a:effectLst/>
        </p:spPr>
        <p:txBody>
          <a:bodyPr>
            <a:spAutoFit/>
          </a:bodyPr>
          <a:lstStyle/>
          <a:p>
            <a:pPr>
              <a:spcBef>
                <a:spcPct val="0"/>
              </a:spcBef>
            </a:pPr>
            <a:r>
              <a:rPr lang="zh-CN" altLang="en-US" sz="2400">
                <a:latin typeface="Times New Roman" pitchFamily="18" charset="0"/>
              </a:rPr>
              <a:t>由 </a:t>
            </a:r>
            <a:r>
              <a:rPr lang="en-US" altLang="zh-CN" sz="2400">
                <a:latin typeface="Times New Roman" pitchFamily="18" charset="0"/>
              </a:rPr>
              <a:t>CMDR </a:t>
            </a:r>
            <a:r>
              <a:rPr lang="zh-CN" altLang="en-US" sz="2400">
                <a:latin typeface="Times New Roman" pitchFamily="18" charset="0"/>
              </a:rPr>
              <a:t>发命令</a:t>
            </a:r>
          </a:p>
        </p:txBody>
      </p:sp>
      <p:grpSp>
        <p:nvGrpSpPr>
          <p:cNvPr id="7" name="Group 21"/>
          <p:cNvGrpSpPr>
            <a:grpSpLocks/>
          </p:cNvGrpSpPr>
          <p:nvPr/>
        </p:nvGrpSpPr>
        <p:grpSpPr bwMode="auto">
          <a:xfrm>
            <a:off x="533400" y="990600"/>
            <a:ext cx="5360988" cy="457200"/>
            <a:chOff x="336" y="624"/>
            <a:chExt cx="3377" cy="288"/>
          </a:xfrm>
        </p:grpSpPr>
        <p:sp>
          <p:nvSpPr>
            <p:cNvPr id="633878" name="Text Box 22"/>
            <p:cNvSpPr txBox="1">
              <a:spLocks noChangeArrowheads="1"/>
            </p:cNvSpPr>
            <p:nvPr/>
          </p:nvSpPr>
          <p:spPr bwMode="auto">
            <a:xfrm>
              <a:off x="336" y="624"/>
              <a:ext cx="3377" cy="288"/>
            </a:xfrm>
            <a:prstGeom prst="rect">
              <a:avLst/>
            </a:prstGeom>
            <a:noFill/>
            <a:ln w="9525">
              <a:noFill/>
              <a:miter lim="800000"/>
              <a:headEnd/>
              <a:tailEnd/>
            </a:ln>
            <a:effectLst/>
          </p:spPr>
          <p:txBody>
            <a:bodyPr wrap="none">
              <a:spAutoFit/>
            </a:bodyPr>
            <a:lstStyle/>
            <a:p>
              <a:pPr>
                <a:spcBef>
                  <a:spcPct val="0"/>
                </a:spcBef>
              </a:pPr>
              <a:r>
                <a:rPr lang="en-US" altLang="zh-CN" sz="2400">
                  <a:solidFill>
                    <a:schemeClr val="folHlink"/>
                  </a:solidFill>
                  <a:latin typeface="Times New Roman" pitchFamily="18" charset="0"/>
                </a:rPr>
                <a:t>OP ( IR )       </a:t>
              </a:r>
              <a:r>
                <a:rPr lang="zh-CN" altLang="en-US" sz="2200">
                  <a:solidFill>
                    <a:schemeClr val="folHlink"/>
                  </a:solidFill>
                  <a:latin typeface="Times New Roman" pitchFamily="18" charset="0"/>
                </a:rPr>
                <a:t>微地址形成部件</a:t>
              </a:r>
              <a:r>
                <a:rPr lang="zh-CN" altLang="en-US" sz="2400">
                  <a:solidFill>
                    <a:schemeClr val="folHlink"/>
                  </a:solidFill>
                  <a:latin typeface="Times New Roman" pitchFamily="18" charset="0"/>
                </a:rPr>
                <a:t>       </a:t>
              </a:r>
              <a:r>
                <a:rPr lang="en-US" altLang="zh-CN" sz="2400">
                  <a:solidFill>
                    <a:schemeClr val="folHlink"/>
                  </a:solidFill>
                  <a:latin typeface="Times New Roman" pitchFamily="18" charset="0"/>
                </a:rPr>
                <a:t>CMAR</a:t>
              </a:r>
            </a:p>
          </p:txBody>
        </p:sp>
        <p:sp>
          <p:nvSpPr>
            <p:cNvPr id="633879" name="Line 23"/>
            <p:cNvSpPr>
              <a:spLocks noChangeShapeType="1"/>
            </p:cNvSpPr>
            <p:nvPr/>
          </p:nvSpPr>
          <p:spPr bwMode="auto">
            <a:xfrm>
              <a:off x="1162" y="786"/>
              <a:ext cx="288" cy="0"/>
            </a:xfrm>
            <a:prstGeom prst="line">
              <a:avLst/>
            </a:prstGeom>
            <a:noFill/>
            <a:ln w="28575">
              <a:solidFill>
                <a:schemeClr val="folHlink"/>
              </a:solidFill>
              <a:round/>
              <a:headEnd/>
              <a:tailEnd type="stealth" w="med" len="med"/>
            </a:ln>
            <a:effectLst/>
          </p:spPr>
          <p:txBody>
            <a:bodyPr wrap="none"/>
            <a:lstStyle/>
            <a:p>
              <a:endParaRPr lang="zh-CN" altLang="en-US"/>
            </a:p>
          </p:txBody>
        </p:sp>
        <p:sp>
          <p:nvSpPr>
            <p:cNvPr id="633880" name="Line 24"/>
            <p:cNvSpPr>
              <a:spLocks noChangeShapeType="1"/>
            </p:cNvSpPr>
            <p:nvPr/>
          </p:nvSpPr>
          <p:spPr bwMode="auto">
            <a:xfrm>
              <a:off x="2736" y="786"/>
              <a:ext cx="288" cy="0"/>
            </a:xfrm>
            <a:prstGeom prst="line">
              <a:avLst/>
            </a:prstGeom>
            <a:noFill/>
            <a:ln w="28575">
              <a:solidFill>
                <a:schemeClr val="folHlink"/>
              </a:solidFill>
              <a:round/>
              <a:headEnd/>
              <a:tailEnd type="stealth" w="med" len="med"/>
            </a:ln>
            <a:effectLst/>
          </p:spPr>
          <p:txBody>
            <a:bodyPr wrap="none"/>
            <a:lstStyle/>
            <a:p>
              <a:endParaRPr lang="zh-CN" altLang="en-US"/>
            </a:p>
          </p:txBody>
        </p:sp>
      </p:grpSp>
      <p:grpSp>
        <p:nvGrpSpPr>
          <p:cNvPr id="8" name="Group 25"/>
          <p:cNvGrpSpPr>
            <a:grpSpLocks/>
          </p:cNvGrpSpPr>
          <p:nvPr/>
        </p:nvGrpSpPr>
        <p:grpSpPr bwMode="auto">
          <a:xfrm>
            <a:off x="6172200" y="990600"/>
            <a:ext cx="2284413" cy="457200"/>
            <a:chOff x="1248" y="986"/>
            <a:chExt cx="1439" cy="288"/>
          </a:xfrm>
        </p:grpSpPr>
        <p:sp>
          <p:nvSpPr>
            <p:cNvPr id="633882" name="Line 26"/>
            <p:cNvSpPr>
              <a:spLocks noChangeShapeType="1"/>
            </p:cNvSpPr>
            <p:nvPr/>
          </p:nvSpPr>
          <p:spPr bwMode="auto">
            <a:xfrm>
              <a:off x="1584" y="1128"/>
              <a:ext cx="288" cy="0"/>
            </a:xfrm>
            <a:prstGeom prst="line">
              <a:avLst/>
            </a:prstGeom>
            <a:noFill/>
            <a:ln w="28575">
              <a:solidFill>
                <a:schemeClr val="tx1"/>
              </a:solidFill>
              <a:round/>
              <a:headEnd/>
              <a:tailEnd type="stealth" w="med" len="med"/>
            </a:ln>
            <a:effectLst/>
          </p:spPr>
          <p:txBody>
            <a:bodyPr wrap="none"/>
            <a:lstStyle/>
            <a:p>
              <a:endParaRPr lang="zh-CN" altLang="en-US"/>
            </a:p>
          </p:txBody>
        </p:sp>
        <p:sp>
          <p:nvSpPr>
            <p:cNvPr id="633883" name="Text Box 27"/>
            <p:cNvSpPr txBox="1">
              <a:spLocks noChangeArrowheads="1"/>
            </p:cNvSpPr>
            <p:nvPr/>
          </p:nvSpPr>
          <p:spPr bwMode="auto">
            <a:xfrm>
              <a:off x="1248" y="986"/>
              <a:ext cx="1439" cy="288"/>
            </a:xfrm>
            <a:prstGeom prst="rect">
              <a:avLst/>
            </a:prstGeom>
            <a:noFill/>
            <a:ln w="9525">
              <a:noFill/>
              <a:miter lim="800000"/>
              <a:headEnd/>
              <a:tailEnd/>
            </a:ln>
            <a:effectLst/>
          </p:spPr>
          <p:txBody>
            <a:bodyPr wrap="none">
              <a:spAutoFit/>
            </a:bodyPr>
            <a:lstStyle/>
            <a:p>
              <a:pPr>
                <a:spcBef>
                  <a:spcPct val="0"/>
                </a:spcBef>
              </a:pPr>
              <a:r>
                <a:rPr lang="zh-CN" altLang="en-US" sz="2400">
                  <a:latin typeface="Times New Roman" pitchFamily="18" charset="0"/>
                </a:rPr>
                <a:t>( </a:t>
              </a:r>
              <a:r>
                <a:rPr lang="en-US" altLang="zh-CN" sz="2400">
                  <a:solidFill>
                    <a:schemeClr val="folHlink"/>
                  </a:solidFill>
                  <a:latin typeface="Times New Roman" pitchFamily="18" charset="0"/>
                </a:rPr>
                <a:t>P  </a:t>
              </a:r>
              <a:r>
                <a:rPr lang="en-US" altLang="zh-CN" sz="2400">
                  <a:latin typeface="Times New Roman" pitchFamily="18" charset="0"/>
                </a:rPr>
                <a:t>      CMAR )</a:t>
              </a:r>
            </a:p>
          </p:txBody>
        </p:sp>
      </p:grpSp>
      <p:grpSp>
        <p:nvGrpSpPr>
          <p:cNvPr id="9" name="Group 28"/>
          <p:cNvGrpSpPr>
            <a:grpSpLocks/>
          </p:cNvGrpSpPr>
          <p:nvPr/>
        </p:nvGrpSpPr>
        <p:grpSpPr bwMode="auto">
          <a:xfrm>
            <a:off x="854075" y="6172200"/>
            <a:ext cx="3514725" cy="457200"/>
            <a:chOff x="912" y="3936"/>
            <a:chExt cx="2214" cy="288"/>
          </a:xfrm>
        </p:grpSpPr>
        <p:sp>
          <p:nvSpPr>
            <p:cNvPr id="633885" name="Text Box 29"/>
            <p:cNvSpPr txBox="1">
              <a:spLocks noChangeArrowheads="1"/>
            </p:cNvSpPr>
            <p:nvPr/>
          </p:nvSpPr>
          <p:spPr bwMode="auto">
            <a:xfrm>
              <a:off x="912" y="3936"/>
              <a:ext cx="2214" cy="288"/>
            </a:xfrm>
            <a:prstGeom prst="rect">
              <a:avLst/>
            </a:prstGeom>
            <a:noFill/>
            <a:ln w="9525">
              <a:noFill/>
              <a:miter lim="800000"/>
              <a:headEnd/>
              <a:tailEnd/>
            </a:ln>
            <a:effectLst/>
          </p:spPr>
          <p:txBody>
            <a:bodyPr wrap="none">
              <a:spAutoFit/>
            </a:bodyPr>
            <a:lstStyle/>
            <a:p>
              <a:pPr>
                <a:spcBef>
                  <a:spcPct val="0"/>
                </a:spcBef>
              </a:pPr>
              <a:r>
                <a:rPr lang="en-US" altLang="zh-CN" sz="2400">
                  <a:solidFill>
                    <a:schemeClr val="folHlink"/>
                  </a:solidFill>
                  <a:latin typeface="Times New Roman" pitchFamily="18" charset="0"/>
                </a:rPr>
                <a:t>Ad (CMDR )         CMAR</a:t>
              </a:r>
            </a:p>
          </p:txBody>
        </p:sp>
        <p:sp>
          <p:nvSpPr>
            <p:cNvPr id="633886" name="Line 30"/>
            <p:cNvSpPr>
              <a:spLocks noChangeShapeType="1"/>
            </p:cNvSpPr>
            <p:nvPr/>
          </p:nvSpPr>
          <p:spPr bwMode="auto">
            <a:xfrm>
              <a:off x="2122" y="4080"/>
              <a:ext cx="288" cy="0"/>
            </a:xfrm>
            <a:prstGeom prst="line">
              <a:avLst/>
            </a:prstGeom>
            <a:noFill/>
            <a:ln w="28575">
              <a:solidFill>
                <a:schemeClr val="folHlink"/>
              </a:solidFill>
              <a:round/>
              <a:headEnd/>
              <a:tailEnd type="stealth" w="med" len="med"/>
            </a:ln>
            <a:effectLst/>
          </p:spPr>
          <p:txBody>
            <a:bodyPr wrap="none"/>
            <a:lstStyle/>
            <a:p>
              <a:endParaRPr lang="zh-CN" altLang="en-US"/>
            </a:p>
          </p:txBody>
        </p:sp>
      </p:grpSp>
      <p:sp>
        <p:nvSpPr>
          <p:cNvPr id="633887" name="Line 31"/>
          <p:cNvSpPr>
            <a:spLocks noChangeShapeType="1"/>
          </p:cNvSpPr>
          <p:nvPr/>
        </p:nvSpPr>
        <p:spPr bwMode="auto">
          <a:xfrm flipV="1">
            <a:off x="6283325" y="1752600"/>
            <a:ext cx="0" cy="228600"/>
          </a:xfrm>
          <a:prstGeom prst="line">
            <a:avLst/>
          </a:prstGeom>
          <a:noFill/>
          <a:ln w="28575">
            <a:solidFill>
              <a:schemeClr val="tx1"/>
            </a:solidFill>
            <a:round/>
            <a:headEnd/>
            <a:tailEnd type="stealth" w="med" len="med"/>
          </a:ln>
          <a:effectLst/>
        </p:spPr>
        <p:txBody>
          <a:bodyPr wrap="none"/>
          <a:lstStyle/>
          <a:p>
            <a:endParaRPr lang="zh-CN" altLang="en-US"/>
          </a:p>
        </p:txBody>
      </p:sp>
      <p:grpSp>
        <p:nvGrpSpPr>
          <p:cNvPr id="10" name="Group 32"/>
          <p:cNvGrpSpPr>
            <a:grpSpLocks/>
          </p:cNvGrpSpPr>
          <p:nvPr/>
        </p:nvGrpSpPr>
        <p:grpSpPr bwMode="auto">
          <a:xfrm>
            <a:off x="4806950" y="1462088"/>
            <a:ext cx="2203450" cy="396875"/>
            <a:chOff x="3024" y="921"/>
            <a:chExt cx="1388" cy="250"/>
          </a:xfrm>
        </p:grpSpPr>
        <p:sp>
          <p:nvSpPr>
            <p:cNvPr id="633889" name="Text Box 33"/>
            <p:cNvSpPr txBox="1">
              <a:spLocks noChangeArrowheads="1"/>
            </p:cNvSpPr>
            <p:nvPr/>
          </p:nvSpPr>
          <p:spPr bwMode="auto">
            <a:xfrm>
              <a:off x="3024" y="921"/>
              <a:ext cx="1388" cy="250"/>
            </a:xfrm>
            <a:prstGeom prst="rect">
              <a:avLst/>
            </a:prstGeom>
            <a:noFill/>
            <a:ln w="9525">
              <a:noFill/>
              <a:miter lim="800000"/>
              <a:headEnd/>
              <a:tailEnd/>
            </a:ln>
            <a:effectLst/>
          </p:spPr>
          <p:txBody>
            <a:bodyPr wrap="none">
              <a:spAutoFit/>
            </a:bodyPr>
            <a:lstStyle/>
            <a:p>
              <a:pPr>
                <a:spcBef>
                  <a:spcPct val="0"/>
                </a:spcBef>
              </a:pPr>
              <a:r>
                <a:rPr lang="en-US" altLang="zh-CN" sz="2000">
                  <a:latin typeface="Times New Roman" pitchFamily="18" charset="0"/>
                </a:rPr>
                <a:t>Ad ( IR )       MAR</a:t>
              </a:r>
            </a:p>
          </p:txBody>
        </p:sp>
        <p:sp>
          <p:nvSpPr>
            <p:cNvPr id="633890" name="Line 34"/>
            <p:cNvSpPr>
              <a:spLocks noChangeShapeType="1"/>
            </p:cNvSpPr>
            <p:nvPr/>
          </p:nvSpPr>
          <p:spPr bwMode="auto">
            <a:xfrm>
              <a:off x="3744" y="1056"/>
              <a:ext cx="192" cy="0"/>
            </a:xfrm>
            <a:prstGeom prst="line">
              <a:avLst/>
            </a:prstGeom>
            <a:noFill/>
            <a:ln w="28575">
              <a:solidFill>
                <a:schemeClr val="tx1"/>
              </a:solidFill>
              <a:round/>
              <a:headEnd/>
              <a:tailEnd type="stealth" w="med" len="med"/>
            </a:ln>
            <a:effectLst/>
          </p:spPr>
          <p:txBody>
            <a:bodyPr wrap="none"/>
            <a:lstStyle/>
            <a:p>
              <a:endParaRPr lang="zh-CN" altLang="en-US"/>
            </a:p>
          </p:txBody>
        </p:sp>
      </p:grpSp>
      <p:grpSp>
        <p:nvGrpSpPr>
          <p:cNvPr id="11" name="Group 35"/>
          <p:cNvGrpSpPr>
            <a:grpSpLocks/>
          </p:cNvGrpSpPr>
          <p:nvPr/>
        </p:nvGrpSpPr>
        <p:grpSpPr bwMode="auto">
          <a:xfrm>
            <a:off x="7962900" y="1447800"/>
            <a:ext cx="876300" cy="396875"/>
            <a:chOff x="4800" y="912"/>
            <a:chExt cx="552" cy="250"/>
          </a:xfrm>
        </p:grpSpPr>
        <p:sp>
          <p:nvSpPr>
            <p:cNvPr id="633892" name="Text Box 36"/>
            <p:cNvSpPr txBox="1">
              <a:spLocks noChangeArrowheads="1"/>
            </p:cNvSpPr>
            <p:nvPr/>
          </p:nvSpPr>
          <p:spPr bwMode="auto">
            <a:xfrm>
              <a:off x="4800" y="912"/>
              <a:ext cx="552" cy="250"/>
            </a:xfrm>
            <a:prstGeom prst="rect">
              <a:avLst/>
            </a:prstGeom>
            <a:noFill/>
            <a:ln w="9525">
              <a:noFill/>
              <a:miter lim="800000"/>
              <a:headEnd/>
              <a:tailEnd/>
            </a:ln>
            <a:effectLst/>
          </p:spPr>
          <p:txBody>
            <a:bodyPr wrap="none">
              <a:spAutoFit/>
            </a:bodyPr>
            <a:lstStyle/>
            <a:p>
              <a:pPr>
                <a:spcBef>
                  <a:spcPct val="0"/>
                </a:spcBef>
              </a:pPr>
              <a:r>
                <a:rPr lang="en-US" altLang="zh-CN" sz="2000">
                  <a:latin typeface="Times New Roman" pitchFamily="18" charset="0"/>
                </a:rPr>
                <a:t>1      R</a:t>
              </a:r>
            </a:p>
          </p:txBody>
        </p:sp>
        <p:sp>
          <p:nvSpPr>
            <p:cNvPr id="633893" name="Line 37"/>
            <p:cNvSpPr>
              <a:spLocks noChangeShapeType="1"/>
            </p:cNvSpPr>
            <p:nvPr/>
          </p:nvSpPr>
          <p:spPr bwMode="auto">
            <a:xfrm>
              <a:off x="4951" y="1047"/>
              <a:ext cx="192" cy="0"/>
            </a:xfrm>
            <a:prstGeom prst="line">
              <a:avLst/>
            </a:prstGeom>
            <a:noFill/>
            <a:ln w="28575">
              <a:solidFill>
                <a:schemeClr val="tx1"/>
              </a:solidFill>
              <a:round/>
              <a:headEnd/>
              <a:tailEnd type="stealth" w="med" len="med"/>
            </a:ln>
            <a:effectLst/>
          </p:spPr>
          <p:txBody>
            <a:bodyPr wrap="none"/>
            <a:lstStyle/>
            <a:p>
              <a:endParaRPr lang="zh-CN" altLang="en-US"/>
            </a:p>
          </p:txBody>
        </p:sp>
      </p:grpSp>
      <p:sp>
        <p:nvSpPr>
          <p:cNvPr id="633894" name="Line 38"/>
          <p:cNvSpPr>
            <a:spLocks noChangeShapeType="1"/>
          </p:cNvSpPr>
          <p:nvPr/>
        </p:nvSpPr>
        <p:spPr bwMode="auto">
          <a:xfrm flipV="1">
            <a:off x="8380413" y="1752600"/>
            <a:ext cx="0" cy="228600"/>
          </a:xfrm>
          <a:prstGeom prst="line">
            <a:avLst/>
          </a:prstGeom>
          <a:noFill/>
          <a:ln w="28575">
            <a:solidFill>
              <a:schemeClr val="tx1"/>
            </a:solidFill>
            <a:round/>
            <a:headEnd/>
            <a:tailEnd type="stealth" w="med" len="med"/>
          </a:ln>
          <a:effectLst/>
        </p:spPr>
        <p:txBody>
          <a:bodyPr wrap="none"/>
          <a:lstStyle/>
          <a:p>
            <a:endParaRPr lang="zh-CN" altLang="en-US"/>
          </a:p>
        </p:txBody>
      </p:sp>
      <p:sp>
        <p:nvSpPr>
          <p:cNvPr id="633895" name="Line 39"/>
          <p:cNvSpPr>
            <a:spLocks noChangeShapeType="1"/>
          </p:cNvSpPr>
          <p:nvPr/>
        </p:nvSpPr>
        <p:spPr bwMode="auto">
          <a:xfrm flipV="1">
            <a:off x="5900738" y="3551238"/>
            <a:ext cx="0" cy="228600"/>
          </a:xfrm>
          <a:prstGeom prst="line">
            <a:avLst/>
          </a:prstGeom>
          <a:noFill/>
          <a:ln w="28575">
            <a:solidFill>
              <a:schemeClr val="tx1"/>
            </a:solidFill>
            <a:round/>
            <a:headEnd/>
            <a:tailEnd type="stealth" w="med" len="med"/>
          </a:ln>
          <a:effectLst/>
        </p:spPr>
        <p:txBody>
          <a:bodyPr wrap="none"/>
          <a:lstStyle/>
          <a:p>
            <a:endParaRPr lang="zh-CN" altLang="en-US"/>
          </a:p>
        </p:txBody>
      </p:sp>
      <p:grpSp>
        <p:nvGrpSpPr>
          <p:cNvPr id="12" name="Group 40"/>
          <p:cNvGrpSpPr>
            <a:grpSpLocks/>
          </p:cNvGrpSpPr>
          <p:nvPr/>
        </p:nvGrpSpPr>
        <p:grpSpPr bwMode="auto">
          <a:xfrm>
            <a:off x="5105400" y="3260725"/>
            <a:ext cx="2443163" cy="396875"/>
            <a:chOff x="3216" y="2054"/>
            <a:chExt cx="1539" cy="250"/>
          </a:xfrm>
        </p:grpSpPr>
        <p:sp>
          <p:nvSpPr>
            <p:cNvPr id="633897" name="Text Box 41"/>
            <p:cNvSpPr txBox="1">
              <a:spLocks noChangeArrowheads="1"/>
            </p:cNvSpPr>
            <p:nvPr/>
          </p:nvSpPr>
          <p:spPr bwMode="auto">
            <a:xfrm>
              <a:off x="3216" y="2054"/>
              <a:ext cx="1539" cy="250"/>
            </a:xfrm>
            <a:prstGeom prst="rect">
              <a:avLst/>
            </a:prstGeom>
            <a:noFill/>
            <a:ln w="9525">
              <a:noFill/>
              <a:miter lim="800000"/>
              <a:headEnd/>
              <a:tailEnd/>
            </a:ln>
            <a:effectLst/>
          </p:spPr>
          <p:txBody>
            <a:bodyPr wrap="none">
              <a:spAutoFit/>
            </a:bodyPr>
            <a:lstStyle/>
            <a:p>
              <a:pPr>
                <a:spcBef>
                  <a:spcPct val="0"/>
                </a:spcBef>
              </a:pPr>
              <a:r>
                <a:rPr lang="en-US" altLang="zh-CN" sz="2000">
                  <a:latin typeface="Times New Roman" pitchFamily="18" charset="0"/>
                </a:rPr>
                <a:t>M ( MAR )       MDR</a:t>
              </a:r>
            </a:p>
          </p:txBody>
        </p:sp>
        <p:sp>
          <p:nvSpPr>
            <p:cNvPr id="633898" name="Line 42"/>
            <p:cNvSpPr>
              <a:spLocks noChangeShapeType="1"/>
            </p:cNvSpPr>
            <p:nvPr/>
          </p:nvSpPr>
          <p:spPr bwMode="auto">
            <a:xfrm>
              <a:off x="4080" y="2189"/>
              <a:ext cx="192" cy="0"/>
            </a:xfrm>
            <a:prstGeom prst="line">
              <a:avLst/>
            </a:prstGeom>
            <a:noFill/>
            <a:ln w="28575">
              <a:solidFill>
                <a:schemeClr val="tx1"/>
              </a:solidFill>
              <a:round/>
              <a:headEnd/>
              <a:tailEnd type="stealth" w="med" len="med"/>
            </a:ln>
            <a:effectLst/>
          </p:spPr>
          <p:txBody>
            <a:bodyPr wrap="none"/>
            <a:lstStyle/>
            <a:p>
              <a:endParaRPr lang="zh-CN" altLang="en-US"/>
            </a:p>
          </p:txBody>
        </p:sp>
      </p:grpSp>
      <p:sp>
        <p:nvSpPr>
          <p:cNvPr id="633899" name="Line 43"/>
          <p:cNvSpPr>
            <a:spLocks noChangeShapeType="1"/>
          </p:cNvSpPr>
          <p:nvPr/>
        </p:nvSpPr>
        <p:spPr bwMode="auto">
          <a:xfrm flipV="1">
            <a:off x="6851650" y="5218113"/>
            <a:ext cx="0" cy="255587"/>
          </a:xfrm>
          <a:prstGeom prst="line">
            <a:avLst/>
          </a:prstGeom>
          <a:noFill/>
          <a:ln w="28575">
            <a:solidFill>
              <a:schemeClr val="tx1"/>
            </a:solidFill>
            <a:round/>
            <a:headEnd/>
            <a:tailEnd type="stealth" w="med" len="med"/>
          </a:ln>
          <a:effectLst/>
        </p:spPr>
        <p:txBody>
          <a:bodyPr wrap="none"/>
          <a:lstStyle/>
          <a:p>
            <a:endParaRPr lang="zh-CN" altLang="en-US"/>
          </a:p>
        </p:txBody>
      </p:sp>
      <p:grpSp>
        <p:nvGrpSpPr>
          <p:cNvPr id="13" name="Group 44"/>
          <p:cNvGrpSpPr>
            <a:grpSpLocks/>
          </p:cNvGrpSpPr>
          <p:nvPr/>
        </p:nvGrpSpPr>
        <p:grpSpPr bwMode="auto">
          <a:xfrm>
            <a:off x="5943600" y="4876800"/>
            <a:ext cx="1604963" cy="396875"/>
            <a:chOff x="3456" y="3120"/>
            <a:chExt cx="1011" cy="250"/>
          </a:xfrm>
        </p:grpSpPr>
        <p:sp>
          <p:nvSpPr>
            <p:cNvPr id="633901" name="Text Box 45"/>
            <p:cNvSpPr txBox="1">
              <a:spLocks noChangeArrowheads="1"/>
            </p:cNvSpPr>
            <p:nvPr/>
          </p:nvSpPr>
          <p:spPr bwMode="auto">
            <a:xfrm>
              <a:off x="3456" y="3120"/>
              <a:ext cx="1011" cy="250"/>
            </a:xfrm>
            <a:prstGeom prst="rect">
              <a:avLst/>
            </a:prstGeom>
            <a:noFill/>
            <a:ln w="9525">
              <a:noFill/>
              <a:miter lim="800000"/>
              <a:headEnd/>
              <a:tailEnd/>
            </a:ln>
            <a:effectLst/>
          </p:spPr>
          <p:txBody>
            <a:bodyPr wrap="none">
              <a:spAutoFit/>
            </a:bodyPr>
            <a:lstStyle/>
            <a:p>
              <a:pPr>
                <a:spcBef>
                  <a:spcPct val="0"/>
                </a:spcBef>
              </a:pPr>
              <a:r>
                <a:rPr lang="en-US" altLang="zh-CN" sz="2000">
                  <a:latin typeface="Times New Roman" pitchFamily="18" charset="0"/>
                </a:rPr>
                <a:t>MDR       AC</a:t>
              </a:r>
            </a:p>
          </p:txBody>
        </p:sp>
        <p:sp>
          <p:nvSpPr>
            <p:cNvPr id="633902" name="Line 46"/>
            <p:cNvSpPr>
              <a:spLocks noChangeShapeType="1"/>
            </p:cNvSpPr>
            <p:nvPr/>
          </p:nvSpPr>
          <p:spPr bwMode="auto">
            <a:xfrm>
              <a:off x="3936" y="3255"/>
              <a:ext cx="192" cy="0"/>
            </a:xfrm>
            <a:prstGeom prst="line">
              <a:avLst/>
            </a:prstGeom>
            <a:noFill/>
            <a:ln w="28575">
              <a:solidFill>
                <a:schemeClr val="tx1"/>
              </a:solidFill>
              <a:round/>
              <a:headEnd/>
              <a:tailEnd type="stealth" w="med" len="med"/>
            </a:ln>
            <a:effectLst/>
          </p:spPr>
          <p:txBody>
            <a:bodyPr wrap="none"/>
            <a:lstStyle/>
            <a:p>
              <a:endParaRPr lang="zh-CN" altLang="en-US"/>
            </a:p>
          </p:txBody>
        </p:sp>
      </p:grpSp>
      <p:grpSp>
        <p:nvGrpSpPr>
          <p:cNvPr id="14" name="Group 47"/>
          <p:cNvGrpSpPr>
            <a:grpSpLocks/>
          </p:cNvGrpSpPr>
          <p:nvPr/>
        </p:nvGrpSpPr>
        <p:grpSpPr bwMode="auto">
          <a:xfrm>
            <a:off x="4748213" y="5360988"/>
            <a:ext cx="4319587" cy="582612"/>
            <a:chOff x="2991" y="3377"/>
            <a:chExt cx="2721" cy="367"/>
          </a:xfrm>
        </p:grpSpPr>
        <p:sp>
          <p:nvSpPr>
            <p:cNvPr id="633904" name="Rectangle 48"/>
            <p:cNvSpPr>
              <a:spLocks noChangeArrowheads="1"/>
            </p:cNvSpPr>
            <p:nvPr/>
          </p:nvSpPr>
          <p:spPr bwMode="auto">
            <a:xfrm>
              <a:off x="3456" y="3447"/>
              <a:ext cx="2256" cy="240"/>
            </a:xfrm>
            <a:prstGeom prst="rect">
              <a:avLst/>
            </a:prstGeom>
            <a:noFill/>
            <a:ln w="28575">
              <a:solidFill>
                <a:schemeClr val="tx1"/>
              </a:solidFill>
              <a:miter lim="800000"/>
              <a:headEnd/>
              <a:tailEnd/>
            </a:ln>
            <a:effectLst/>
          </p:spPr>
          <p:txBody>
            <a:bodyPr wrap="none" anchor="ctr"/>
            <a:lstStyle/>
            <a:p>
              <a:endParaRPr lang="zh-CN" altLang="en-US"/>
            </a:p>
          </p:txBody>
        </p:sp>
        <p:sp>
          <p:nvSpPr>
            <p:cNvPr id="633905" name="Text Box 49"/>
            <p:cNvSpPr txBox="1">
              <a:spLocks noChangeArrowheads="1"/>
            </p:cNvSpPr>
            <p:nvPr/>
          </p:nvSpPr>
          <p:spPr bwMode="auto">
            <a:xfrm>
              <a:off x="3494" y="3456"/>
              <a:ext cx="1876" cy="250"/>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0 0 0 0 0 0 1                      0</a:t>
              </a:r>
            </a:p>
          </p:txBody>
        </p:sp>
        <p:sp>
          <p:nvSpPr>
            <p:cNvPr id="633906" name="Line 50"/>
            <p:cNvSpPr>
              <a:spLocks noChangeShapeType="1"/>
            </p:cNvSpPr>
            <p:nvPr/>
          </p:nvSpPr>
          <p:spPr bwMode="auto">
            <a:xfrm>
              <a:off x="5328" y="3447"/>
              <a:ext cx="0" cy="240"/>
            </a:xfrm>
            <a:prstGeom prst="line">
              <a:avLst/>
            </a:prstGeom>
            <a:noFill/>
            <a:ln w="28575">
              <a:solidFill>
                <a:schemeClr val="tx1"/>
              </a:solidFill>
              <a:round/>
              <a:headEnd/>
              <a:tailEnd/>
            </a:ln>
            <a:effectLst/>
          </p:spPr>
          <p:txBody>
            <a:bodyPr wrap="none"/>
            <a:lstStyle/>
            <a:p>
              <a:endParaRPr lang="zh-CN" altLang="en-US"/>
            </a:p>
          </p:txBody>
        </p:sp>
        <p:sp>
          <p:nvSpPr>
            <p:cNvPr id="633907" name="Text Box 51"/>
            <p:cNvSpPr txBox="1">
              <a:spLocks noChangeArrowheads="1"/>
            </p:cNvSpPr>
            <p:nvPr/>
          </p:nvSpPr>
          <p:spPr bwMode="auto">
            <a:xfrm>
              <a:off x="2991" y="3494"/>
              <a:ext cx="455" cy="250"/>
            </a:xfrm>
            <a:prstGeom prst="rect">
              <a:avLst/>
            </a:prstGeom>
            <a:noFill/>
            <a:ln w="9525">
              <a:noFill/>
              <a:miter lim="800000"/>
              <a:headEnd/>
              <a:tailEnd/>
            </a:ln>
            <a:effectLst/>
          </p:spPr>
          <p:txBody>
            <a:bodyPr wrap="none">
              <a:spAutoFit/>
            </a:bodyPr>
            <a:lstStyle/>
            <a:p>
              <a:pPr>
                <a:spcBef>
                  <a:spcPct val="0"/>
                </a:spcBef>
              </a:pPr>
              <a:r>
                <a:rPr lang="en-US" altLang="zh-CN" sz="2000">
                  <a:solidFill>
                    <a:schemeClr val="folHlink"/>
                  </a:solidFill>
                  <a:latin typeface="Times New Roman" pitchFamily="18" charset="0"/>
                </a:rPr>
                <a:t>P </a:t>
              </a:r>
              <a:r>
                <a:rPr lang="en-US" altLang="zh-CN" sz="2000">
                  <a:solidFill>
                    <a:schemeClr val="folHlink"/>
                  </a:solidFill>
                </a:rPr>
                <a:t>+</a:t>
              </a:r>
              <a:r>
                <a:rPr lang="en-US" altLang="zh-CN" sz="2000">
                  <a:solidFill>
                    <a:schemeClr val="folHlink"/>
                  </a:solidFill>
                  <a:latin typeface="Times New Roman" pitchFamily="18" charset="0"/>
                </a:rPr>
                <a:t> 2</a:t>
              </a:r>
            </a:p>
          </p:txBody>
        </p:sp>
        <p:sp>
          <p:nvSpPr>
            <p:cNvPr id="633908" name="Text Box 52"/>
            <p:cNvSpPr txBox="1">
              <a:spLocks noChangeArrowheads="1"/>
            </p:cNvSpPr>
            <p:nvPr/>
          </p:nvSpPr>
          <p:spPr bwMode="auto">
            <a:xfrm>
              <a:off x="4262" y="3377"/>
              <a:ext cx="692" cy="288"/>
            </a:xfrm>
            <a:prstGeom prst="rect">
              <a:avLst/>
            </a:prstGeom>
            <a:noFill/>
            <a:ln w="9525">
              <a:noFill/>
              <a:miter lim="800000"/>
              <a:headEnd/>
              <a:tailEnd/>
            </a:ln>
            <a:effectLst/>
          </p:spPr>
          <p:txBody>
            <a:bodyPr wrap="none">
              <a:spAutoFit/>
            </a:bodyPr>
            <a:lstStyle/>
            <a:p>
              <a:pPr>
                <a:spcBef>
                  <a:spcPct val="0"/>
                </a:spcBef>
              </a:pPr>
              <a:r>
                <a:rPr lang="zh-CN" altLang="en-US" sz="2400">
                  <a:latin typeface="Times New Roman" pitchFamily="18" charset="0"/>
                </a:rPr>
                <a:t>        …</a:t>
              </a:r>
            </a:p>
          </p:txBody>
        </p:sp>
        <p:sp>
          <p:nvSpPr>
            <p:cNvPr id="633909" name="Text Box 53"/>
            <p:cNvSpPr txBox="1">
              <a:spLocks noChangeArrowheads="1"/>
            </p:cNvSpPr>
            <p:nvPr/>
          </p:nvSpPr>
          <p:spPr bwMode="auto">
            <a:xfrm>
              <a:off x="5414" y="3456"/>
              <a:ext cx="267" cy="250"/>
            </a:xfrm>
            <a:prstGeom prst="rect">
              <a:avLst/>
            </a:prstGeom>
            <a:noFill/>
            <a:ln w="9525">
              <a:noFill/>
              <a:miter lim="800000"/>
              <a:headEnd/>
              <a:tailEnd/>
            </a:ln>
            <a:effectLst/>
          </p:spPr>
          <p:txBody>
            <a:bodyPr wrap="none">
              <a:spAutoFit/>
            </a:bodyPr>
            <a:lstStyle/>
            <a:p>
              <a:pPr>
                <a:spcBef>
                  <a:spcPct val="0"/>
                </a:spcBef>
              </a:pPr>
              <a:r>
                <a:rPr lang="en-US" altLang="zh-CN" sz="2000">
                  <a:solidFill>
                    <a:schemeClr val="folHlink"/>
                  </a:solidFill>
                  <a:latin typeface="Times New Roman" pitchFamily="18" charset="0"/>
                </a:rPr>
                <a:t>M</a:t>
              </a:r>
            </a:p>
          </p:txBody>
        </p:sp>
      </p:grpSp>
      <p:sp>
        <p:nvSpPr>
          <p:cNvPr id="633910" name="Text Box 54"/>
          <p:cNvSpPr txBox="1">
            <a:spLocks noChangeArrowheads="1"/>
          </p:cNvSpPr>
          <p:nvPr/>
        </p:nvSpPr>
        <p:spPr bwMode="auto">
          <a:xfrm>
            <a:off x="2727325" y="304800"/>
            <a:ext cx="3292475" cy="519113"/>
          </a:xfrm>
          <a:prstGeom prst="rect">
            <a:avLst/>
          </a:prstGeom>
          <a:noFill/>
          <a:ln w="9525">
            <a:noFill/>
            <a:miter lim="800000"/>
            <a:headEnd/>
            <a:tailEnd/>
          </a:ln>
          <a:effectLst/>
        </p:spPr>
        <p:txBody>
          <a:bodyPr>
            <a:spAutoFit/>
          </a:bodyPr>
          <a:lstStyle/>
          <a:p>
            <a:pPr>
              <a:spcBef>
                <a:spcPct val="0"/>
              </a:spcBef>
            </a:pPr>
            <a:r>
              <a:rPr lang="zh-CN" altLang="en-US" sz="2800">
                <a:solidFill>
                  <a:schemeClr val="folHlink"/>
                </a:solidFill>
                <a:latin typeface="Times New Roman" pitchFamily="18" charset="0"/>
              </a:rPr>
              <a:t>执行 </a:t>
            </a:r>
            <a:r>
              <a:rPr lang="en-US" altLang="zh-CN" sz="2800">
                <a:solidFill>
                  <a:schemeClr val="folHlink"/>
                </a:solidFill>
                <a:latin typeface="Times New Roman" pitchFamily="18" charset="0"/>
              </a:rPr>
              <a:t>LDA </a:t>
            </a:r>
            <a:r>
              <a:rPr lang="zh-CN" altLang="en-US" sz="2800">
                <a:solidFill>
                  <a:schemeClr val="folHlink"/>
                </a:solidFill>
                <a:latin typeface="Times New Roman" pitchFamily="18" charset="0"/>
              </a:rPr>
              <a:t>微程序 </a:t>
            </a:r>
            <a:endParaRPr lang="zh-CN" altLang="en-US" sz="2000">
              <a:solidFill>
                <a:schemeClr val="folHlink"/>
              </a:solidFill>
              <a:latin typeface="Times New Roman" pitchFamily="18" charset="0"/>
            </a:endParaRPr>
          </a:p>
        </p:txBody>
      </p:sp>
      <p:sp>
        <p:nvSpPr>
          <p:cNvPr id="633911" name="Text Box 55"/>
          <p:cNvSpPr txBox="1">
            <a:spLocks noChangeArrowheads="1"/>
          </p:cNvSpPr>
          <p:nvPr/>
        </p:nvSpPr>
        <p:spPr bwMode="auto">
          <a:xfrm>
            <a:off x="868363" y="2697163"/>
            <a:ext cx="3390900" cy="427037"/>
          </a:xfrm>
          <a:prstGeom prst="rect">
            <a:avLst/>
          </a:prstGeom>
          <a:noFill/>
          <a:ln w="9525">
            <a:noFill/>
            <a:miter lim="800000"/>
            <a:headEnd/>
            <a:tailEnd/>
          </a:ln>
          <a:effectLst/>
        </p:spPr>
        <p:txBody>
          <a:bodyPr wrap="none">
            <a:spAutoFit/>
          </a:bodyPr>
          <a:lstStyle/>
          <a:p>
            <a:pPr>
              <a:spcBef>
                <a:spcPct val="0"/>
              </a:spcBef>
            </a:pPr>
            <a:r>
              <a:rPr lang="zh-CN" altLang="en-US" sz="2200">
                <a:latin typeface="Times New Roman" pitchFamily="18" charset="0"/>
              </a:rPr>
              <a:t>形成下条微指令地址  </a:t>
            </a:r>
            <a:r>
              <a:rPr lang="en-US" altLang="zh-CN" sz="2000">
                <a:solidFill>
                  <a:schemeClr val="folHlink"/>
                </a:solidFill>
                <a:latin typeface="Times New Roman" pitchFamily="18" charset="0"/>
              </a:rPr>
              <a:t>P </a:t>
            </a:r>
            <a:r>
              <a:rPr lang="en-US" altLang="zh-CN" sz="2000">
                <a:solidFill>
                  <a:schemeClr val="folHlink"/>
                </a:solidFill>
              </a:rPr>
              <a:t>+</a:t>
            </a:r>
            <a:r>
              <a:rPr lang="en-US" altLang="zh-CN" sz="2000">
                <a:solidFill>
                  <a:schemeClr val="folHlink"/>
                </a:solidFill>
                <a:latin typeface="Times New Roman" pitchFamily="18" charset="0"/>
              </a:rPr>
              <a:t> 1</a:t>
            </a:r>
            <a:endParaRPr lang="zh-CN" altLang="en-US" sz="2000">
              <a:solidFill>
                <a:schemeClr val="folHlink"/>
              </a:solidFill>
              <a:latin typeface="Times New Roman" pitchFamily="18" charset="0"/>
            </a:endParaRPr>
          </a:p>
        </p:txBody>
      </p:sp>
      <p:sp>
        <p:nvSpPr>
          <p:cNvPr id="633912" name="Text Box 56"/>
          <p:cNvSpPr txBox="1">
            <a:spLocks noChangeArrowheads="1"/>
          </p:cNvSpPr>
          <p:nvPr/>
        </p:nvSpPr>
        <p:spPr bwMode="auto">
          <a:xfrm>
            <a:off x="838200" y="4525963"/>
            <a:ext cx="3886200" cy="427037"/>
          </a:xfrm>
          <a:prstGeom prst="rect">
            <a:avLst/>
          </a:prstGeom>
          <a:noFill/>
          <a:ln w="9525">
            <a:noFill/>
            <a:miter lim="800000"/>
            <a:headEnd/>
            <a:tailEnd/>
          </a:ln>
          <a:effectLst/>
        </p:spPr>
        <p:txBody>
          <a:bodyPr>
            <a:spAutoFit/>
          </a:bodyPr>
          <a:lstStyle/>
          <a:p>
            <a:pPr>
              <a:spcBef>
                <a:spcPct val="0"/>
              </a:spcBef>
            </a:pPr>
            <a:r>
              <a:rPr lang="zh-CN" altLang="en-US" sz="2200">
                <a:latin typeface="Times New Roman" pitchFamily="18" charset="0"/>
              </a:rPr>
              <a:t>形成下条微指令地址 </a:t>
            </a:r>
            <a:r>
              <a:rPr lang="en-US" altLang="zh-CN" sz="2000">
                <a:solidFill>
                  <a:schemeClr val="folHlink"/>
                </a:solidFill>
                <a:latin typeface="Times New Roman" pitchFamily="18" charset="0"/>
              </a:rPr>
              <a:t>P </a:t>
            </a:r>
            <a:r>
              <a:rPr lang="en-US" altLang="zh-CN" sz="2000">
                <a:solidFill>
                  <a:schemeClr val="folHlink"/>
                </a:solidFill>
              </a:rPr>
              <a:t>+</a:t>
            </a:r>
            <a:r>
              <a:rPr lang="en-US" altLang="zh-CN" sz="2000">
                <a:solidFill>
                  <a:schemeClr val="folHlink"/>
                </a:solidFill>
                <a:latin typeface="Times New Roman" pitchFamily="18" charset="0"/>
              </a:rPr>
              <a:t> 2</a:t>
            </a:r>
            <a:endParaRPr lang="zh-CN" altLang="en-US" sz="2000">
              <a:solidFill>
                <a:schemeClr val="folHlink"/>
              </a:solidFill>
              <a:latin typeface="Times New Roman" pitchFamily="18" charset="0"/>
            </a:endParaRPr>
          </a:p>
        </p:txBody>
      </p:sp>
      <p:sp>
        <p:nvSpPr>
          <p:cNvPr id="633913" name="Text Box 57"/>
          <p:cNvSpPr txBox="1">
            <a:spLocks noChangeArrowheads="1"/>
          </p:cNvSpPr>
          <p:nvPr/>
        </p:nvSpPr>
        <p:spPr bwMode="auto">
          <a:xfrm>
            <a:off x="838200" y="6126163"/>
            <a:ext cx="3022600" cy="427037"/>
          </a:xfrm>
          <a:prstGeom prst="rect">
            <a:avLst/>
          </a:prstGeom>
          <a:noFill/>
          <a:ln w="9525">
            <a:noFill/>
            <a:miter lim="800000"/>
            <a:headEnd/>
            <a:tailEnd/>
          </a:ln>
          <a:effectLst/>
        </p:spPr>
        <p:txBody>
          <a:bodyPr wrap="none">
            <a:spAutoFit/>
          </a:bodyPr>
          <a:lstStyle/>
          <a:p>
            <a:pPr>
              <a:spcBef>
                <a:spcPct val="0"/>
              </a:spcBef>
            </a:pPr>
            <a:r>
              <a:rPr lang="zh-CN" altLang="en-US" sz="2200">
                <a:latin typeface="Times New Roman" pitchFamily="18" charset="0"/>
              </a:rPr>
              <a:t>形成下条微指令地址 </a:t>
            </a:r>
            <a:r>
              <a:rPr lang="en-US" altLang="zh-CN" sz="2000">
                <a:solidFill>
                  <a:schemeClr val="folHlink"/>
                </a:solidFill>
                <a:latin typeface="Times New Roman" pitchFamily="18" charset="0"/>
              </a:rPr>
              <a:t>M</a:t>
            </a:r>
            <a:endParaRPr lang="zh-CN" altLang="en-US" sz="2000">
              <a:solidFill>
                <a:schemeClr val="folHlink"/>
              </a:solidFill>
              <a:latin typeface="Times New Roman" pitchFamily="18" charset="0"/>
            </a:endParaRPr>
          </a:p>
        </p:txBody>
      </p:sp>
      <p:grpSp>
        <p:nvGrpSpPr>
          <p:cNvPr id="15" name="Group 58"/>
          <p:cNvGrpSpPr>
            <a:grpSpLocks/>
          </p:cNvGrpSpPr>
          <p:nvPr/>
        </p:nvGrpSpPr>
        <p:grpSpPr bwMode="auto">
          <a:xfrm>
            <a:off x="4748213" y="6172200"/>
            <a:ext cx="2386012" cy="457200"/>
            <a:chOff x="3888" y="3888"/>
            <a:chExt cx="1503" cy="288"/>
          </a:xfrm>
        </p:grpSpPr>
        <p:sp>
          <p:nvSpPr>
            <p:cNvPr id="633915" name="Line 59"/>
            <p:cNvSpPr>
              <a:spLocks noChangeShapeType="1"/>
            </p:cNvSpPr>
            <p:nvPr/>
          </p:nvSpPr>
          <p:spPr bwMode="auto">
            <a:xfrm>
              <a:off x="4320" y="4030"/>
              <a:ext cx="288" cy="0"/>
            </a:xfrm>
            <a:prstGeom prst="line">
              <a:avLst/>
            </a:prstGeom>
            <a:noFill/>
            <a:ln w="28575">
              <a:solidFill>
                <a:schemeClr val="tx1"/>
              </a:solidFill>
              <a:round/>
              <a:headEnd/>
              <a:tailEnd type="stealth" w="med" len="med"/>
            </a:ln>
            <a:effectLst/>
          </p:spPr>
          <p:txBody>
            <a:bodyPr wrap="none"/>
            <a:lstStyle/>
            <a:p>
              <a:endParaRPr lang="zh-CN" altLang="en-US"/>
            </a:p>
          </p:txBody>
        </p:sp>
        <p:sp>
          <p:nvSpPr>
            <p:cNvPr id="633916" name="Text Box 60"/>
            <p:cNvSpPr txBox="1">
              <a:spLocks noChangeArrowheads="1"/>
            </p:cNvSpPr>
            <p:nvPr/>
          </p:nvSpPr>
          <p:spPr bwMode="auto">
            <a:xfrm>
              <a:off x="3888" y="3888"/>
              <a:ext cx="1503" cy="288"/>
            </a:xfrm>
            <a:prstGeom prst="rect">
              <a:avLst/>
            </a:prstGeom>
            <a:noFill/>
            <a:ln w="9525">
              <a:noFill/>
              <a:miter lim="800000"/>
              <a:headEnd/>
              <a:tailEnd/>
            </a:ln>
            <a:effectLst/>
          </p:spPr>
          <p:txBody>
            <a:bodyPr wrap="none">
              <a:spAutoFit/>
            </a:bodyPr>
            <a:lstStyle/>
            <a:p>
              <a:pPr>
                <a:spcBef>
                  <a:spcPct val="0"/>
                </a:spcBef>
              </a:pPr>
              <a:r>
                <a:rPr lang="zh-CN" altLang="en-US" sz="2400">
                  <a:latin typeface="Times New Roman" pitchFamily="18" charset="0"/>
                </a:rPr>
                <a:t>( </a:t>
              </a:r>
              <a:r>
                <a:rPr lang="en-US" altLang="zh-CN" sz="2400">
                  <a:solidFill>
                    <a:schemeClr val="folHlink"/>
                  </a:solidFill>
                  <a:latin typeface="Times New Roman" pitchFamily="18" charset="0"/>
                </a:rPr>
                <a:t>M  </a:t>
              </a:r>
              <a:r>
                <a:rPr lang="en-US" altLang="zh-CN" sz="2400">
                  <a:latin typeface="Times New Roman" pitchFamily="18" charset="0"/>
                </a:rPr>
                <a:t>      CMAR )</a:t>
              </a:r>
            </a:p>
          </p:txBody>
        </p:sp>
      </p:grpSp>
      <p:grpSp>
        <p:nvGrpSpPr>
          <p:cNvPr id="16" name="Group 61"/>
          <p:cNvGrpSpPr>
            <a:grpSpLocks/>
          </p:cNvGrpSpPr>
          <p:nvPr/>
        </p:nvGrpSpPr>
        <p:grpSpPr bwMode="auto">
          <a:xfrm>
            <a:off x="4748213" y="3717925"/>
            <a:ext cx="4319587" cy="487363"/>
            <a:chOff x="2991" y="2342"/>
            <a:chExt cx="2721" cy="307"/>
          </a:xfrm>
        </p:grpSpPr>
        <p:grpSp>
          <p:nvGrpSpPr>
            <p:cNvPr id="17" name="Group 62"/>
            <p:cNvGrpSpPr>
              <a:grpSpLocks/>
            </p:cNvGrpSpPr>
            <p:nvPr/>
          </p:nvGrpSpPr>
          <p:grpSpPr bwMode="auto">
            <a:xfrm>
              <a:off x="2991" y="2371"/>
              <a:ext cx="2721" cy="278"/>
              <a:chOff x="2991" y="2371"/>
              <a:chExt cx="2721" cy="278"/>
            </a:xfrm>
          </p:grpSpPr>
          <p:sp>
            <p:nvSpPr>
              <p:cNvPr id="633919" name="Rectangle 63"/>
              <p:cNvSpPr>
                <a:spLocks noChangeArrowheads="1"/>
              </p:cNvSpPr>
              <p:nvPr/>
            </p:nvSpPr>
            <p:spPr bwMode="auto">
              <a:xfrm>
                <a:off x="3456" y="2381"/>
                <a:ext cx="2256" cy="240"/>
              </a:xfrm>
              <a:prstGeom prst="rect">
                <a:avLst/>
              </a:prstGeom>
              <a:noFill/>
              <a:ln w="28575">
                <a:solidFill>
                  <a:schemeClr val="tx1"/>
                </a:solidFill>
                <a:miter lim="800000"/>
                <a:headEnd/>
                <a:tailEnd/>
              </a:ln>
              <a:effectLst/>
            </p:spPr>
            <p:txBody>
              <a:bodyPr wrap="none" anchor="ctr"/>
              <a:lstStyle/>
              <a:p>
                <a:endParaRPr lang="zh-CN" altLang="en-US"/>
              </a:p>
            </p:txBody>
          </p:sp>
          <p:sp>
            <p:nvSpPr>
              <p:cNvPr id="633920" name="Text Box 64"/>
              <p:cNvSpPr txBox="1">
                <a:spLocks noChangeArrowheads="1"/>
              </p:cNvSpPr>
              <p:nvPr/>
            </p:nvSpPr>
            <p:spPr bwMode="auto">
              <a:xfrm>
                <a:off x="3494" y="2390"/>
                <a:ext cx="1836" cy="250"/>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0 1 0 0                              0</a:t>
                </a:r>
              </a:p>
            </p:txBody>
          </p:sp>
          <p:sp>
            <p:nvSpPr>
              <p:cNvPr id="633921" name="Text Box 65"/>
              <p:cNvSpPr txBox="1">
                <a:spLocks noChangeArrowheads="1"/>
              </p:cNvSpPr>
              <p:nvPr/>
            </p:nvSpPr>
            <p:spPr bwMode="auto">
              <a:xfrm>
                <a:off x="5322" y="2371"/>
                <a:ext cx="375" cy="250"/>
              </a:xfrm>
              <a:prstGeom prst="rect">
                <a:avLst/>
              </a:prstGeom>
              <a:noFill/>
              <a:ln w="9525">
                <a:noFill/>
                <a:miter lim="800000"/>
                <a:headEnd/>
                <a:tailEnd/>
              </a:ln>
              <a:effectLst/>
            </p:spPr>
            <p:txBody>
              <a:bodyPr wrap="none">
                <a:spAutoFit/>
              </a:bodyPr>
              <a:lstStyle/>
              <a:p>
                <a:pPr>
                  <a:spcBef>
                    <a:spcPct val="0"/>
                  </a:spcBef>
                </a:pPr>
                <a:r>
                  <a:rPr lang="en-US" altLang="zh-CN" sz="2000">
                    <a:solidFill>
                      <a:schemeClr val="folHlink"/>
                    </a:solidFill>
                    <a:latin typeface="Times New Roman" pitchFamily="18" charset="0"/>
                  </a:rPr>
                  <a:t>P</a:t>
                </a:r>
                <a:r>
                  <a:rPr lang="en-US" altLang="zh-CN" sz="2000">
                    <a:solidFill>
                      <a:schemeClr val="folHlink"/>
                    </a:solidFill>
                  </a:rPr>
                  <a:t>+</a:t>
                </a:r>
                <a:r>
                  <a:rPr lang="en-US" altLang="zh-CN" sz="2000">
                    <a:solidFill>
                      <a:schemeClr val="folHlink"/>
                    </a:solidFill>
                    <a:latin typeface="Times New Roman" pitchFamily="18" charset="0"/>
                  </a:rPr>
                  <a:t>2</a:t>
                </a:r>
              </a:p>
            </p:txBody>
          </p:sp>
          <p:sp>
            <p:nvSpPr>
              <p:cNvPr id="633922" name="Line 66"/>
              <p:cNvSpPr>
                <a:spLocks noChangeShapeType="1"/>
              </p:cNvSpPr>
              <p:nvPr/>
            </p:nvSpPr>
            <p:spPr bwMode="auto">
              <a:xfrm>
                <a:off x="5328" y="2381"/>
                <a:ext cx="0" cy="240"/>
              </a:xfrm>
              <a:prstGeom prst="line">
                <a:avLst/>
              </a:prstGeom>
              <a:noFill/>
              <a:ln w="28575">
                <a:solidFill>
                  <a:schemeClr val="tx1"/>
                </a:solidFill>
                <a:round/>
                <a:headEnd/>
                <a:tailEnd/>
              </a:ln>
              <a:effectLst/>
            </p:spPr>
            <p:txBody>
              <a:bodyPr wrap="none"/>
              <a:lstStyle/>
              <a:p>
                <a:endParaRPr lang="zh-CN" altLang="en-US"/>
              </a:p>
            </p:txBody>
          </p:sp>
          <p:sp>
            <p:nvSpPr>
              <p:cNvPr id="633923" name="Text Box 67"/>
              <p:cNvSpPr txBox="1">
                <a:spLocks noChangeArrowheads="1"/>
              </p:cNvSpPr>
              <p:nvPr/>
            </p:nvSpPr>
            <p:spPr bwMode="auto">
              <a:xfrm>
                <a:off x="2991" y="2399"/>
                <a:ext cx="455" cy="250"/>
              </a:xfrm>
              <a:prstGeom prst="rect">
                <a:avLst/>
              </a:prstGeom>
              <a:noFill/>
              <a:ln w="9525">
                <a:noFill/>
                <a:miter lim="800000"/>
                <a:headEnd/>
                <a:tailEnd/>
              </a:ln>
              <a:effectLst/>
            </p:spPr>
            <p:txBody>
              <a:bodyPr wrap="none">
                <a:spAutoFit/>
              </a:bodyPr>
              <a:lstStyle/>
              <a:p>
                <a:pPr>
                  <a:spcBef>
                    <a:spcPct val="0"/>
                  </a:spcBef>
                </a:pPr>
                <a:r>
                  <a:rPr lang="en-US" altLang="zh-CN" sz="2000">
                    <a:solidFill>
                      <a:schemeClr val="folHlink"/>
                    </a:solidFill>
                    <a:latin typeface="Times New Roman" pitchFamily="18" charset="0"/>
                  </a:rPr>
                  <a:t>P </a:t>
                </a:r>
                <a:r>
                  <a:rPr lang="en-US" altLang="zh-CN" sz="2000">
                    <a:solidFill>
                      <a:schemeClr val="folHlink"/>
                    </a:solidFill>
                  </a:rPr>
                  <a:t>+</a:t>
                </a:r>
                <a:r>
                  <a:rPr lang="en-US" altLang="zh-CN" sz="2000">
                    <a:solidFill>
                      <a:schemeClr val="folHlink"/>
                    </a:solidFill>
                    <a:latin typeface="Times New Roman" pitchFamily="18" charset="0"/>
                  </a:rPr>
                  <a:t> 1</a:t>
                </a:r>
              </a:p>
            </p:txBody>
          </p:sp>
        </p:grpSp>
        <p:sp>
          <p:nvSpPr>
            <p:cNvPr id="633924" name="Text Box 68"/>
            <p:cNvSpPr txBox="1">
              <a:spLocks noChangeArrowheads="1"/>
            </p:cNvSpPr>
            <p:nvPr/>
          </p:nvSpPr>
          <p:spPr bwMode="auto">
            <a:xfrm>
              <a:off x="4428" y="2342"/>
              <a:ext cx="276" cy="250"/>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a:t>
              </a:r>
            </a:p>
          </p:txBody>
        </p:sp>
      </p:grpSp>
      <p:grpSp>
        <p:nvGrpSpPr>
          <p:cNvPr id="18" name="Group 69"/>
          <p:cNvGrpSpPr>
            <a:grpSpLocks/>
          </p:cNvGrpSpPr>
          <p:nvPr/>
        </p:nvGrpSpPr>
        <p:grpSpPr bwMode="auto">
          <a:xfrm>
            <a:off x="5013325" y="1905000"/>
            <a:ext cx="4054475" cy="487363"/>
            <a:chOff x="3158" y="1200"/>
            <a:chExt cx="2554" cy="307"/>
          </a:xfrm>
        </p:grpSpPr>
        <p:grpSp>
          <p:nvGrpSpPr>
            <p:cNvPr id="19" name="Group 70"/>
            <p:cNvGrpSpPr>
              <a:grpSpLocks/>
            </p:cNvGrpSpPr>
            <p:nvPr/>
          </p:nvGrpSpPr>
          <p:grpSpPr bwMode="auto">
            <a:xfrm>
              <a:off x="3158" y="1238"/>
              <a:ext cx="2554" cy="269"/>
              <a:chOff x="3158" y="1238"/>
              <a:chExt cx="2554" cy="269"/>
            </a:xfrm>
          </p:grpSpPr>
          <p:sp>
            <p:nvSpPr>
              <p:cNvPr id="633927" name="Rectangle 71"/>
              <p:cNvSpPr>
                <a:spLocks noChangeArrowheads="1"/>
              </p:cNvSpPr>
              <p:nvPr/>
            </p:nvSpPr>
            <p:spPr bwMode="auto">
              <a:xfrm>
                <a:off x="3456" y="1248"/>
                <a:ext cx="2256" cy="240"/>
              </a:xfrm>
              <a:prstGeom prst="rect">
                <a:avLst/>
              </a:prstGeom>
              <a:noFill/>
              <a:ln w="28575">
                <a:solidFill>
                  <a:schemeClr val="tx1"/>
                </a:solidFill>
                <a:miter lim="800000"/>
                <a:headEnd/>
                <a:tailEnd/>
              </a:ln>
              <a:effectLst/>
            </p:spPr>
            <p:txBody>
              <a:bodyPr wrap="none" anchor="ctr"/>
              <a:lstStyle/>
              <a:p>
                <a:endParaRPr lang="zh-CN" altLang="en-US"/>
              </a:p>
            </p:txBody>
          </p:sp>
          <p:sp>
            <p:nvSpPr>
              <p:cNvPr id="633928" name="Text Box 72"/>
              <p:cNvSpPr txBox="1">
                <a:spLocks noChangeArrowheads="1"/>
              </p:cNvSpPr>
              <p:nvPr/>
            </p:nvSpPr>
            <p:spPr bwMode="auto">
              <a:xfrm>
                <a:off x="3494" y="1257"/>
                <a:ext cx="1876" cy="250"/>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0 0 0 1                         0 0 1</a:t>
                </a:r>
              </a:p>
            </p:txBody>
          </p:sp>
          <p:sp>
            <p:nvSpPr>
              <p:cNvPr id="633929" name="Text Box 73"/>
              <p:cNvSpPr txBox="1">
                <a:spLocks noChangeArrowheads="1"/>
              </p:cNvSpPr>
              <p:nvPr/>
            </p:nvSpPr>
            <p:spPr bwMode="auto">
              <a:xfrm>
                <a:off x="5322" y="1238"/>
                <a:ext cx="375" cy="250"/>
              </a:xfrm>
              <a:prstGeom prst="rect">
                <a:avLst/>
              </a:prstGeom>
              <a:noFill/>
              <a:ln w="9525">
                <a:noFill/>
                <a:miter lim="800000"/>
                <a:headEnd/>
                <a:tailEnd/>
              </a:ln>
              <a:effectLst/>
            </p:spPr>
            <p:txBody>
              <a:bodyPr wrap="none">
                <a:spAutoFit/>
              </a:bodyPr>
              <a:lstStyle/>
              <a:p>
                <a:pPr>
                  <a:spcBef>
                    <a:spcPct val="0"/>
                  </a:spcBef>
                </a:pPr>
                <a:r>
                  <a:rPr lang="en-US" altLang="zh-CN" sz="2000">
                    <a:solidFill>
                      <a:schemeClr val="folHlink"/>
                    </a:solidFill>
                    <a:latin typeface="Times New Roman" pitchFamily="18" charset="0"/>
                  </a:rPr>
                  <a:t>P</a:t>
                </a:r>
                <a:r>
                  <a:rPr lang="en-US" altLang="zh-CN" sz="2000">
                    <a:solidFill>
                      <a:schemeClr val="folHlink"/>
                    </a:solidFill>
                  </a:rPr>
                  <a:t>+</a:t>
                </a:r>
                <a:r>
                  <a:rPr lang="en-US" altLang="zh-CN" sz="2000">
                    <a:solidFill>
                      <a:schemeClr val="folHlink"/>
                    </a:solidFill>
                    <a:latin typeface="Times New Roman" pitchFamily="18" charset="0"/>
                  </a:rPr>
                  <a:t>1</a:t>
                </a:r>
              </a:p>
            </p:txBody>
          </p:sp>
          <p:sp>
            <p:nvSpPr>
              <p:cNvPr id="633930" name="Line 74"/>
              <p:cNvSpPr>
                <a:spLocks noChangeShapeType="1"/>
              </p:cNvSpPr>
              <p:nvPr/>
            </p:nvSpPr>
            <p:spPr bwMode="auto">
              <a:xfrm>
                <a:off x="5328" y="1248"/>
                <a:ext cx="0" cy="240"/>
              </a:xfrm>
              <a:prstGeom prst="line">
                <a:avLst/>
              </a:prstGeom>
              <a:noFill/>
              <a:ln w="28575">
                <a:solidFill>
                  <a:schemeClr val="tx1"/>
                </a:solidFill>
                <a:round/>
                <a:headEnd/>
                <a:tailEnd/>
              </a:ln>
              <a:effectLst/>
            </p:spPr>
            <p:txBody>
              <a:bodyPr wrap="none"/>
              <a:lstStyle/>
              <a:p>
                <a:endParaRPr lang="zh-CN" altLang="en-US"/>
              </a:p>
            </p:txBody>
          </p:sp>
          <p:sp>
            <p:nvSpPr>
              <p:cNvPr id="633931" name="Text Box 75"/>
              <p:cNvSpPr txBox="1">
                <a:spLocks noChangeArrowheads="1"/>
              </p:cNvSpPr>
              <p:nvPr/>
            </p:nvSpPr>
            <p:spPr bwMode="auto">
              <a:xfrm>
                <a:off x="3158" y="1257"/>
                <a:ext cx="214" cy="250"/>
              </a:xfrm>
              <a:prstGeom prst="rect">
                <a:avLst/>
              </a:prstGeom>
              <a:noFill/>
              <a:ln w="9525">
                <a:noFill/>
                <a:miter lim="800000"/>
                <a:headEnd/>
                <a:tailEnd/>
              </a:ln>
              <a:effectLst/>
            </p:spPr>
            <p:txBody>
              <a:bodyPr wrap="none">
                <a:spAutoFit/>
              </a:bodyPr>
              <a:lstStyle/>
              <a:p>
                <a:pPr>
                  <a:spcBef>
                    <a:spcPct val="0"/>
                  </a:spcBef>
                </a:pPr>
                <a:r>
                  <a:rPr lang="en-US" altLang="zh-CN" sz="2000">
                    <a:solidFill>
                      <a:schemeClr val="folHlink"/>
                    </a:solidFill>
                    <a:latin typeface="Times New Roman" pitchFamily="18" charset="0"/>
                  </a:rPr>
                  <a:t>P</a:t>
                </a:r>
              </a:p>
            </p:txBody>
          </p:sp>
        </p:grpSp>
        <p:sp>
          <p:nvSpPr>
            <p:cNvPr id="633932" name="Text Box 76"/>
            <p:cNvSpPr txBox="1">
              <a:spLocks noChangeArrowheads="1"/>
            </p:cNvSpPr>
            <p:nvPr/>
          </p:nvSpPr>
          <p:spPr bwMode="auto">
            <a:xfrm>
              <a:off x="4428" y="1200"/>
              <a:ext cx="276" cy="250"/>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a:t>
              </a:r>
            </a:p>
          </p:txBody>
        </p:sp>
      </p:grpSp>
      <p:sp>
        <p:nvSpPr>
          <p:cNvPr id="633933" name="Rectangle 77"/>
          <p:cNvSpPr>
            <a:spLocks noChangeArrowheads="1"/>
          </p:cNvSpPr>
          <p:nvPr/>
        </p:nvSpPr>
        <p:spPr bwMode="auto">
          <a:xfrm>
            <a:off x="7696200" y="152400"/>
            <a:ext cx="1447800" cy="838200"/>
          </a:xfrm>
          <a:prstGeom prst="rect">
            <a:avLst/>
          </a:prstGeom>
          <a:noFill/>
          <a:ln w="9525">
            <a:noFill/>
            <a:miter lim="800000"/>
            <a:headEnd/>
            <a:tailEnd/>
          </a:ln>
          <a:effectLst/>
        </p:spPr>
        <p:txBody>
          <a:bodyPr lIns="92075" tIns="46038" rIns="92075" bIns="46038" anchor="ctr"/>
          <a:lstStyle/>
          <a:p>
            <a:pPr>
              <a:spcBef>
                <a:spcPct val="0"/>
              </a:spcBef>
            </a:pPr>
            <a:r>
              <a:rPr lang="zh-CN" altLang="en-US" sz="4400">
                <a:solidFill>
                  <a:schemeClr val="tx2"/>
                </a:solidFill>
                <a:effectLst>
                  <a:outerShdw blurRad="38100" dist="38100" dir="2700000" algn="tl">
                    <a:srgbClr val="000000"/>
                  </a:outerShdw>
                </a:effectLst>
                <a:latin typeface="Arial" charset="0"/>
              </a:rPr>
              <a:t>10.2</a:t>
            </a:r>
          </a:p>
        </p:txBody>
      </p:sp>
      <p:sp>
        <p:nvSpPr>
          <p:cNvPr id="633934" name="AutoShape 78">
            <a:hlinkClick r:id="" action="ppaction://noaction" highlightClick="1"/>
          </p:cNvPr>
          <p:cNvSpPr>
            <a:spLocks noChangeArrowheads="1"/>
          </p:cNvSpPr>
          <p:nvPr/>
        </p:nvSpPr>
        <p:spPr bwMode="auto">
          <a:xfrm>
            <a:off x="8589963" y="6516688"/>
            <a:ext cx="539750" cy="333375"/>
          </a:xfrm>
          <a:prstGeom prst="actionButtonEnd">
            <a:avLst/>
          </a:prstGeom>
          <a:solidFill>
            <a:srgbClr val="3366FF"/>
          </a:solidFill>
          <a:ln w="9525">
            <a:noFill/>
            <a:miter lim="800000"/>
            <a:headEnd/>
            <a:tailEnd/>
          </a:ln>
          <a:effectLst/>
        </p:spPr>
        <p:txBody>
          <a:bodyPr wrap="none" anchor="ctr">
            <a:spAutoFit/>
          </a:bodyPr>
          <a:lstStyle/>
          <a:p>
            <a:endParaRPr lang="zh-CN" altLang="en-US"/>
          </a:p>
        </p:txBody>
      </p:sp>
      <p:sp>
        <p:nvSpPr>
          <p:cNvPr id="79" name="日期占位符 78"/>
          <p:cNvSpPr>
            <a:spLocks noGrp="1"/>
          </p:cNvSpPr>
          <p:nvPr>
            <p:ph type="dt" sz="half" idx="10"/>
          </p:nvPr>
        </p:nvSpPr>
        <p:spPr/>
        <p:txBody>
          <a:bodyPr/>
          <a:lstStyle/>
          <a:p>
            <a:fld id="{C468C191-D7E5-4CFD-A4CA-9199CD1481A9}" type="datetime1">
              <a:rPr lang="zh-CN" altLang="en-US" smtClean="0"/>
              <a:pPr/>
              <a:t>2019/11/28</a:t>
            </a:fld>
            <a:endParaRPr lang="zh-CN" altLang="en-US"/>
          </a:p>
        </p:txBody>
      </p:sp>
      <p:sp>
        <p:nvSpPr>
          <p:cNvPr id="80" name="灯片编号占位符 79"/>
          <p:cNvSpPr>
            <a:spLocks noGrp="1"/>
          </p:cNvSpPr>
          <p:nvPr>
            <p:ph type="sldNum" sz="quarter" idx="12"/>
          </p:nvPr>
        </p:nvSpPr>
        <p:spPr/>
        <p:txBody>
          <a:bodyPr/>
          <a:lstStyle/>
          <a:p>
            <a:fld id="{0C913308-F349-4B6D-A68A-DD1791B4A57B}" type="slidenum">
              <a:rPr lang="zh-CN" altLang="en-US" smtClean="0"/>
              <a:pPr/>
              <a:t>28</a:t>
            </a:fld>
            <a:endParaRPr lang="zh-CN" altLang="en-US"/>
          </a:p>
        </p:txBody>
      </p:sp>
      <p:sp>
        <p:nvSpPr>
          <p:cNvPr id="81" name="页脚占位符 80"/>
          <p:cNvSpPr>
            <a:spLocks noGrp="1"/>
          </p:cNvSpPr>
          <p:nvPr>
            <p:ph type="ftr" sz="quarter" idx="11"/>
          </p:nvPr>
        </p:nvSpPr>
        <p:spPr/>
        <p:txBody>
          <a:bodyPr/>
          <a:lstStyle/>
          <a:p>
            <a:r>
              <a:rPr lang="zh-CN" altLang="en-US" smtClean="0"/>
              <a:t>龙芯</a:t>
            </a:r>
            <a:r>
              <a:rPr lang="en-US" altLang="zh-CN" smtClean="0"/>
              <a:t>-</a:t>
            </a:r>
            <a:r>
              <a:rPr lang="zh-CN" altLang="en-US" smtClean="0"/>
              <a:t>东北大学（秦皇岛）联合实验室</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33910"/>
                                        </p:tgtEl>
                                        <p:attrNameLst>
                                          <p:attrName>style.visibility</p:attrName>
                                        </p:attrNameLst>
                                      </p:cBhvr>
                                      <p:to>
                                        <p:strVal val="visible"/>
                                      </p:to>
                                    </p:set>
                                    <p:animEffect transition="in" filter="blinds(horizontal)">
                                      <p:cBhvr>
                                        <p:cTn id="7" dur="500"/>
                                        <p:tgtEl>
                                          <p:spTgt spid="6339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37"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barn(outVertical)">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33862"/>
                                        </p:tgtEl>
                                        <p:attrNameLst>
                                          <p:attrName>style.visibility</p:attrName>
                                        </p:attrNameLst>
                                      </p:cBhvr>
                                      <p:to>
                                        <p:strVal val="visible"/>
                                      </p:to>
                                    </p:set>
                                    <p:animEffect transition="in" filter="blinds(horizontal)">
                                      <p:cBhvr>
                                        <p:cTn id="32" dur="500"/>
                                        <p:tgtEl>
                                          <p:spTgt spid="633862"/>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633887"/>
                                        </p:tgtEl>
                                        <p:attrNameLst>
                                          <p:attrName>style.visibility</p:attrName>
                                        </p:attrNameLst>
                                      </p:cBhvr>
                                      <p:to>
                                        <p:strVal val="visible"/>
                                      </p:to>
                                    </p:set>
                                    <p:animEffect transition="in" filter="slide(fromBottom)">
                                      <p:cBhvr>
                                        <p:cTn id="37" dur="500"/>
                                        <p:tgtEl>
                                          <p:spTgt spid="633887"/>
                                        </p:tgtEl>
                                      </p:cBhvr>
                                    </p:animEffect>
                                  </p:childTnLst>
                                </p:cTn>
                              </p:par>
                            </p:childTnLst>
                          </p:cTn>
                        </p:par>
                        <p:par>
                          <p:cTn id="38" fill="hold">
                            <p:stCondLst>
                              <p:cond delay="500"/>
                            </p:stCondLst>
                            <p:childTnLst>
                              <p:par>
                                <p:cTn id="39" presetID="3" presetClass="entr" presetSubtype="10" fill="hold" nodeType="after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blinds(horizontal)">
                                      <p:cBhvr>
                                        <p:cTn id="41" dur="500"/>
                                        <p:tgtEl>
                                          <p:spTgt spid="10"/>
                                        </p:tgtEl>
                                      </p:cBhvr>
                                    </p:animEffect>
                                  </p:childTnLst>
                                </p:cTn>
                              </p:par>
                            </p:childTnLst>
                          </p:cTn>
                        </p:par>
                      </p:childTnLst>
                    </p:cTn>
                  </p:par>
                  <p:par>
                    <p:cTn id="42" fill="hold">
                      <p:stCondLst>
                        <p:cond delay="indefinite"/>
                      </p:stCondLst>
                      <p:childTnLst>
                        <p:par>
                          <p:cTn id="43" fill="hold">
                            <p:stCondLst>
                              <p:cond delay="0"/>
                            </p:stCondLst>
                            <p:childTnLst>
                              <p:par>
                                <p:cTn id="44" presetID="12" presetClass="entr" presetSubtype="4" fill="hold" grpId="0" nodeType="clickEffect">
                                  <p:stCondLst>
                                    <p:cond delay="0"/>
                                  </p:stCondLst>
                                  <p:childTnLst>
                                    <p:set>
                                      <p:cBhvr>
                                        <p:cTn id="45" dur="1" fill="hold">
                                          <p:stCondLst>
                                            <p:cond delay="0"/>
                                          </p:stCondLst>
                                        </p:cTn>
                                        <p:tgtEl>
                                          <p:spTgt spid="633894"/>
                                        </p:tgtEl>
                                        <p:attrNameLst>
                                          <p:attrName>style.visibility</p:attrName>
                                        </p:attrNameLst>
                                      </p:cBhvr>
                                      <p:to>
                                        <p:strVal val="visible"/>
                                      </p:to>
                                    </p:set>
                                    <p:animEffect transition="in" filter="slide(fromBottom)">
                                      <p:cBhvr>
                                        <p:cTn id="46" dur="500"/>
                                        <p:tgtEl>
                                          <p:spTgt spid="633894"/>
                                        </p:tgtEl>
                                      </p:cBhvr>
                                    </p:animEffect>
                                  </p:childTnLst>
                                </p:cTn>
                              </p:par>
                            </p:childTnLst>
                          </p:cTn>
                        </p:par>
                        <p:par>
                          <p:cTn id="47" fill="hold">
                            <p:stCondLst>
                              <p:cond delay="500"/>
                            </p:stCondLst>
                            <p:childTnLst>
                              <p:par>
                                <p:cTn id="48" presetID="3" presetClass="entr" presetSubtype="10" fill="hold" nodeType="after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blinds(horizontal)">
                                      <p:cBhvr>
                                        <p:cTn id="50" dur="500"/>
                                        <p:tgtEl>
                                          <p:spTgt spid="11"/>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633911"/>
                                        </p:tgtEl>
                                        <p:attrNameLst>
                                          <p:attrName>style.visibility</p:attrName>
                                        </p:attrNameLst>
                                      </p:cBhvr>
                                      <p:to>
                                        <p:strVal val="visible"/>
                                      </p:to>
                                    </p:set>
                                    <p:animEffect transition="in" filter="blinds(horizontal)">
                                      <p:cBhvr>
                                        <p:cTn id="55" dur="500"/>
                                        <p:tgtEl>
                                          <p:spTgt spid="633911"/>
                                        </p:tgtEl>
                                      </p:cBhvr>
                                    </p:animEffect>
                                  </p:childTnLst>
                                  <p:subTnLst>
                                    <p:set>
                                      <p:cBhvr override="childStyle">
                                        <p:cTn dur="1" fill="hold" display="0" masterRel="nextClick" afterEffect="1"/>
                                        <p:tgtEl>
                                          <p:spTgt spid="633911"/>
                                        </p:tgtEl>
                                        <p:attrNameLst>
                                          <p:attrName>style.visibility</p:attrName>
                                        </p:attrNameLst>
                                      </p:cBhvr>
                                      <p:to>
                                        <p:strVal val="hidden"/>
                                      </p:to>
                                    </p:set>
                                  </p:sub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3"/>
                                        </p:tgtEl>
                                        <p:attrNameLst>
                                          <p:attrName>style.visibility</p:attrName>
                                        </p:attrNameLst>
                                      </p:cBhvr>
                                      <p:to>
                                        <p:strVal val="visible"/>
                                      </p:to>
                                    </p:set>
                                    <p:animEffect transition="in" filter="blinds(horizontal)">
                                      <p:cBhvr>
                                        <p:cTn id="60" dur="500"/>
                                        <p:tgtEl>
                                          <p:spTgt spid="3"/>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nodeType="clickEffect">
                                  <p:stCondLst>
                                    <p:cond delay="0"/>
                                  </p:stCondLst>
                                  <p:childTnLst>
                                    <p:set>
                                      <p:cBhvr>
                                        <p:cTn id="64" dur="1" fill="hold">
                                          <p:stCondLst>
                                            <p:cond delay="0"/>
                                          </p:stCondLst>
                                        </p:cTn>
                                        <p:tgtEl>
                                          <p:spTgt spid="4"/>
                                        </p:tgtEl>
                                        <p:attrNameLst>
                                          <p:attrName>style.visibility</p:attrName>
                                        </p:attrNameLst>
                                      </p:cBhvr>
                                      <p:to>
                                        <p:strVal val="visible"/>
                                      </p:to>
                                    </p:set>
                                    <p:animEffect transition="in" filter="blinds(horizontal)">
                                      <p:cBhvr>
                                        <p:cTn id="65" dur="500"/>
                                        <p:tgtEl>
                                          <p:spTgt spid="4"/>
                                        </p:tgtEl>
                                      </p:cBhvr>
                                    </p:animEffect>
                                  </p:childTnLst>
                                </p:cTn>
                              </p:par>
                            </p:childTnLst>
                          </p:cTn>
                        </p:par>
                      </p:childTnLst>
                    </p:cTn>
                  </p:par>
                  <p:par>
                    <p:cTn id="66" fill="hold">
                      <p:stCondLst>
                        <p:cond delay="indefinite"/>
                      </p:stCondLst>
                      <p:childTnLst>
                        <p:par>
                          <p:cTn id="67" fill="hold">
                            <p:stCondLst>
                              <p:cond delay="0"/>
                            </p:stCondLst>
                            <p:childTnLst>
                              <p:par>
                                <p:cTn id="68" presetID="16" presetClass="entr" presetSubtype="37" fill="hold" nodeType="clickEffect">
                                  <p:stCondLst>
                                    <p:cond delay="0"/>
                                  </p:stCondLst>
                                  <p:childTnLst>
                                    <p:set>
                                      <p:cBhvr>
                                        <p:cTn id="69" dur="1" fill="hold">
                                          <p:stCondLst>
                                            <p:cond delay="0"/>
                                          </p:stCondLst>
                                        </p:cTn>
                                        <p:tgtEl>
                                          <p:spTgt spid="16"/>
                                        </p:tgtEl>
                                        <p:attrNameLst>
                                          <p:attrName>style.visibility</p:attrName>
                                        </p:attrNameLst>
                                      </p:cBhvr>
                                      <p:to>
                                        <p:strVal val="visible"/>
                                      </p:to>
                                    </p:set>
                                    <p:animEffect transition="in" filter="barn(outVertical)">
                                      <p:cBhvr>
                                        <p:cTn id="70" dur="500"/>
                                        <p:tgtEl>
                                          <p:spTgt spid="16"/>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633869"/>
                                        </p:tgtEl>
                                        <p:attrNameLst>
                                          <p:attrName>style.visibility</p:attrName>
                                        </p:attrNameLst>
                                      </p:cBhvr>
                                      <p:to>
                                        <p:strVal val="visible"/>
                                      </p:to>
                                    </p:set>
                                    <p:animEffect transition="in" filter="blinds(horizontal)">
                                      <p:cBhvr>
                                        <p:cTn id="75" dur="500"/>
                                        <p:tgtEl>
                                          <p:spTgt spid="633869"/>
                                        </p:tgtEl>
                                      </p:cBhvr>
                                    </p:animEffect>
                                  </p:childTnLst>
                                </p:cTn>
                              </p:par>
                            </p:childTnLst>
                          </p:cTn>
                        </p:par>
                      </p:childTnLst>
                    </p:cTn>
                  </p:par>
                  <p:par>
                    <p:cTn id="76" fill="hold">
                      <p:stCondLst>
                        <p:cond delay="indefinite"/>
                      </p:stCondLst>
                      <p:childTnLst>
                        <p:par>
                          <p:cTn id="77" fill="hold">
                            <p:stCondLst>
                              <p:cond delay="0"/>
                            </p:stCondLst>
                            <p:childTnLst>
                              <p:par>
                                <p:cTn id="78" presetID="12" presetClass="entr" presetSubtype="4" fill="hold" grpId="0" nodeType="clickEffect">
                                  <p:stCondLst>
                                    <p:cond delay="0"/>
                                  </p:stCondLst>
                                  <p:childTnLst>
                                    <p:set>
                                      <p:cBhvr>
                                        <p:cTn id="79" dur="1" fill="hold">
                                          <p:stCondLst>
                                            <p:cond delay="0"/>
                                          </p:stCondLst>
                                        </p:cTn>
                                        <p:tgtEl>
                                          <p:spTgt spid="633895"/>
                                        </p:tgtEl>
                                        <p:attrNameLst>
                                          <p:attrName>style.visibility</p:attrName>
                                        </p:attrNameLst>
                                      </p:cBhvr>
                                      <p:to>
                                        <p:strVal val="visible"/>
                                      </p:to>
                                    </p:set>
                                    <p:animEffect transition="in" filter="slide(fromBottom)">
                                      <p:cBhvr>
                                        <p:cTn id="80" dur="500"/>
                                        <p:tgtEl>
                                          <p:spTgt spid="633895"/>
                                        </p:tgtEl>
                                      </p:cBhvr>
                                    </p:animEffect>
                                  </p:childTnLst>
                                </p:cTn>
                              </p:par>
                            </p:childTnLst>
                          </p:cTn>
                        </p:par>
                        <p:par>
                          <p:cTn id="81" fill="hold">
                            <p:stCondLst>
                              <p:cond delay="500"/>
                            </p:stCondLst>
                            <p:childTnLst>
                              <p:par>
                                <p:cTn id="82" presetID="3" presetClass="entr" presetSubtype="10" fill="hold" nodeType="afterEffect">
                                  <p:stCondLst>
                                    <p:cond delay="0"/>
                                  </p:stCondLst>
                                  <p:childTnLst>
                                    <p:set>
                                      <p:cBhvr>
                                        <p:cTn id="83" dur="1" fill="hold">
                                          <p:stCondLst>
                                            <p:cond delay="0"/>
                                          </p:stCondLst>
                                        </p:cTn>
                                        <p:tgtEl>
                                          <p:spTgt spid="12"/>
                                        </p:tgtEl>
                                        <p:attrNameLst>
                                          <p:attrName>style.visibility</p:attrName>
                                        </p:attrNameLst>
                                      </p:cBhvr>
                                      <p:to>
                                        <p:strVal val="visible"/>
                                      </p:to>
                                    </p:set>
                                    <p:animEffect transition="in" filter="blinds(horizontal)">
                                      <p:cBhvr>
                                        <p:cTn id="84" dur="500"/>
                                        <p:tgtEl>
                                          <p:spTgt spid="12"/>
                                        </p:tgtEl>
                                      </p:cBhvr>
                                    </p:animEffect>
                                  </p:childTnLst>
                                </p:cTn>
                              </p:par>
                            </p:childTnLst>
                          </p:cTn>
                        </p:par>
                      </p:childTnLst>
                    </p:cTn>
                  </p:par>
                  <p:par>
                    <p:cTn id="85" fill="hold">
                      <p:stCondLst>
                        <p:cond delay="indefinite"/>
                      </p:stCondLst>
                      <p:childTnLst>
                        <p:par>
                          <p:cTn id="86" fill="hold">
                            <p:stCondLst>
                              <p:cond delay="0"/>
                            </p:stCondLst>
                            <p:childTnLst>
                              <p:par>
                                <p:cTn id="87" presetID="3" presetClass="entr" presetSubtype="10" fill="hold" grpId="0" nodeType="clickEffect">
                                  <p:stCondLst>
                                    <p:cond delay="0"/>
                                  </p:stCondLst>
                                  <p:childTnLst>
                                    <p:set>
                                      <p:cBhvr>
                                        <p:cTn id="88" dur="1" fill="hold">
                                          <p:stCondLst>
                                            <p:cond delay="0"/>
                                          </p:stCondLst>
                                        </p:cTn>
                                        <p:tgtEl>
                                          <p:spTgt spid="633912"/>
                                        </p:tgtEl>
                                        <p:attrNameLst>
                                          <p:attrName>style.visibility</p:attrName>
                                        </p:attrNameLst>
                                      </p:cBhvr>
                                      <p:to>
                                        <p:strVal val="visible"/>
                                      </p:to>
                                    </p:set>
                                    <p:animEffect transition="in" filter="blinds(horizontal)">
                                      <p:cBhvr>
                                        <p:cTn id="89" dur="500"/>
                                        <p:tgtEl>
                                          <p:spTgt spid="633912"/>
                                        </p:tgtEl>
                                      </p:cBhvr>
                                    </p:animEffect>
                                  </p:childTnLst>
                                  <p:subTnLst>
                                    <p:set>
                                      <p:cBhvr override="childStyle">
                                        <p:cTn dur="1" fill="hold" display="0" masterRel="nextClick" afterEffect="1"/>
                                        <p:tgtEl>
                                          <p:spTgt spid="633912"/>
                                        </p:tgtEl>
                                        <p:attrNameLst>
                                          <p:attrName>style.visibility</p:attrName>
                                        </p:attrNameLst>
                                      </p:cBhvr>
                                      <p:to>
                                        <p:strVal val="hidden"/>
                                      </p:to>
                                    </p:set>
                                  </p:subTnLst>
                                </p:cTn>
                              </p:par>
                            </p:childTnLst>
                          </p:cTn>
                        </p:par>
                      </p:childTnLst>
                    </p:cTn>
                  </p:par>
                  <p:par>
                    <p:cTn id="90" fill="hold">
                      <p:stCondLst>
                        <p:cond delay="indefinite"/>
                      </p:stCondLst>
                      <p:childTnLst>
                        <p:par>
                          <p:cTn id="91" fill="hold">
                            <p:stCondLst>
                              <p:cond delay="0"/>
                            </p:stCondLst>
                            <p:childTnLst>
                              <p:par>
                                <p:cTn id="92" presetID="3" presetClass="entr" presetSubtype="10" fill="hold" nodeType="clickEffect">
                                  <p:stCondLst>
                                    <p:cond delay="0"/>
                                  </p:stCondLst>
                                  <p:childTnLst>
                                    <p:set>
                                      <p:cBhvr>
                                        <p:cTn id="93" dur="1" fill="hold">
                                          <p:stCondLst>
                                            <p:cond delay="0"/>
                                          </p:stCondLst>
                                        </p:cTn>
                                        <p:tgtEl>
                                          <p:spTgt spid="5"/>
                                        </p:tgtEl>
                                        <p:attrNameLst>
                                          <p:attrName>style.visibility</p:attrName>
                                        </p:attrNameLst>
                                      </p:cBhvr>
                                      <p:to>
                                        <p:strVal val="visible"/>
                                      </p:to>
                                    </p:set>
                                    <p:animEffect transition="in" filter="blinds(horizontal)">
                                      <p:cBhvr>
                                        <p:cTn id="94" dur="500"/>
                                        <p:tgtEl>
                                          <p:spTgt spid="5"/>
                                        </p:tgtEl>
                                      </p:cBhvr>
                                    </p:animEffect>
                                  </p:childTnLst>
                                </p:cTn>
                              </p:par>
                            </p:childTnLst>
                          </p:cTn>
                        </p:par>
                      </p:childTnLst>
                    </p:cTn>
                  </p:par>
                  <p:par>
                    <p:cTn id="95" fill="hold">
                      <p:stCondLst>
                        <p:cond delay="indefinite"/>
                      </p:stCondLst>
                      <p:childTnLst>
                        <p:par>
                          <p:cTn id="96" fill="hold">
                            <p:stCondLst>
                              <p:cond delay="0"/>
                            </p:stCondLst>
                            <p:childTnLst>
                              <p:par>
                                <p:cTn id="97" presetID="3" presetClass="entr" presetSubtype="10" fill="hold" nodeType="clickEffect">
                                  <p:stCondLst>
                                    <p:cond delay="0"/>
                                  </p:stCondLst>
                                  <p:childTnLst>
                                    <p:set>
                                      <p:cBhvr>
                                        <p:cTn id="98" dur="1" fill="hold">
                                          <p:stCondLst>
                                            <p:cond delay="0"/>
                                          </p:stCondLst>
                                        </p:cTn>
                                        <p:tgtEl>
                                          <p:spTgt spid="6"/>
                                        </p:tgtEl>
                                        <p:attrNameLst>
                                          <p:attrName>style.visibility</p:attrName>
                                        </p:attrNameLst>
                                      </p:cBhvr>
                                      <p:to>
                                        <p:strVal val="visible"/>
                                      </p:to>
                                    </p:set>
                                    <p:animEffect transition="in" filter="blinds(horizontal)">
                                      <p:cBhvr>
                                        <p:cTn id="99" dur="500"/>
                                        <p:tgtEl>
                                          <p:spTgt spid="6"/>
                                        </p:tgtEl>
                                      </p:cBhvr>
                                    </p:animEffect>
                                  </p:childTnLst>
                                </p:cTn>
                              </p:par>
                            </p:childTnLst>
                          </p:cTn>
                        </p:par>
                      </p:childTnLst>
                    </p:cTn>
                  </p:par>
                  <p:par>
                    <p:cTn id="100" fill="hold">
                      <p:stCondLst>
                        <p:cond delay="indefinite"/>
                      </p:stCondLst>
                      <p:childTnLst>
                        <p:par>
                          <p:cTn id="101" fill="hold">
                            <p:stCondLst>
                              <p:cond delay="0"/>
                            </p:stCondLst>
                            <p:childTnLst>
                              <p:par>
                                <p:cTn id="102" presetID="16" presetClass="entr" presetSubtype="37" fill="hold" nodeType="clickEffect">
                                  <p:stCondLst>
                                    <p:cond delay="0"/>
                                  </p:stCondLst>
                                  <p:childTnLst>
                                    <p:set>
                                      <p:cBhvr>
                                        <p:cTn id="103" dur="1" fill="hold">
                                          <p:stCondLst>
                                            <p:cond delay="0"/>
                                          </p:stCondLst>
                                        </p:cTn>
                                        <p:tgtEl>
                                          <p:spTgt spid="14"/>
                                        </p:tgtEl>
                                        <p:attrNameLst>
                                          <p:attrName>style.visibility</p:attrName>
                                        </p:attrNameLst>
                                      </p:cBhvr>
                                      <p:to>
                                        <p:strVal val="visible"/>
                                      </p:to>
                                    </p:set>
                                    <p:animEffect transition="in" filter="barn(outVertical)">
                                      <p:cBhvr>
                                        <p:cTn id="104" dur="500"/>
                                        <p:tgtEl>
                                          <p:spTgt spid="14"/>
                                        </p:tgtEl>
                                      </p:cBhvr>
                                    </p:animEffect>
                                  </p:childTnLst>
                                </p:cTn>
                              </p:par>
                            </p:childTnLst>
                          </p:cTn>
                        </p:par>
                      </p:childTnLst>
                    </p:cTn>
                  </p:par>
                  <p:par>
                    <p:cTn id="105" fill="hold">
                      <p:stCondLst>
                        <p:cond delay="indefinite"/>
                      </p:stCondLst>
                      <p:childTnLst>
                        <p:par>
                          <p:cTn id="106" fill="hold">
                            <p:stCondLst>
                              <p:cond delay="0"/>
                            </p:stCondLst>
                            <p:childTnLst>
                              <p:par>
                                <p:cTn id="107" presetID="3" presetClass="entr" presetSubtype="10" fill="hold" grpId="0" nodeType="clickEffect">
                                  <p:stCondLst>
                                    <p:cond delay="0"/>
                                  </p:stCondLst>
                                  <p:childTnLst>
                                    <p:set>
                                      <p:cBhvr>
                                        <p:cTn id="108" dur="1" fill="hold">
                                          <p:stCondLst>
                                            <p:cond delay="0"/>
                                          </p:stCondLst>
                                        </p:cTn>
                                        <p:tgtEl>
                                          <p:spTgt spid="633876"/>
                                        </p:tgtEl>
                                        <p:attrNameLst>
                                          <p:attrName>style.visibility</p:attrName>
                                        </p:attrNameLst>
                                      </p:cBhvr>
                                      <p:to>
                                        <p:strVal val="visible"/>
                                      </p:to>
                                    </p:set>
                                    <p:animEffect transition="in" filter="blinds(horizontal)">
                                      <p:cBhvr>
                                        <p:cTn id="109" dur="500"/>
                                        <p:tgtEl>
                                          <p:spTgt spid="633876"/>
                                        </p:tgtEl>
                                      </p:cBhvr>
                                    </p:animEffect>
                                  </p:childTnLst>
                                </p:cTn>
                              </p:par>
                            </p:childTnLst>
                          </p:cTn>
                        </p:par>
                      </p:childTnLst>
                    </p:cTn>
                  </p:par>
                  <p:par>
                    <p:cTn id="110" fill="hold">
                      <p:stCondLst>
                        <p:cond delay="indefinite"/>
                      </p:stCondLst>
                      <p:childTnLst>
                        <p:par>
                          <p:cTn id="111" fill="hold">
                            <p:stCondLst>
                              <p:cond delay="0"/>
                            </p:stCondLst>
                            <p:childTnLst>
                              <p:par>
                                <p:cTn id="112" presetID="12" presetClass="entr" presetSubtype="4" fill="hold" grpId="0" nodeType="clickEffect">
                                  <p:stCondLst>
                                    <p:cond delay="0"/>
                                  </p:stCondLst>
                                  <p:childTnLst>
                                    <p:set>
                                      <p:cBhvr>
                                        <p:cTn id="113" dur="1" fill="hold">
                                          <p:stCondLst>
                                            <p:cond delay="0"/>
                                          </p:stCondLst>
                                        </p:cTn>
                                        <p:tgtEl>
                                          <p:spTgt spid="633899"/>
                                        </p:tgtEl>
                                        <p:attrNameLst>
                                          <p:attrName>style.visibility</p:attrName>
                                        </p:attrNameLst>
                                      </p:cBhvr>
                                      <p:to>
                                        <p:strVal val="visible"/>
                                      </p:to>
                                    </p:set>
                                    <p:animEffect transition="in" filter="slide(fromBottom)">
                                      <p:cBhvr>
                                        <p:cTn id="114" dur="500"/>
                                        <p:tgtEl>
                                          <p:spTgt spid="633899"/>
                                        </p:tgtEl>
                                      </p:cBhvr>
                                    </p:animEffect>
                                  </p:childTnLst>
                                </p:cTn>
                              </p:par>
                            </p:childTnLst>
                          </p:cTn>
                        </p:par>
                        <p:par>
                          <p:cTn id="115" fill="hold">
                            <p:stCondLst>
                              <p:cond delay="500"/>
                            </p:stCondLst>
                            <p:childTnLst>
                              <p:par>
                                <p:cTn id="116" presetID="3" presetClass="entr" presetSubtype="10" fill="hold" nodeType="afterEffect">
                                  <p:stCondLst>
                                    <p:cond delay="0"/>
                                  </p:stCondLst>
                                  <p:childTnLst>
                                    <p:set>
                                      <p:cBhvr>
                                        <p:cTn id="117" dur="1" fill="hold">
                                          <p:stCondLst>
                                            <p:cond delay="0"/>
                                          </p:stCondLst>
                                        </p:cTn>
                                        <p:tgtEl>
                                          <p:spTgt spid="13"/>
                                        </p:tgtEl>
                                        <p:attrNameLst>
                                          <p:attrName>style.visibility</p:attrName>
                                        </p:attrNameLst>
                                      </p:cBhvr>
                                      <p:to>
                                        <p:strVal val="visible"/>
                                      </p:to>
                                    </p:set>
                                    <p:animEffect transition="in" filter="blinds(horizontal)">
                                      <p:cBhvr>
                                        <p:cTn id="118" dur="500"/>
                                        <p:tgtEl>
                                          <p:spTgt spid="13"/>
                                        </p:tgtEl>
                                      </p:cBhvr>
                                    </p:animEffect>
                                  </p:childTnLst>
                                </p:cTn>
                              </p:par>
                            </p:childTnLst>
                          </p:cTn>
                        </p:par>
                      </p:childTnLst>
                    </p:cTn>
                  </p:par>
                  <p:par>
                    <p:cTn id="119" fill="hold">
                      <p:stCondLst>
                        <p:cond delay="indefinite"/>
                      </p:stCondLst>
                      <p:childTnLst>
                        <p:par>
                          <p:cTn id="120" fill="hold">
                            <p:stCondLst>
                              <p:cond delay="0"/>
                            </p:stCondLst>
                            <p:childTnLst>
                              <p:par>
                                <p:cTn id="121" presetID="3" presetClass="entr" presetSubtype="10" fill="hold" grpId="0" nodeType="clickEffect">
                                  <p:stCondLst>
                                    <p:cond delay="0"/>
                                  </p:stCondLst>
                                  <p:childTnLst>
                                    <p:set>
                                      <p:cBhvr>
                                        <p:cTn id="122" dur="1" fill="hold">
                                          <p:stCondLst>
                                            <p:cond delay="0"/>
                                          </p:stCondLst>
                                        </p:cTn>
                                        <p:tgtEl>
                                          <p:spTgt spid="633913"/>
                                        </p:tgtEl>
                                        <p:attrNameLst>
                                          <p:attrName>style.visibility</p:attrName>
                                        </p:attrNameLst>
                                      </p:cBhvr>
                                      <p:to>
                                        <p:strVal val="visible"/>
                                      </p:to>
                                    </p:set>
                                    <p:animEffect transition="in" filter="blinds(horizontal)">
                                      <p:cBhvr>
                                        <p:cTn id="123" dur="500"/>
                                        <p:tgtEl>
                                          <p:spTgt spid="633913"/>
                                        </p:tgtEl>
                                      </p:cBhvr>
                                    </p:animEffect>
                                  </p:childTnLst>
                                  <p:subTnLst>
                                    <p:set>
                                      <p:cBhvr override="childStyle">
                                        <p:cTn dur="1" fill="hold" display="0" masterRel="nextClick" afterEffect="1"/>
                                        <p:tgtEl>
                                          <p:spTgt spid="633913"/>
                                        </p:tgtEl>
                                        <p:attrNameLst>
                                          <p:attrName>style.visibility</p:attrName>
                                        </p:attrNameLst>
                                      </p:cBhvr>
                                      <p:to>
                                        <p:strVal val="hidden"/>
                                      </p:to>
                                    </p:set>
                                  </p:subTnLst>
                                </p:cTn>
                              </p:par>
                            </p:childTnLst>
                          </p:cTn>
                        </p:par>
                      </p:childTnLst>
                    </p:cTn>
                  </p:par>
                  <p:par>
                    <p:cTn id="124" fill="hold">
                      <p:stCondLst>
                        <p:cond delay="indefinite"/>
                      </p:stCondLst>
                      <p:childTnLst>
                        <p:par>
                          <p:cTn id="125" fill="hold">
                            <p:stCondLst>
                              <p:cond delay="0"/>
                            </p:stCondLst>
                            <p:childTnLst>
                              <p:par>
                                <p:cTn id="126" presetID="3" presetClass="entr" presetSubtype="10" fill="hold" nodeType="clickEffect">
                                  <p:stCondLst>
                                    <p:cond delay="0"/>
                                  </p:stCondLst>
                                  <p:childTnLst>
                                    <p:set>
                                      <p:cBhvr>
                                        <p:cTn id="127" dur="1" fill="hold">
                                          <p:stCondLst>
                                            <p:cond delay="0"/>
                                          </p:stCondLst>
                                        </p:cTn>
                                        <p:tgtEl>
                                          <p:spTgt spid="9"/>
                                        </p:tgtEl>
                                        <p:attrNameLst>
                                          <p:attrName>style.visibility</p:attrName>
                                        </p:attrNameLst>
                                      </p:cBhvr>
                                      <p:to>
                                        <p:strVal val="visible"/>
                                      </p:to>
                                    </p:set>
                                    <p:animEffect transition="in" filter="blinds(horizontal)">
                                      <p:cBhvr>
                                        <p:cTn id="128" dur="500"/>
                                        <p:tgtEl>
                                          <p:spTgt spid="9"/>
                                        </p:tgtEl>
                                      </p:cBhvr>
                                    </p:animEffect>
                                  </p:childTnLst>
                                </p:cTn>
                              </p:par>
                            </p:childTnLst>
                          </p:cTn>
                        </p:par>
                      </p:childTnLst>
                    </p:cTn>
                  </p:par>
                  <p:par>
                    <p:cTn id="129" fill="hold">
                      <p:stCondLst>
                        <p:cond delay="indefinite"/>
                      </p:stCondLst>
                      <p:childTnLst>
                        <p:par>
                          <p:cTn id="130" fill="hold">
                            <p:stCondLst>
                              <p:cond delay="0"/>
                            </p:stCondLst>
                            <p:childTnLst>
                              <p:par>
                                <p:cTn id="131" presetID="3" presetClass="entr" presetSubtype="10" fill="hold" nodeType="clickEffect">
                                  <p:stCondLst>
                                    <p:cond delay="0"/>
                                  </p:stCondLst>
                                  <p:childTnLst>
                                    <p:set>
                                      <p:cBhvr>
                                        <p:cTn id="132" dur="1" fill="hold">
                                          <p:stCondLst>
                                            <p:cond delay="0"/>
                                          </p:stCondLst>
                                        </p:cTn>
                                        <p:tgtEl>
                                          <p:spTgt spid="15"/>
                                        </p:tgtEl>
                                        <p:attrNameLst>
                                          <p:attrName>style.visibility</p:attrName>
                                        </p:attrNameLst>
                                      </p:cBhvr>
                                      <p:to>
                                        <p:strVal val="visible"/>
                                      </p:to>
                                    </p:set>
                                    <p:animEffect transition="in" filter="blinds(horizontal)">
                                      <p:cBhvr>
                                        <p:cTn id="13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3862" grpId="0" autoUpdateAnimBg="0"/>
      <p:bldP spid="633869" grpId="0" autoUpdateAnimBg="0"/>
      <p:bldP spid="633876" grpId="0" autoUpdateAnimBg="0"/>
      <p:bldP spid="633887" grpId="0" animBg="1"/>
      <p:bldP spid="633894" grpId="0" animBg="1"/>
      <p:bldP spid="633895" grpId="0" animBg="1"/>
      <p:bldP spid="633899" grpId="0" animBg="1"/>
      <p:bldP spid="633910" grpId="0" autoUpdateAnimBg="0"/>
      <p:bldP spid="633911" grpId="0" autoUpdateAnimBg="0"/>
      <p:bldP spid="633912" grpId="0" autoUpdateAnimBg="0"/>
      <p:bldP spid="633913"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2" name="Text Box 2"/>
          <p:cNvSpPr txBox="1">
            <a:spLocks noChangeArrowheads="1"/>
          </p:cNvSpPr>
          <p:nvPr/>
        </p:nvSpPr>
        <p:spPr bwMode="auto">
          <a:xfrm>
            <a:off x="381000" y="425450"/>
            <a:ext cx="2438400" cy="519113"/>
          </a:xfrm>
          <a:prstGeom prst="rect">
            <a:avLst/>
          </a:prstGeom>
          <a:noFill/>
          <a:ln w="9525">
            <a:noFill/>
            <a:miter lim="800000"/>
            <a:headEnd/>
            <a:tailEnd/>
          </a:ln>
          <a:effectLst/>
        </p:spPr>
        <p:txBody>
          <a:bodyPr>
            <a:spAutoFit/>
          </a:bodyPr>
          <a:lstStyle/>
          <a:p>
            <a:pPr>
              <a:spcBef>
                <a:spcPct val="0"/>
              </a:spcBef>
            </a:pPr>
            <a:r>
              <a:rPr lang="zh-CN" altLang="en-US" sz="2800">
                <a:latin typeface="Times New Roman" pitchFamily="18" charset="0"/>
              </a:rPr>
              <a:t>(3) 取指阶段</a:t>
            </a:r>
          </a:p>
        </p:txBody>
      </p:sp>
      <p:grpSp>
        <p:nvGrpSpPr>
          <p:cNvPr id="2" name="Group 3"/>
          <p:cNvGrpSpPr>
            <a:grpSpLocks/>
          </p:cNvGrpSpPr>
          <p:nvPr/>
        </p:nvGrpSpPr>
        <p:grpSpPr bwMode="auto">
          <a:xfrm>
            <a:off x="838200" y="1730375"/>
            <a:ext cx="3632200" cy="457200"/>
            <a:chOff x="806" y="1562"/>
            <a:chExt cx="2288" cy="288"/>
          </a:xfrm>
        </p:grpSpPr>
        <p:sp>
          <p:nvSpPr>
            <p:cNvPr id="634884" name="Text Box 4"/>
            <p:cNvSpPr txBox="1">
              <a:spLocks noChangeArrowheads="1"/>
            </p:cNvSpPr>
            <p:nvPr/>
          </p:nvSpPr>
          <p:spPr bwMode="auto">
            <a:xfrm>
              <a:off x="806" y="1562"/>
              <a:ext cx="2288" cy="288"/>
            </a:xfrm>
            <a:prstGeom prst="rect">
              <a:avLst/>
            </a:prstGeom>
            <a:noFill/>
            <a:ln w="9525">
              <a:noFill/>
              <a:miter lim="800000"/>
              <a:headEnd/>
              <a:tailEnd/>
            </a:ln>
            <a:effectLst/>
          </p:spPr>
          <p:txBody>
            <a:bodyPr wrap="none">
              <a:spAutoFit/>
            </a:bodyPr>
            <a:lstStyle/>
            <a:p>
              <a:pPr>
                <a:spcBef>
                  <a:spcPct val="0"/>
                </a:spcBef>
              </a:pPr>
              <a:r>
                <a:rPr lang="en-US" altLang="zh-CN" sz="2400">
                  <a:latin typeface="Times New Roman" pitchFamily="18" charset="0"/>
                </a:rPr>
                <a:t>CM ( CMAR )        CMDR</a:t>
              </a:r>
            </a:p>
          </p:txBody>
        </p:sp>
        <p:sp>
          <p:nvSpPr>
            <p:cNvPr id="634885" name="Line 5"/>
            <p:cNvSpPr>
              <a:spLocks noChangeShapeType="1"/>
            </p:cNvSpPr>
            <p:nvPr/>
          </p:nvSpPr>
          <p:spPr bwMode="auto">
            <a:xfrm>
              <a:off x="2112" y="1728"/>
              <a:ext cx="288" cy="0"/>
            </a:xfrm>
            <a:prstGeom prst="line">
              <a:avLst/>
            </a:prstGeom>
            <a:noFill/>
            <a:ln w="28575">
              <a:solidFill>
                <a:schemeClr val="tx1"/>
              </a:solidFill>
              <a:round/>
              <a:headEnd/>
              <a:tailEnd type="stealth" w="med" len="med"/>
            </a:ln>
            <a:effectLst/>
          </p:spPr>
          <p:txBody>
            <a:bodyPr wrap="none"/>
            <a:lstStyle/>
            <a:p>
              <a:endParaRPr lang="zh-CN" altLang="en-US"/>
            </a:p>
          </p:txBody>
        </p:sp>
      </p:grpSp>
      <p:sp>
        <p:nvSpPr>
          <p:cNvPr id="634886" name="Text Box 6"/>
          <p:cNvSpPr txBox="1">
            <a:spLocks noChangeArrowheads="1"/>
          </p:cNvSpPr>
          <p:nvPr/>
        </p:nvSpPr>
        <p:spPr bwMode="auto">
          <a:xfrm>
            <a:off x="838200" y="2243138"/>
            <a:ext cx="2511425" cy="457200"/>
          </a:xfrm>
          <a:prstGeom prst="rect">
            <a:avLst/>
          </a:prstGeom>
          <a:noFill/>
          <a:ln w="9525">
            <a:noFill/>
            <a:miter lim="800000"/>
            <a:headEnd/>
            <a:tailEnd/>
          </a:ln>
          <a:effectLst/>
        </p:spPr>
        <p:txBody>
          <a:bodyPr wrap="none">
            <a:spAutoFit/>
          </a:bodyPr>
          <a:lstStyle/>
          <a:p>
            <a:pPr>
              <a:spcBef>
                <a:spcPct val="0"/>
              </a:spcBef>
            </a:pPr>
            <a:r>
              <a:rPr lang="zh-CN" altLang="en-US" sz="2400">
                <a:latin typeface="Times New Roman" pitchFamily="18" charset="0"/>
              </a:rPr>
              <a:t>由 </a:t>
            </a:r>
            <a:r>
              <a:rPr lang="en-US" altLang="zh-CN" sz="2400">
                <a:latin typeface="Times New Roman" pitchFamily="18" charset="0"/>
              </a:rPr>
              <a:t>CMDR </a:t>
            </a:r>
            <a:r>
              <a:rPr lang="zh-CN" altLang="en-US" sz="2400">
                <a:latin typeface="Times New Roman" pitchFamily="18" charset="0"/>
              </a:rPr>
              <a:t>发命令</a:t>
            </a:r>
          </a:p>
        </p:txBody>
      </p:sp>
      <p:grpSp>
        <p:nvGrpSpPr>
          <p:cNvPr id="3" name="Group 7"/>
          <p:cNvGrpSpPr>
            <a:grpSpLocks/>
          </p:cNvGrpSpPr>
          <p:nvPr/>
        </p:nvGrpSpPr>
        <p:grpSpPr bwMode="auto">
          <a:xfrm>
            <a:off x="838200" y="1219200"/>
            <a:ext cx="2106613" cy="457200"/>
            <a:chOff x="528" y="747"/>
            <a:chExt cx="1327" cy="288"/>
          </a:xfrm>
        </p:grpSpPr>
        <p:sp>
          <p:nvSpPr>
            <p:cNvPr id="634888" name="Line 8"/>
            <p:cNvSpPr>
              <a:spLocks noChangeShapeType="1"/>
            </p:cNvSpPr>
            <p:nvPr/>
          </p:nvSpPr>
          <p:spPr bwMode="auto">
            <a:xfrm>
              <a:off x="816" y="889"/>
              <a:ext cx="288" cy="0"/>
            </a:xfrm>
            <a:prstGeom prst="line">
              <a:avLst/>
            </a:prstGeom>
            <a:noFill/>
            <a:ln w="28575">
              <a:solidFill>
                <a:schemeClr val="folHlink"/>
              </a:solidFill>
              <a:round/>
              <a:headEnd/>
              <a:tailEnd type="stealth" w="med" len="med"/>
            </a:ln>
            <a:effectLst/>
          </p:spPr>
          <p:txBody>
            <a:bodyPr wrap="none"/>
            <a:lstStyle/>
            <a:p>
              <a:endParaRPr lang="zh-CN" altLang="en-US"/>
            </a:p>
          </p:txBody>
        </p:sp>
        <p:sp>
          <p:nvSpPr>
            <p:cNvPr id="634889" name="Text Box 9"/>
            <p:cNvSpPr txBox="1">
              <a:spLocks noChangeArrowheads="1"/>
            </p:cNvSpPr>
            <p:nvPr/>
          </p:nvSpPr>
          <p:spPr bwMode="auto">
            <a:xfrm>
              <a:off x="528" y="747"/>
              <a:ext cx="1327" cy="288"/>
            </a:xfrm>
            <a:prstGeom prst="rect">
              <a:avLst/>
            </a:prstGeom>
            <a:noFill/>
            <a:ln w="9525">
              <a:noFill/>
              <a:miter lim="800000"/>
              <a:headEnd/>
              <a:tailEnd/>
            </a:ln>
            <a:effectLst/>
          </p:spPr>
          <p:txBody>
            <a:bodyPr wrap="none">
              <a:spAutoFit/>
            </a:bodyPr>
            <a:lstStyle/>
            <a:p>
              <a:pPr>
                <a:spcBef>
                  <a:spcPct val="0"/>
                </a:spcBef>
              </a:pPr>
              <a:r>
                <a:rPr lang="en-US" altLang="zh-CN" sz="2400">
                  <a:solidFill>
                    <a:schemeClr val="folHlink"/>
                  </a:solidFill>
                  <a:latin typeface="Times New Roman" pitchFamily="18" charset="0"/>
                </a:rPr>
                <a:t>M        CMAR </a:t>
              </a:r>
            </a:p>
          </p:txBody>
        </p:sp>
      </p:grpSp>
      <p:sp>
        <p:nvSpPr>
          <p:cNvPr id="634890" name="Line 10"/>
          <p:cNvSpPr>
            <a:spLocks noChangeShapeType="1"/>
          </p:cNvSpPr>
          <p:nvPr/>
        </p:nvSpPr>
        <p:spPr bwMode="auto">
          <a:xfrm flipV="1">
            <a:off x="5638800" y="2027238"/>
            <a:ext cx="0" cy="228600"/>
          </a:xfrm>
          <a:prstGeom prst="line">
            <a:avLst/>
          </a:prstGeom>
          <a:noFill/>
          <a:ln w="28575">
            <a:solidFill>
              <a:schemeClr val="tx1"/>
            </a:solidFill>
            <a:round/>
            <a:headEnd/>
            <a:tailEnd type="stealth" w="med" len="med"/>
          </a:ln>
          <a:effectLst/>
        </p:spPr>
        <p:txBody>
          <a:bodyPr wrap="none"/>
          <a:lstStyle/>
          <a:p>
            <a:endParaRPr lang="zh-CN" altLang="en-US"/>
          </a:p>
        </p:txBody>
      </p:sp>
      <p:grpSp>
        <p:nvGrpSpPr>
          <p:cNvPr id="4" name="Group 11"/>
          <p:cNvGrpSpPr>
            <a:grpSpLocks/>
          </p:cNvGrpSpPr>
          <p:nvPr/>
        </p:nvGrpSpPr>
        <p:grpSpPr bwMode="auto">
          <a:xfrm>
            <a:off x="5091113" y="1736725"/>
            <a:ext cx="1576387" cy="396875"/>
            <a:chOff x="3423" y="1353"/>
            <a:chExt cx="993" cy="250"/>
          </a:xfrm>
        </p:grpSpPr>
        <p:sp>
          <p:nvSpPr>
            <p:cNvPr id="634892" name="Text Box 12"/>
            <p:cNvSpPr txBox="1">
              <a:spLocks noChangeArrowheads="1"/>
            </p:cNvSpPr>
            <p:nvPr/>
          </p:nvSpPr>
          <p:spPr bwMode="auto">
            <a:xfrm>
              <a:off x="3423" y="1353"/>
              <a:ext cx="993" cy="250"/>
            </a:xfrm>
            <a:prstGeom prst="rect">
              <a:avLst/>
            </a:prstGeom>
            <a:noFill/>
            <a:ln w="9525">
              <a:noFill/>
              <a:miter lim="800000"/>
              <a:headEnd/>
              <a:tailEnd/>
            </a:ln>
            <a:effectLst/>
          </p:spPr>
          <p:txBody>
            <a:bodyPr wrap="none">
              <a:spAutoFit/>
            </a:bodyPr>
            <a:lstStyle/>
            <a:p>
              <a:pPr>
                <a:spcBef>
                  <a:spcPct val="0"/>
                </a:spcBef>
              </a:pPr>
              <a:r>
                <a:rPr lang="en-US" altLang="zh-CN" sz="2000">
                  <a:latin typeface="Times New Roman" pitchFamily="18" charset="0"/>
                </a:rPr>
                <a:t>PC       MAR</a:t>
              </a:r>
            </a:p>
          </p:txBody>
        </p:sp>
        <p:sp>
          <p:nvSpPr>
            <p:cNvPr id="634893" name="Line 13"/>
            <p:cNvSpPr>
              <a:spLocks noChangeShapeType="1"/>
            </p:cNvSpPr>
            <p:nvPr/>
          </p:nvSpPr>
          <p:spPr bwMode="auto">
            <a:xfrm>
              <a:off x="3744" y="1488"/>
              <a:ext cx="192" cy="0"/>
            </a:xfrm>
            <a:prstGeom prst="line">
              <a:avLst/>
            </a:prstGeom>
            <a:noFill/>
            <a:ln w="28575">
              <a:solidFill>
                <a:schemeClr val="tx1"/>
              </a:solidFill>
              <a:round/>
              <a:headEnd/>
              <a:tailEnd type="stealth" w="med" len="med"/>
            </a:ln>
            <a:effectLst/>
          </p:spPr>
          <p:txBody>
            <a:bodyPr wrap="none"/>
            <a:lstStyle/>
            <a:p>
              <a:endParaRPr lang="zh-CN" altLang="en-US"/>
            </a:p>
          </p:txBody>
        </p:sp>
      </p:grpSp>
      <p:grpSp>
        <p:nvGrpSpPr>
          <p:cNvPr id="5" name="Group 14"/>
          <p:cNvGrpSpPr>
            <a:grpSpLocks/>
          </p:cNvGrpSpPr>
          <p:nvPr/>
        </p:nvGrpSpPr>
        <p:grpSpPr bwMode="auto">
          <a:xfrm>
            <a:off x="7934325" y="1722438"/>
            <a:ext cx="876300" cy="396875"/>
            <a:chOff x="5016" y="1344"/>
            <a:chExt cx="552" cy="250"/>
          </a:xfrm>
        </p:grpSpPr>
        <p:sp>
          <p:nvSpPr>
            <p:cNvPr id="634895" name="Text Box 15"/>
            <p:cNvSpPr txBox="1">
              <a:spLocks noChangeArrowheads="1"/>
            </p:cNvSpPr>
            <p:nvPr/>
          </p:nvSpPr>
          <p:spPr bwMode="auto">
            <a:xfrm>
              <a:off x="5016" y="1344"/>
              <a:ext cx="552" cy="250"/>
            </a:xfrm>
            <a:prstGeom prst="rect">
              <a:avLst/>
            </a:prstGeom>
            <a:noFill/>
            <a:ln w="9525">
              <a:noFill/>
              <a:miter lim="800000"/>
              <a:headEnd/>
              <a:tailEnd/>
            </a:ln>
            <a:effectLst/>
          </p:spPr>
          <p:txBody>
            <a:bodyPr wrap="none">
              <a:spAutoFit/>
            </a:bodyPr>
            <a:lstStyle/>
            <a:p>
              <a:pPr>
                <a:spcBef>
                  <a:spcPct val="0"/>
                </a:spcBef>
              </a:pPr>
              <a:r>
                <a:rPr lang="en-US" altLang="zh-CN" sz="2000">
                  <a:latin typeface="Times New Roman" pitchFamily="18" charset="0"/>
                </a:rPr>
                <a:t>1      R</a:t>
              </a:r>
            </a:p>
          </p:txBody>
        </p:sp>
        <p:sp>
          <p:nvSpPr>
            <p:cNvPr id="634896" name="Line 16"/>
            <p:cNvSpPr>
              <a:spLocks noChangeShapeType="1"/>
            </p:cNvSpPr>
            <p:nvPr/>
          </p:nvSpPr>
          <p:spPr bwMode="auto">
            <a:xfrm>
              <a:off x="5167" y="1479"/>
              <a:ext cx="192" cy="0"/>
            </a:xfrm>
            <a:prstGeom prst="line">
              <a:avLst/>
            </a:prstGeom>
            <a:noFill/>
            <a:ln w="28575">
              <a:solidFill>
                <a:schemeClr val="tx1"/>
              </a:solidFill>
              <a:round/>
              <a:headEnd/>
              <a:tailEnd type="stealth" w="med" len="med"/>
            </a:ln>
            <a:effectLst/>
          </p:spPr>
          <p:txBody>
            <a:bodyPr wrap="none"/>
            <a:lstStyle/>
            <a:p>
              <a:endParaRPr lang="zh-CN" altLang="en-US"/>
            </a:p>
          </p:txBody>
        </p:sp>
      </p:grpSp>
      <p:sp>
        <p:nvSpPr>
          <p:cNvPr id="634897" name="Line 17"/>
          <p:cNvSpPr>
            <a:spLocks noChangeShapeType="1"/>
          </p:cNvSpPr>
          <p:nvPr/>
        </p:nvSpPr>
        <p:spPr bwMode="auto">
          <a:xfrm flipV="1">
            <a:off x="8326438" y="2027238"/>
            <a:ext cx="0" cy="228600"/>
          </a:xfrm>
          <a:prstGeom prst="line">
            <a:avLst/>
          </a:prstGeom>
          <a:noFill/>
          <a:ln w="28575">
            <a:solidFill>
              <a:schemeClr val="tx1"/>
            </a:solidFill>
            <a:round/>
            <a:headEnd/>
            <a:tailEnd type="stealth" w="med" len="med"/>
          </a:ln>
          <a:effectLst/>
        </p:spPr>
        <p:txBody>
          <a:bodyPr wrap="none"/>
          <a:lstStyle/>
          <a:p>
            <a:endParaRPr lang="zh-CN" altLang="en-US"/>
          </a:p>
        </p:txBody>
      </p:sp>
      <p:sp>
        <p:nvSpPr>
          <p:cNvPr id="634904" name="Text Box 24"/>
          <p:cNvSpPr txBox="1">
            <a:spLocks noChangeArrowheads="1"/>
          </p:cNvSpPr>
          <p:nvPr/>
        </p:nvSpPr>
        <p:spPr bwMode="auto">
          <a:xfrm>
            <a:off x="990600" y="3733800"/>
            <a:ext cx="7048500" cy="457200"/>
          </a:xfrm>
          <a:prstGeom prst="rect">
            <a:avLst/>
          </a:prstGeom>
          <a:noFill/>
          <a:ln w="9525">
            <a:noFill/>
            <a:miter lim="800000"/>
            <a:headEnd/>
            <a:tailEnd/>
          </a:ln>
          <a:effectLst/>
        </p:spPr>
        <p:txBody>
          <a:bodyPr wrap="none">
            <a:spAutoFit/>
          </a:bodyPr>
          <a:lstStyle/>
          <a:p>
            <a:pPr>
              <a:spcBef>
                <a:spcPct val="0"/>
              </a:spcBef>
              <a:buFont typeface="Wingdings" pitchFamily="2" charset="2"/>
              <a:buNone/>
            </a:pPr>
            <a:r>
              <a:rPr lang="zh-CN" altLang="en-US" sz="2400">
                <a:solidFill>
                  <a:schemeClr val="folHlink"/>
                </a:solidFill>
                <a:latin typeface="Times New Roman" pitchFamily="18" charset="0"/>
              </a:rPr>
              <a:t>全部微指令存在 </a:t>
            </a:r>
            <a:r>
              <a:rPr lang="en-US" altLang="zh-CN" sz="2400">
                <a:solidFill>
                  <a:schemeClr val="folHlink"/>
                </a:solidFill>
                <a:latin typeface="Times New Roman" pitchFamily="18" charset="0"/>
              </a:rPr>
              <a:t>CM </a:t>
            </a:r>
            <a:r>
              <a:rPr lang="zh-CN" altLang="en-US" sz="2400">
                <a:solidFill>
                  <a:schemeClr val="folHlink"/>
                </a:solidFill>
                <a:latin typeface="Times New Roman" pitchFamily="18" charset="0"/>
              </a:rPr>
              <a:t>中</a:t>
            </a:r>
            <a:r>
              <a:rPr lang="zh-CN" altLang="en-US" sz="2400">
                <a:latin typeface="Times New Roman" pitchFamily="18" charset="0"/>
              </a:rPr>
              <a:t>，程序执行过程中 </a:t>
            </a:r>
            <a:r>
              <a:rPr lang="zh-CN" altLang="en-US" sz="2400">
                <a:solidFill>
                  <a:schemeClr val="folHlink"/>
                </a:solidFill>
                <a:latin typeface="Times New Roman" pitchFamily="18" charset="0"/>
              </a:rPr>
              <a:t>只需读出</a:t>
            </a:r>
            <a:endParaRPr lang="en-US" altLang="zh-CN" sz="2400">
              <a:solidFill>
                <a:schemeClr val="folHlink"/>
              </a:solidFill>
              <a:latin typeface="Times New Roman" pitchFamily="18" charset="0"/>
            </a:endParaRPr>
          </a:p>
        </p:txBody>
      </p:sp>
      <p:sp>
        <p:nvSpPr>
          <p:cNvPr id="634905" name="Text Box 25"/>
          <p:cNvSpPr txBox="1">
            <a:spLocks noChangeArrowheads="1"/>
          </p:cNvSpPr>
          <p:nvPr/>
        </p:nvSpPr>
        <p:spPr bwMode="auto">
          <a:xfrm>
            <a:off x="762000" y="4762500"/>
            <a:ext cx="898525" cy="519113"/>
          </a:xfrm>
          <a:prstGeom prst="rect">
            <a:avLst/>
          </a:prstGeom>
          <a:noFill/>
          <a:ln w="9525">
            <a:noFill/>
            <a:miter lim="800000"/>
            <a:headEnd/>
            <a:tailEnd/>
          </a:ln>
          <a:effectLst/>
        </p:spPr>
        <p:txBody>
          <a:bodyPr wrap="none">
            <a:spAutoFit/>
          </a:bodyPr>
          <a:lstStyle/>
          <a:p>
            <a:pPr>
              <a:spcBef>
                <a:spcPct val="0"/>
              </a:spcBef>
            </a:pPr>
            <a:r>
              <a:rPr lang="zh-CN" altLang="en-US" sz="2800">
                <a:latin typeface="Times New Roman" pitchFamily="18" charset="0"/>
              </a:rPr>
              <a:t>关键</a:t>
            </a:r>
          </a:p>
        </p:txBody>
      </p:sp>
      <p:sp>
        <p:nvSpPr>
          <p:cNvPr id="634906" name="Text Box 26"/>
          <p:cNvSpPr txBox="1">
            <a:spLocks noChangeArrowheads="1"/>
          </p:cNvSpPr>
          <p:nvPr/>
        </p:nvSpPr>
        <p:spPr bwMode="auto">
          <a:xfrm>
            <a:off x="1905000" y="4835525"/>
            <a:ext cx="6430963" cy="457200"/>
          </a:xfrm>
          <a:prstGeom prst="rect">
            <a:avLst/>
          </a:prstGeom>
          <a:noFill/>
          <a:ln w="9525">
            <a:noFill/>
            <a:miter lim="800000"/>
            <a:headEnd/>
            <a:tailEnd/>
          </a:ln>
          <a:effectLst/>
        </p:spPr>
        <p:txBody>
          <a:bodyPr wrap="none">
            <a:spAutoFit/>
          </a:bodyPr>
          <a:lstStyle/>
          <a:p>
            <a:pPr>
              <a:spcBef>
                <a:spcPct val="0"/>
              </a:spcBef>
              <a:buFont typeface="Wingdings" pitchFamily="2" charset="2"/>
              <a:buChar char="Ø"/>
            </a:pPr>
            <a:r>
              <a:rPr lang="zh-CN" altLang="en-US" sz="2400">
                <a:latin typeface="Times New Roman" pitchFamily="18" charset="0"/>
              </a:rPr>
              <a:t> 微指令的 </a:t>
            </a:r>
            <a:r>
              <a:rPr lang="zh-CN" altLang="en-US" sz="2400">
                <a:solidFill>
                  <a:schemeClr val="folHlink"/>
                </a:solidFill>
                <a:latin typeface="Times New Roman" pitchFamily="18" charset="0"/>
              </a:rPr>
              <a:t>操作控制字段如何形成微操作命令</a:t>
            </a:r>
          </a:p>
        </p:txBody>
      </p:sp>
      <p:sp>
        <p:nvSpPr>
          <p:cNvPr id="634907" name="Text Box 27"/>
          <p:cNvSpPr txBox="1">
            <a:spLocks noChangeArrowheads="1"/>
          </p:cNvSpPr>
          <p:nvPr/>
        </p:nvSpPr>
        <p:spPr bwMode="auto">
          <a:xfrm>
            <a:off x="1905000" y="5673725"/>
            <a:ext cx="5043488" cy="457200"/>
          </a:xfrm>
          <a:prstGeom prst="rect">
            <a:avLst/>
          </a:prstGeom>
          <a:noFill/>
          <a:ln w="9525">
            <a:noFill/>
            <a:miter lim="800000"/>
            <a:headEnd/>
            <a:tailEnd/>
          </a:ln>
          <a:effectLst/>
        </p:spPr>
        <p:txBody>
          <a:bodyPr>
            <a:spAutoFit/>
          </a:bodyPr>
          <a:lstStyle/>
          <a:p>
            <a:pPr>
              <a:spcBef>
                <a:spcPct val="0"/>
              </a:spcBef>
              <a:buFont typeface="Wingdings" pitchFamily="2" charset="2"/>
              <a:buChar char="Ø"/>
            </a:pPr>
            <a:r>
              <a:rPr lang="zh-CN" altLang="en-US" sz="2400">
                <a:latin typeface="Times New Roman" pitchFamily="18" charset="0"/>
              </a:rPr>
              <a:t> 微指令的 </a:t>
            </a:r>
            <a:r>
              <a:rPr lang="zh-CN" altLang="en-US" sz="2400">
                <a:solidFill>
                  <a:schemeClr val="folHlink"/>
                </a:solidFill>
                <a:latin typeface="Times New Roman" pitchFamily="18" charset="0"/>
              </a:rPr>
              <a:t>后续地址如何形成</a:t>
            </a:r>
          </a:p>
        </p:txBody>
      </p:sp>
      <p:sp>
        <p:nvSpPr>
          <p:cNvPr id="634908" name="Text Box 28"/>
          <p:cNvSpPr txBox="1">
            <a:spLocks noChangeArrowheads="1"/>
          </p:cNvSpPr>
          <p:nvPr/>
        </p:nvSpPr>
        <p:spPr bwMode="auto">
          <a:xfrm>
            <a:off x="2682875" y="425450"/>
            <a:ext cx="3413125" cy="519113"/>
          </a:xfrm>
          <a:prstGeom prst="rect">
            <a:avLst/>
          </a:prstGeom>
          <a:noFill/>
          <a:ln w="9525">
            <a:noFill/>
            <a:miter lim="800000"/>
            <a:headEnd/>
            <a:tailEnd/>
          </a:ln>
          <a:effectLst/>
        </p:spPr>
        <p:txBody>
          <a:bodyPr>
            <a:spAutoFit/>
          </a:bodyPr>
          <a:lstStyle/>
          <a:p>
            <a:pPr>
              <a:spcBef>
                <a:spcPct val="0"/>
              </a:spcBef>
            </a:pPr>
            <a:r>
              <a:rPr lang="zh-CN" altLang="en-US" sz="2800">
                <a:solidFill>
                  <a:schemeClr val="folHlink"/>
                </a:solidFill>
                <a:latin typeface="Times New Roman" pitchFamily="18" charset="0"/>
              </a:rPr>
              <a:t>执行取指微程序</a:t>
            </a:r>
          </a:p>
        </p:txBody>
      </p:sp>
      <p:sp>
        <p:nvSpPr>
          <p:cNvPr id="634909" name="Text Box 29"/>
          <p:cNvSpPr txBox="1">
            <a:spLocks noChangeArrowheads="1"/>
          </p:cNvSpPr>
          <p:nvPr/>
        </p:nvSpPr>
        <p:spPr bwMode="auto">
          <a:xfrm>
            <a:off x="1447800" y="3011488"/>
            <a:ext cx="488950" cy="346075"/>
          </a:xfrm>
          <a:prstGeom prst="rect">
            <a:avLst/>
          </a:prstGeom>
          <a:noFill/>
          <a:ln w="9525">
            <a:noFill/>
            <a:miter lim="800000"/>
            <a:headEnd/>
            <a:tailEnd/>
          </a:ln>
          <a:effectLst/>
        </p:spPr>
        <p:txBody>
          <a:bodyPr vert="eaVert" wrap="none">
            <a:spAutoFit/>
          </a:bodyPr>
          <a:lstStyle/>
          <a:p>
            <a:pPr>
              <a:spcBef>
                <a:spcPct val="0"/>
              </a:spcBef>
            </a:pPr>
            <a:r>
              <a:rPr lang="zh-CN" altLang="en-US" sz="2000">
                <a:latin typeface="Times New Roman" pitchFamily="18" charset="0"/>
              </a:rPr>
              <a:t>…</a:t>
            </a:r>
          </a:p>
        </p:txBody>
      </p:sp>
      <p:sp>
        <p:nvSpPr>
          <p:cNvPr id="634910" name="Rectangle 30"/>
          <p:cNvSpPr>
            <a:spLocks noChangeArrowheads="1"/>
          </p:cNvSpPr>
          <p:nvPr/>
        </p:nvSpPr>
        <p:spPr bwMode="auto">
          <a:xfrm>
            <a:off x="7696200" y="152400"/>
            <a:ext cx="1447800" cy="838200"/>
          </a:xfrm>
          <a:prstGeom prst="rect">
            <a:avLst/>
          </a:prstGeom>
          <a:noFill/>
          <a:ln w="9525">
            <a:noFill/>
            <a:miter lim="800000"/>
            <a:headEnd/>
            <a:tailEnd/>
          </a:ln>
          <a:effectLst/>
        </p:spPr>
        <p:txBody>
          <a:bodyPr lIns="92075" tIns="46038" rIns="92075" bIns="46038" anchor="ctr"/>
          <a:lstStyle/>
          <a:p>
            <a:pPr>
              <a:spcBef>
                <a:spcPct val="0"/>
              </a:spcBef>
            </a:pPr>
            <a:r>
              <a:rPr lang="zh-CN" altLang="en-US" sz="4400">
                <a:solidFill>
                  <a:schemeClr val="tx2"/>
                </a:solidFill>
                <a:effectLst>
                  <a:outerShdw blurRad="38100" dist="38100" dir="2700000" algn="tl">
                    <a:srgbClr val="000000"/>
                  </a:outerShdw>
                </a:effectLst>
                <a:latin typeface="Arial" charset="0"/>
              </a:rPr>
              <a:t>10.2</a:t>
            </a:r>
          </a:p>
        </p:txBody>
      </p:sp>
      <p:sp>
        <p:nvSpPr>
          <p:cNvPr id="634911" name="AutoShape 31">
            <a:hlinkClick r:id="" action="ppaction://noaction" highlightClick="1"/>
          </p:cNvPr>
          <p:cNvSpPr>
            <a:spLocks noChangeArrowheads="1"/>
          </p:cNvSpPr>
          <p:nvPr/>
        </p:nvSpPr>
        <p:spPr bwMode="auto">
          <a:xfrm>
            <a:off x="8589963" y="6516688"/>
            <a:ext cx="539750" cy="333375"/>
          </a:xfrm>
          <a:prstGeom prst="actionButtonEnd">
            <a:avLst/>
          </a:prstGeom>
          <a:solidFill>
            <a:srgbClr val="3366FF"/>
          </a:solidFill>
          <a:ln w="9525">
            <a:noFill/>
            <a:miter lim="800000"/>
            <a:headEnd/>
            <a:tailEnd/>
          </a:ln>
          <a:effectLst/>
        </p:spPr>
        <p:txBody>
          <a:bodyPr wrap="none" anchor="ctr">
            <a:spAutoFit/>
          </a:bodyPr>
          <a:lstStyle/>
          <a:p>
            <a:endParaRPr lang="zh-CN" altLang="en-US"/>
          </a:p>
        </p:txBody>
      </p:sp>
      <p:grpSp>
        <p:nvGrpSpPr>
          <p:cNvPr id="6" name="Group 33"/>
          <p:cNvGrpSpPr>
            <a:grpSpLocks/>
          </p:cNvGrpSpPr>
          <p:nvPr/>
        </p:nvGrpSpPr>
        <p:grpSpPr bwMode="auto">
          <a:xfrm>
            <a:off x="5013325" y="2211388"/>
            <a:ext cx="4114800" cy="455612"/>
            <a:chOff x="3158" y="1393"/>
            <a:chExt cx="2592" cy="287"/>
          </a:xfrm>
        </p:grpSpPr>
        <p:grpSp>
          <p:nvGrpSpPr>
            <p:cNvPr id="7" name="Group 18"/>
            <p:cNvGrpSpPr>
              <a:grpSpLocks/>
            </p:cNvGrpSpPr>
            <p:nvPr/>
          </p:nvGrpSpPr>
          <p:grpSpPr bwMode="auto">
            <a:xfrm>
              <a:off x="3158" y="1411"/>
              <a:ext cx="2592" cy="269"/>
              <a:chOff x="3158" y="1670"/>
              <a:chExt cx="2592" cy="269"/>
            </a:xfrm>
          </p:grpSpPr>
          <p:sp>
            <p:nvSpPr>
              <p:cNvPr id="634899" name="Rectangle 19"/>
              <p:cNvSpPr>
                <a:spLocks noChangeArrowheads="1"/>
              </p:cNvSpPr>
              <p:nvPr/>
            </p:nvSpPr>
            <p:spPr bwMode="auto">
              <a:xfrm>
                <a:off x="3456" y="1680"/>
                <a:ext cx="2256" cy="240"/>
              </a:xfrm>
              <a:prstGeom prst="rect">
                <a:avLst/>
              </a:prstGeom>
              <a:noFill/>
              <a:ln w="28575">
                <a:solidFill>
                  <a:schemeClr val="tx1"/>
                </a:solidFill>
                <a:miter lim="800000"/>
                <a:headEnd/>
                <a:tailEnd/>
              </a:ln>
              <a:effectLst/>
            </p:spPr>
            <p:txBody>
              <a:bodyPr wrap="none" anchor="ctr"/>
              <a:lstStyle/>
              <a:p>
                <a:endParaRPr lang="zh-CN" altLang="en-US"/>
              </a:p>
            </p:txBody>
          </p:sp>
          <p:sp>
            <p:nvSpPr>
              <p:cNvPr id="634900" name="Text Box 20"/>
              <p:cNvSpPr txBox="1">
                <a:spLocks noChangeArrowheads="1"/>
              </p:cNvSpPr>
              <p:nvPr/>
            </p:nvSpPr>
            <p:spPr bwMode="auto">
              <a:xfrm>
                <a:off x="3494" y="1689"/>
                <a:ext cx="1845" cy="250"/>
              </a:xfrm>
              <a:prstGeom prst="rect">
                <a:avLst/>
              </a:prstGeom>
              <a:noFill/>
              <a:ln w="9525">
                <a:noFill/>
                <a:miter lim="800000"/>
                <a:headEnd/>
                <a:tailEnd/>
              </a:ln>
              <a:effectLst/>
            </p:spPr>
            <p:txBody>
              <a:bodyPr wrap="none" lIns="18000">
                <a:spAutoFit/>
              </a:bodyPr>
              <a:lstStyle/>
              <a:p>
                <a:pPr>
                  <a:spcBef>
                    <a:spcPct val="0"/>
                  </a:spcBef>
                </a:pPr>
                <a:r>
                  <a:rPr lang="zh-CN" altLang="en-US" sz="2000">
                    <a:latin typeface="Times New Roman" pitchFamily="18" charset="0"/>
                  </a:rPr>
                  <a:t>1 0 0                           </a:t>
                </a:r>
                <a:r>
                  <a:rPr lang="zh-CN" altLang="en-US">
                    <a:latin typeface="Times New Roman" pitchFamily="18" charset="0"/>
                  </a:rPr>
                  <a:t> </a:t>
                </a:r>
                <a:r>
                  <a:rPr lang="zh-CN" altLang="en-US" sz="2000">
                    <a:latin typeface="Times New Roman" pitchFamily="18" charset="0"/>
                  </a:rPr>
                  <a:t> 0 0 1</a:t>
                </a:r>
              </a:p>
            </p:txBody>
          </p:sp>
          <p:sp>
            <p:nvSpPr>
              <p:cNvPr id="634901" name="Text Box 21"/>
              <p:cNvSpPr txBox="1">
                <a:spLocks noChangeArrowheads="1"/>
              </p:cNvSpPr>
              <p:nvPr/>
            </p:nvSpPr>
            <p:spPr bwMode="auto">
              <a:xfrm>
                <a:off x="5322" y="1670"/>
                <a:ext cx="428" cy="250"/>
              </a:xfrm>
              <a:prstGeom prst="rect">
                <a:avLst/>
              </a:prstGeom>
              <a:noFill/>
              <a:ln w="9525">
                <a:noFill/>
                <a:miter lim="800000"/>
                <a:headEnd/>
                <a:tailEnd/>
              </a:ln>
              <a:effectLst/>
            </p:spPr>
            <p:txBody>
              <a:bodyPr wrap="none">
                <a:spAutoFit/>
              </a:bodyPr>
              <a:lstStyle/>
              <a:p>
                <a:pPr>
                  <a:spcBef>
                    <a:spcPct val="0"/>
                  </a:spcBef>
                </a:pPr>
                <a:r>
                  <a:rPr lang="en-US" altLang="zh-CN" sz="2000">
                    <a:solidFill>
                      <a:schemeClr val="folHlink"/>
                    </a:solidFill>
                    <a:latin typeface="Times New Roman" pitchFamily="18" charset="0"/>
                  </a:rPr>
                  <a:t>M</a:t>
                </a:r>
                <a:r>
                  <a:rPr lang="en-US" altLang="zh-CN" sz="2000">
                    <a:solidFill>
                      <a:schemeClr val="folHlink"/>
                    </a:solidFill>
                  </a:rPr>
                  <a:t>+</a:t>
                </a:r>
                <a:r>
                  <a:rPr lang="en-US" altLang="zh-CN" sz="2000">
                    <a:solidFill>
                      <a:schemeClr val="folHlink"/>
                    </a:solidFill>
                    <a:latin typeface="Times New Roman" pitchFamily="18" charset="0"/>
                  </a:rPr>
                  <a:t>1</a:t>
                </a:r>
              </a:p>
            </p:txBody>
          </p:sp>
          <p:sp>
            <p:nvSpPr>
              <p:cNvPr id="634902" name="Line 22"/>
              <p:cNvSpPr>
                <a:spLocks noChangeShapeType="1"/>
              </p:cNvSpPr>
              <p:nvPr/>
            </p:nvSpPr>
            <p:spPr bwMode="auto">
              <a:xfrm>
                <a:off x="5328" y="1680"/>
                <a:ext cx="0" cy="240"/>
              </a:xfrm>
              <a:prstGeom prst="line">
                <a:avLst/>
              </a:prstGeom>
              <a:noFill/>
              <a:ln w="28575">
                <a:solidFill>
                  <a:schemeClr val="tx1"/>
                </a:solidFill>
                <a:round/>
                <a:headEnd/>
                <a:tailEnd/>
              </a:ln>
              <a:effectLst/>
            </p:spPr>
            <p:txBody>
              <a:bodyPr wrap="none"/>
              <a:lstStyle/>
              <a:p>
                <a:endParaRPr lang="zh-CN" altLang="en-US"/>
              </a:p>
            </p:txBody>
          </p:sp>
          <p:sp>
            <p:nvSpPr>
              <p:cNvPr id="634903" name="Text Box 23"/>
              <p:cNvSpPr txBox="1">
                <a:spLocks noChangeArrowheads="1"/>
              </p:cNvSpPr>
              <p:nvPr/>
            </p:nvSpPr>
            <p:spPr bwMode="auto">
              <a:xfrm>
                <a:off x="3158" y="1689"/>
                <a:ext cx="267" cy="250"/>
              </a:xfrm>
              <a:prstGeom prst="rect">
                <a:avLst/>
              </a:prstGeom>
              <a:noFill/>
              <a:ln w="9525">
                <a:noFill/>
                <a:miter lim="800000"/>
                <a:headEnd/>
                <a:tailEnd/>
              </a:ln>
              <a:effectLst/>
            </p:spPr>
            <p:txBody>
              <a:bodyPr wrap="none">
                <a:spAutoFit/>
              </a:bodyPr>
              <a:lstStyle/>
              <a:p>
                <a:pPr>
                  <a:spcBef>
                    <a:spcPct val="0"/>
                  </a:spcBef>
                </a:pPr>
                <a:r>
                  <a:rPr lang="en-US" altLang="zh-CN" sz="2000">
                    <a:solidFill>
                      <a:schemeClr val="folHlink"/>
                    </a:solidFill>
                    <a:latin typeface="Times New Roman" pitchFamily="18" charset="0"/>
                  </a:rPr>
                  <a:t>M</a:t>
                </a:r>
              </a:p>
            </p:txBody>
          </p:sp>
        </p:grpSp>
        <p:sp>
          <p:nvSpPr>
            <p:cNvPr id="634912" name="Text Box 32"/>
            <p:cNvSpPr txBox="1">
              <a:spLocks noChangeArrowheads="1"/>
            </p:cNvSpPr>
            <p:nvPr/>
          </p:nvSpPr>
          <p:spPr bwMode="auto">
            <a:xfrm>
              <a:off x="4267" y="1393"/>
              <a:ext cx="771" cy="250"/>
            </a:xfrm>
            <a:prstGeom prst="rect">
              <a:avLst/>
            </a:prstGeom>
            <a:noFill/>
            <a:ln w="9525">
              <a:noFill/>
              <a:miter lim="800000"/>
              <a:headEnd/>
              <a:tailEnd/>
            </a:ln>
            <a:effectLst/>
          </p:spPr>
          <p:txBody>
            <a:bodyPr>
              <a:spAutoFit/>
            </a:bodyPr>
            <a:lstStyle/>
            <a:p>
              <a:pPr>
                <a:spcBef>
                  <a:spcPct val="50000"/>
                </a:spcBef>
              </a:pPr>
              <a:r>
                <a:rPr lang="en-US" altLang="zh-CN" sz="2000">
                  <a:latin typeface="Times New Roman"/>
                </a:rPr>
                <a:t>…</a:t>
              </a:r>
              <a:endParaRPr lang="en-US" altLang="zh-CN" sz="2000"/>
            </a:p>
          </p:txBody>
        </p:sp>
      </p:grpSp>
      <p:sp>
        <p:nvSpPr>
          <p:cNvPr id="34" name="日期占位符 33"/>
          <p:cNvSpPr>
            <a:spLocks noGrp="1"/>
          </p:cNvSpPr>
          <p:nvPr>
            <p:ph type="dt" sz="half" idx="10"/>
          </p:nvPr>
        </p:nvSpPr>
        <p:spPr/>
        <p:txBody>
          <a:bodyPr/>
          <a:lstStyle/>
          <a:p>
            <a:fld id="{72B2272D-61BF-429C-9998-0A25CC624037}" type="datetime1">
              <a:rPr lang="zh-CN" altLang="en-US" smtClean="0"/>
              <a:pPr/>
              <a:t>2019/11/28</a:t>
            </a:fld>
            <a:endParaRPr lang="zh-CN" altLang="en-US"/>
          </a:p>
        </p:txBody>
      </p:sp>
      <p:sp>
        <p:nvSpPr>
          <p:cNvPr id="35" name="灯片编号占位符 34"/>
          <p:cNvSpPr>
            <a:spLocks noGrp="1"/>
          </p:cNvSpPr>
          <p:nvPr>
            <p:ph type="sldNum" sz="quarter" idx="12"/>
          </p:nvPr>
        </p:nvSpPr>
        <p:spPr/>
        <p:txBody>
          <a:bodyPr/>
          <a:lstStyle/>
          <a:p>
            <a:fld id="{0C913308-F349-4B6D-A68A-DD1791B4A57B}" type="slidenum">
              <a:rPr lang="zh-CN" altLang="en-US" smtClean="0"/>
              <a:pPr/>
              <a:t>29</a:t>
            </a:fld>
            <a:endParaRPr lang="zh-CN" altLang="en-US"/>
          </a:p>
        </p:txBody>
      </p:sp>
      <p:sp>
        <p:nvSpPr>
          <p:cNvPr id="36" name="页脚占位符 35"/>
          <p:cNvSpPr>
            <a:spLocks noGrp="1"/>
          </p:cNvSpPr>
          <p:nvPr>
            <p:ph type="ftr" sz="quarter" idx="11"/>
          </p:nvPr>
        </p:nvSpPr>
        <p:spPr/>
        <p:txBody>
          <a:bodyPr/>
          <a:lstStyle/>
          <a:p>
            <a:r>
              <a:rPr lang="zh-CN" altLang="en-US" smtClean="0"/>
              <a:t>龙芯</a:t>
            </a:r>
            <a:r>
              <a:rPr lang="en-US" altLang="zh-CN" smtClean="0"/>
              <a:t>-</a:t>
            </a:r>
            <a:r>
              <a:rPr lang="zh-CN" altLang="en-US" smtClean="0"/>
              <a:t>东北大学（秦皇岛）联合实验室</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34908"/>
                                        </p:tgtEl>
                                        <p:attrNameLst>
                                          <p:attrName>style.visibility</p:attrName>
                                        </p:attrNameLst>
                                      </p:cBhvr>
                                      <p:to>
                                        <p:strVal val="visible"/>
                                      </p:to>
                                    </p:set>
                                    <p:animEffect transition="in" filter="blinds(horizontal)">
                                      <p:cBhvr>
                                        <p:cTn id="7" dur="500"/>
                                        <p:tgtEl>
                                          <p:spTgt spid="63490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37"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arn(outVertic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34886"/>
                                        </p:tgtEl>
                                        <p:attrNameLst>
                                          <p:attrName>style.visibility</p:attrName>
                                        </p:attrNameLst>
                                      </p:cBhvr>
                                      <p:to>
                                        <p:strVal val="visible"/>
                                      </p:to>
                                    </p:set>
                                    <p:animEffect transition="in" filter="blinds(horizontal)">
                                      <p:cBhvr>
                                        <p:cTn id="27" dur="500"/>
                                        <p:tgtEl>
                                          <p:spTgt spid="634886"/>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634890"/>
                                        </p:tgtEl>
                                        <p:attrNameLst>
                                          <p:attrName>style.visibility</p:attrName>
                                        </p:attrNameLst>
                                      </p:cBhvr>
                                      <p:to>
                                        <p:strVal val="visible"/>
                                      </p:to>
                                    </p:set>
                                    <p:animEffect transition="in" filter="slide(fromBottom)">
                                      <p:cBhvr>
                                        <p:cTn id="32" dur="500"/>
                                        <p:tgtEl>
                                          <p:spTgt spid="634890"/>
                                        </p:tgtEl>
                                      </p:cBhvr>
                                    </p:animEffect>
                                  </p:childTnLst>
                                </p:cTn>
                              </p:par>
                            </p:childTnLst>
                          </p:cTn>
                        </p:par>
                        <p:par>
                          <p:cTn id="33" fill="hold">
                            <p:stCondLst>
                              <p:cond delay="500"/>
                            </p:stCondLst>
                            <p:childTnLst>
                              <p:par>
                                <p:cTn id="34" presetID="3" presetClass="entr" presetSubtype="10" fill="hold" nodeType="after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blinds(horizontal)">
                                      <p:cBhvr>
                                        <p:cTn id="36" dur="500"/>
                                        <p:tgtEl>
                                          <p:spTgt spid="4"/>
                                        </p:tgtEl>
                                      </p:cBhvr>
                                    </p:animEffect>
                                  </p:childTnLst>
                                </p:cTn>
                              </p:par>
                            </p:childTnLst>
                          </p:cTn>
                        </p:par>
                      </p:childTnLst>
                    </p:cTn>
                  </p:par>
                  <p:par>
                    <p:cTn id="37" fill="hold">
                      <p:stCondLst>
                        <p:cond delay="indefinite"/>
                      </p:stCondLst>
                      <p:childTnLst>
                        <p:par>
                          <p:cTn id="38" fill="hold">
                            <p:stCondLst>
                              <p:cond delay="0"/>
                            </p:stCondLst>
                            <p:childTnLst>
                              <p:par>
                                <p:cTn id="39" presetID="12" presetClass="entr" presetSubtype="4" fill="hold" grpId="0" nodeType="clickEffect">
                                  <p:stCondLst>
                                    <p:cond delay="0"/>
                                  </p:stCondLst>
                                  <p:childTnLst>
                                    <p:set>
                                      <p:cBhvr>
                                        <p:cTn id="40" dur="1" fill="hold">
                                          <p:stCondLst>
                                            <p:cond delay="0"/>
                                          </p:stCondLst>
                                        </p:cTn>
                                        <p:tgtEl>
                                          <p:spTgt spid="634897"/>
                                        </p:tgtEl>
                                        <p:attrNameLst>
                                          <p:attrName>style.visibility</p:attrName>
                                        </p:attrNameLst>
                                      </p:cBhvr>
                                      <p:to>
                                        <p:strVal val="visible"/>
                                      </p:to>
                                    </p:set>
                                    <p:animEffect transition="in" filter="slide(fromBottom)">
                                      <p:cBhvr>
                                        <p:cTn id="41" dur="500"/>
                                        <p:tgtEl>
                                          <p:spTgt spid="634897"/>
                                        </p:tgtEl>
                                      </p:cBhvr>
                                    </p:animEffect>
                                  </p:childTnLst>
                                </p:cTn>
                              </p:par>
                            </p:childTnLst>
                          </p:cTn>
                        </p:par>
                        <p:par>
                          <p:cTn id="42" fill="hold">
                            <p:stCondLst>
                              <p:cond delay="500"/>
                            </p:stCondLst>
                            <p:childTnLst>
                              <p:par>
                                <p:cTn id="43" presetID="3" presetClass="entr" presetSubtype="10" fill="hold" nodeType="after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blinds(horizontal)">
                                      <p:cBhvr>
                                        <p:cTn id="45" dur="500"/>
                                        <p:tgtEl>
                                          <p:spTgt spid="5"/>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634909"/>
                                        </p:tgtEl>
                                        <p:attrNameLst>
                                          <p:attrName>style.visibility</p:attrName>
                                        </p:attrNameLst>
                                      </p:cBhvr>
                                      <p:to>
                                        <p:strVal val="visible"/>
                                      </p:to>
                                    </p:set>
                                    <p:animEffect transition="in" filter="blinds(horizontal)">
                                      <p:cBhvr>
                                        <p:cTn id="50" dur="500"/>
                                        <p:tgtEl>
                                          <p:spTgt spid="634909"/>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634904"/>
                                        </p:tgtEl>
                                        <p:attrNameLst>
                                          <p:attrName>style.visibility</p:attrName>
                                        </p:attrNameLst>
                                      </p:cBhvr>
                                      <p:to>
                                        <p:strVal val="visible"/>
                                      </p:to>
                                    </p:set>
                                    <p:animEffect transition="in" filter="blinds(horizontal)">
                                      <p:cBhvr>
                                        <p:cTn id="55" dur="500"/>
                                        <p:tgtEl>
                                          <p:spTgt spid="634904"/>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634905"/>
                                        </p:tgtEl>
                                        <p:attrNameLst>
                                          <p:attrName>style.visibility</p:attrName>
                                        </p:attrNameLst>
                                      </p:cBhvr>
                                      <p:to>
                                        <p:strVal val="visible"/>
                                      </p:to>
                                    </p:set>
                                    <p:animEffect transition="in" filter="blinds(horizontal)">
                                      <p:cBhvr>
                                        <p:cTn id="60" dur="500"/>
                                        <p:tgtEl>
                                          <p:spTgt spid="634905"/>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634906"/>
                                        </p:tgtEl>
                                        <p:attrNameLst>
                                          <p:attrName>style.visibility</p:attrName>
                                        </p:attrNameLst>
                                      </p:cBhvr>
                                      <p:to>
                                        <p:strVal val="visible"/>
                                      </p:to>
                                    </p:set>
                                    <p:animEffect transition="in" filter="blinds(horizontal)">
                                      <p:cBhvr>
                                        <p:cTn id="65" dur="500"/>
                                        <p:tgtEl>
                                          <p:spTgt spid="634906"/>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634907"/>
                                        </p:tgtEl>
                                        <p:attrNameLst>
                                          <p:attrName>style.visibility</p:attrName>
                                        </p:attrNameLst>
                                      </p:cBhvr>
                                      <p:to>
                                        <p:strVal val="visible"/>
                                      </p:to>
                                    </p:set>
                                    <p:animEffect transition="in" filter="blinds(horizontal)">
                                      <p:cBhvr>
                                        <p:cTn id="70" dur="500"/>
                                        <p:tgtEl>
                                          <p:spTgt spid="6349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886" grpId="0" autoUpdateAnimBg="0"/>
      <p:bldP spid="634890" grpId="0" animBg="1"/>
      <p:bldP spid="634897" grpId="0" animBg="1"/>
      <p:bldP spid="634904" grpId="0" autoUpdateAnimBg="0"/>
      <p:bldP spid="634905" grpId="0" autoUpdateAnimBg="0"/>
      <p:bldP spid="634906" grpId="0" autoUpdateAnimBg="0"/>
      <p:bldP spid="634907" grpId="0" autoUpdateAnimBg="0"/>
      <p:bldP spid="634908" grpId="0" autoUpdateAnimBg="0"/>
      <p:bldP spid="634909"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330" name="Rectangle 2"/>
          <p:cNvSpPr>
            <a:spLocks noGrp="1" noChangeArrowheads="1"/>
          </p:cNvSpPr>
          <p:nvPr>
            <p:ph type="title"/>
          </p:nvPr>
        </p:nvSpPr>
        <p:spPr/>
        <p:txBody>
          <a:bodyPr/>
          <a:lstStyle/>
          <a:p>
            <a:r>
              <a:rPr lang="zh-CN" altLang="en-US"/>
              <a:t> </a:t>
            </a:r>
          </a:p>
        </p:txBody>
      </p:sp>
      <p:sp>
        <p:nvSpPr>
          <p:cNvPr id="611331" name="Text Box 3"/>
          <p:cNvSpPr txBox="1">
            <a:spLocks noChangeArrowheads="1"/>
          </p:cNvSpPr>
          <p:nvPr/>
        </p:nvSpPr>
        <p:spPr bwMode="auto">
          <a:xfrm>
            <a:off x="593725" y="196850"/>
            <a:ext cx="3597275" cy="579438"/>
          </a:xfrm>
          <a:prstGeom prst="rect">
            <a:avLst/>
          </a:prstGeom>
          <a:noFill/>
          <a:ln w="9525">
            <a:noFill/>
            <a:miter lim="800000"/>
            <a:headEnd/>
            <a:tailEnd/>
          </a:ln>
          <a:effectLst/>
        </p:spPr>
        <p:txBody>
          <a:bodyPr>
            <a:spAutoFit/>
          </a:bodyPr>
          <a:lstStyle/>
          <a:p>
            <a:pPr>
              <a:spcBef>
                <a:spcPct val="0"/>
              </a:spcBef>
            </a:pPr>
            <a:r>
              <a:rPr lang="zh-CN" altLang="en-US" sz="3200">
                <a:latin typeface="Times New Roman" pitchFamily="18" charset="0"/>
              </a:rPr>
              <a:t>2</a:t>
            </a:r>
            <a:r>
              <a:rPr lang="zh-CN" altLang="en-US" sz="3200"/>
              <a:t>.节拍信号</a:t>
            </a:r>
          </a:p>
        </p:txBody>
      </p:sp>
      <p:sp>
        <p:nvSpPr>
          <p:cNvPr id="611332" name="Freeform 4"/>
          <p:cNvSpPr>
            <a:spLocks/>
          </p:cNvSpPr>
          <p:nvPr/>
        </p:nvSpPr>
        <p:spPr bwMode="auto">
          <a:xfrm>
            <a:off x="762000" y="2438400"/>
            <a:ext cx="8077200" cy="457200"/>
          </a:xfrm>
          <a:custGeom>
            <a:avLst/>
            <a:gdLst/>
            <a:ahLst/>
            <a:cxnLst>
              <a:cxn ang="0">
                <a:pos x="0" y="288"/>
              </a:cxn>
              <a:cxn ang="0">
                <a:pos x="240" y="288"/>
              </a:cxn>
              <a:cxn ang="0">
                <a:pos x="240" y="0"/>
              </a:cxn>
              <a:cxn ang="0">
                <a:pos x="816" y="0"/>
              </a:cxn>
              <a:cxn ang="0">
                <a:pos x="816" y="288"/>
              </a:cxn>
              <a:cxn ang="0">
                <a:pos x="2544" y="288"/>
              </a:cxn>
              <a:cxn ang="0">
                <a:pos x="2544" y="0"/>
              </a:cxn>
              <a:cxn ang="0">
                <a:pos x="3120" y="0"/>
              </a:cxn>
              <a:cxn ang="0">
                <a:pos x="3120" y="288"/>
              </a:cxn>
              <a:cxn ang="0">
                <a:pos x="4848" y="288"/>
              </a:cxn>
              <a:cxn ang="0">
                <a:pos x="4848" y="0"/>
              </a:cxn>
              <a:cxn ang="0">
                <a:pos x="5088" y="0"/>
              </a:cxn>
            </a:cxnLst>
            <a:rect l="0" t="0" r="r" b="b"/>
            <a:pathLst>
              <a:path w="5088" h="288">
                <a:moveTo>
                  <a:pt x="0" y="288"/>
                </a:moveTo>
                <a:lnTo>
                  <a:pt x="240" y="288"/>
                </a:lnTo>
                <a:lnTo>
                  <a:pt x="240" y="0"/>
                </a:lnTo>
                <a:lnTo>
                  <a:pt x="816" y="0"/>
                </a:lnTo>
                <a:lnTo>
                  <a:pt x="816" y="288"/>
                </a:lnTo>
                <a:lnTo>
                  <a:pt x="2544" y="288"/>
                </a:lnTo>
                <a:lnTo>
                  <a:pt x="2544" y="0"/>
                </a:lnTo>
                <a:lnTo>
                  <a:pt x="3120" y="0"/>
                </a:lnTo>
                <a:lnTo>
                  <a:pt x="3120" y="288"/>
                </a:lnTo>
                <a:lnTo>
                  <a:pt x="4848" y="288"/>
                </a:lnTo>
                <a:lnTo>
                  <a:pt x="4848" y="0"/>
                </a:lnTo>
                <a:lnTo>
                  <a:pt x="5088" y="0"/>
                </a:lnTo>
              </a:path>
            </a:pathLst>
          </a:custGeom>
          <a:noFill/>
          <a:ln w="28575" cmpd="sng">
            <a:solidFill>
              <a:schemeClr val="tx1"/>
            </a:solidFill>
            <a:round/>
            <a:headEnd/>
            <a:tailEnd/>
          </a:ln>
          <a:effectLst/>
        </p:spPr>
        <p:txBody>
          <a:bodyPr wrap="none"/>
          <a:lstStyle/>
          <a:p>
            <a:endParaRPr lang="zh-CN" altLang="en-US"/>
          </a:p>
        </p:txBody>
      </p:sp>
      <p:sp>
        <p:nvSpPr>
          <p:cNvPr id="611333" name="Freeform 5"/>
          <p:cNvSpPr>
            <a:spLocks/>
          </p:cNvSpPr>
          <p:nvPr/>
        </p:nvSpPr>
        <p:spPr bwMode="auto">
          <a:xfrm>
            <a:off x="735013" y="3352800"/>
            <a:ext cx="8124825" cy="463550"/>
          </a:xfrm>
          <a:custGeom>
            <a:avLst/>
            <a:gdLst/>
            <a:ahLst/>
            <a:cxnLst>
              <a:cxn ang="0">
                <a:pos x="0" y="292"/>
              </a:cxn>
              <a:cxn ang="0">
                <a:pos x="833" y="288"/>
              </a:cxn>
              <a:cxn ang="0">
                <a:pos x="833" y="0"/>
              </a:cxn>
              <a:cxn ang="0">
                <a:pos x="1409" y="0"/>
              </a:cxn>
              <a:cxn ang="0">
                <a:pos x="1409" y="288"/>
              </a:cxn>
              <a:cxn ang="0">
                <a:pos x="3137" y="288"/>
              </a:cxn>
              <a:cxn ang="0">
                <a:pos x="3137" y="0"/>
              </a:cxn>
              <a:cxn ang="0">
                <a:pos x="3713" y="0"/>
              </a:cxn>
              <a:cxn ang="0">
                <a:pos x="3713" y="288"/>
              </a:cxn>
              <a:cxn ang="0">
                <a:pos x="5118" y="292"/>
              </a:cxn>
              <a:cxn ang="0">
                <a:pos x="5105" y="292"/>
              </a:cxn>
              <a:cxn ang="0">
                <a:pos x="5092" y="292"/>
              </a:cxn>
            </a:cxnLst>
            <a:rect l="0" t="0" r="r" b="b"/>
            <a:pathLst>
              <a:path w="5118" h="292">
                <a:moveTo>
                  <a:pt x="0" y="292"/>
                </a:moveTo>
                <a:lnTo>
                  <a:pt x="833" y="288"/>
                </a:lnTo>
                <a:lnTo>
                  <a:pt x="833" y="0"/>
                </a:lnTo>
                <a:lnTo>
                  <a:pt x="1409" y="0"/>
                </a:lnTo>
                <a:lnTo>
                  <a:pt x="1409" y="288"/>
                </a:lnTo>
                <a:lnTo>
                  <a:pt x="3137" y="288"/>
                </a:lnTo>
                <a:lnTo>
                  <a:pt x="3137" y="0"/>
                </a:lnTo>
                <a:lnTo>
                  <a:pt x="3713" y="0"/>
                </a:lnTo>
                <a:lnTo>
                  <a:pt x="3713" y="288"/>
                </a:lnTo>
                <a:lnTo>
                  <a:pt x="5118" y="292"/>
                </a:lnTo>
                <a:lnTo>
                  <a:pt x="5105" y="292"/>
                </a:lnTo>
                <a:lnTo>
                  <a:pt x="5092" y="292"/>
                </a:lnTo>
              </a:path>
            </a:pathLst>
          </a:custGeom>
          <a:noFill/>
          <a:ln w="28575" cmpd="sng">
            <a:solidFill>
              <a:schemeClr val="tx1"/>
            </a:solidFill>
            <a:round/>
            <a:headEnd/>
            <a:tailEnd/>
          </a:ln>
          <a:effectLst/>
        </p:spPr>
        <p:txBody>
          <a:bodyPr wrap="none"/>
          <a:lstStyle/>
          <a:p>
            <a:endParaRPr lang="zh-CN" altLang="en-US"/>
          </a:p>
        </p:txBody>
      </p:sp>
      <p:sp>
        <p:nvSpPr>
          <p:cNvPr id="611334" name="Freeform 6"/>
          <p:cNvSpPr>
            <a:spLocks/>
          </p:cNvSpPr>
          <p:nvPr/>
        </p:nvSpPr>
        <p:spPr bwMode="auto">
          <a:xfrm>
            <a:off x="776288" y="4267200"/>
            <a:ext cx="8208962" cy="477838"/>
          </a:xfrm>
          <a:custGeom>
            <a:avLst/>
            <a:gdLst/>
            <a:ahLst/>
            <a:cxnLst>
              <a:cxn ang="0">
                <a:pos x="0" y="288"/>
              </a:cxn>
              <a:cxn ang="0">
                <a:pos x="1400" y="288"/>
              </a:cxn>
              <a:cxn ang="0">
                <a:pos x="1400" y="0"/>
              </a:cxn>
              <a:cxn ang="0">
                <a:pos x="1976" y="0"/>
              </a:cxn>
              <a:cxn ang="0">
                <a:pos x="1976" y="288"/>
              </a:cxn>
              <a:cxn ang="0">
                <a:pos x="3704" y="288"/>
              </a:cxn>
              <a:cxn ang="0">
                <a:pos x="3704" y="0"/>
              </a:cxn>
              <a:cxn ang="0">
                <a:pos x="4280" y="0"/>
              </a:cxn>
              <a:cxn ang="0">
                <a:pos x="4280" y="288"/>
              </a:cxn>
              <a:cxn ang="0">
                <a:pos x="5158" y="288"/>
              </a:cxn>
              <a:cxn ang="0">
                <a:pos x="5158" y="288"/>
              </a:cxn>
              <a:cxn ang="0">
                <a:pos x="5171" y="301"/>
              </a:cxn>
            </a:cxnLst>
            <a:rect l="0" t="0" r="r" b="b"/>
            <a:pathLst>
              <a:path w="5171" h="301">
                <a:moveTo>
                  <a:pt x="0" y="288"/>
                </a:moveTo>
                <a:lnTo>
                  <a:pt x="1400" y="288"/>
                </a:lnTo>
                <a:lnTo>
                  <a:pt x="1400" y="0"/>
                </a:lnTo>
                <a:lnTo>
                  <a:pt x="1976" y="0"/>
                </a:lnTo>
                <a:lnTo>
                  <a:pt x="1976" y="288"/>
                </a:lnTo>
                <a:lnTo>
                  <a:pt x="3704" y="288"/>
                </a:lnTo>
                <a:lnTo>
                  <a:pt x="3704" y="0"/>
                </a:lnTo>
                <a:lnTo>
                  <a:pt x="4280" y="0"/>
                </a:lnTo>
                <a:lnTo>
                  <a:pt x="4280" y="288"/>
                </a:lnTo>
                <a:lnTo>
                  <a:pt x="5158" y="288"/>
                </a:lnTo>
                <a:lnTo>
                  <a:pt x="5158" y="288"/>
                </a:lnTo>
                <a:lnTo>
                  <a:pt x="5171" y="301"/>
                </a:lnTo>
              </a:path>
            </a:pathLst>
          </a:custGeom>
          <a:noFill/>
          <a:ln w="28575" cmpd="sng">
            <a:solidFill>
              <a:schemeClr val="tx1"/>
            </a:solidFill>
            <a:round/>
            <a:headEnd/>
            <a:tailEnd/>
          </a:ln>
          <a:effectLst/>
        </p:spPr>
        <p:txBody>
          <a:bodyPr wrap="none"/>
          <a:lstStyle/>
          <a:p>
            <a:endParaRPr lang="zh-CN" altLang="en-US"/>
          </a:p>
        </p:txBody>
      </p:sp>
      <p:sp>
        <p:nvSpPr>
          <p:cNvPr id="611335" name="Freeform 7"/>
          <p:cNvSpPr>
            <a:spLocks/>
          </p:cNvSpPr>
          <p:nvPr/>
        </p:nvSpPr>
        <p:spPr bwMode="auto">
          <a:xfrm>
            <a:off x="776288" y="5165725"/>
            <a:ext cx="8291512" cy="463550"/>
          </a:xfrm>
          <a:custGeom>
            <a:avLst/>
            <a:gdLst/>
            <a:ahLst/>
            <a:cxnLst>
              <a:cxn ang="0">
                <a:pos x="0" y="292"/>
              </a:cxn>
              <a:cxn ang="0">
                <a:pos x="1967" y="288"/>
              </a:cxn>
              <a:cxn ang="0">
                <a:pos x="1967" y="0"/>
              </a:cxn>
              <a:cxn ang="0">
                <a:pos x="2543" y="0"/>
              </a:cxn>
              <a:cxn ang="0">
                <a:pos x="2543" y="288"/>
              </a:cxn>
              <a:cxn ang="0">
                <a:pos x="4271" y="288"/>
              </a:cxn>
              <a:cxn ang="0">
                <a:pos x="4271" y="0"/>
              </a:cxn>
              <a:cxn ang="0">
                <a:pos x="4847" y="0"/>
              </a:cxn>
              <a:cxn ang="0">
                <a:pos x="4847" y="288"/>
              </a:cxn>
              <a:cxn ang="0">
                <a:pos x="5210" y="292"/>
              </a:cxn>
              <a:cxn ang="0">
                <a:pos x="5210" y="279"/>
              </a:cxn>
              <a:cxn ang="0">
                <a:pos x="5223" y="292"/>
              </a:cxn>
            </a:cxnLst>
            <a:rect l="0" t="0" r="r" b="b"/>
            <a:pathLst>
              <a:path w="5223" h="292">
                <a:moveTo>
                  <a:pt x="0" y="292"/>
                </a:moveTo>
                <a:lnTo>
                  <a:pt x="1967" y="288"/>
                </a:lnTo>
                <a:lnTo>
                  <a:pt x="1967" y="0"/>
                </a:lnTo>
                <a:lnTo>
                  <a:pt x="2543" y="0"/>
                </a:lnTo>
                <a:lnTo>
                  <a:pt x="2543" y="288"/>
                </a:lnTo>
                <a:lnTo>
                  <a:pt x="4271" y="288"/>
                </a:lnTo>
                <a:lnTo>
                  <a:pt x="4271" y="0"/>
                </a:lnTo>
                <a:lnTo>
                  <a:pt x="4847" y="0"/>
                </a:lnTo>
                <a:lnTo>
                  <a:pt x="4847" y="288"/>
                </a:lnTo>
                <a:lnTo>
                  <a:pt x="5210" y="292"/>
                </a:lnTo>
                <a:lnTo>
                  <a:pt x="5210" y="279"/>
                </a:lnTo>
                <a:lnTo>
                  <a:pt x="5223" y="292"/>
                </a:lnTo>
              </a:path>
            </a:pathLst>
          </a:custGeom>
          <a:noFill/>
          <a:ln w="28575" cmpd="sng">
            <a:solidFill>
              <a:schemeClr val="tx1"/>
            </a:solidFill>
            <a:round/>
            <a:headEnd/>
            <a:tailEnd/>
          </a:ln>
          <a:effectLst/>
        </p:spPr>
        <p:txBody>
          <a:bodyPr wrap="none"/>
          <a:lstStyle/>
          <a:p>
            <a:endParaRPr lang="zh-CN" altLang="en-US"/>
          </a:p>
        </p:txBody>
      </p:sp>
      <p:sp>
        <p:nvSpPr>
          <p:cNvPr id="611336" name="Text Box 8"/>
          <p:cNvSpPr txBox="1">
            <a:spLocks noChangeArrowheads="1"/>
          </p:cNvSpPr>
          <p:nvPr/>
        </p:nvSpPr>
        <p:spPr bwMode="auto">
          <a:xfrm>
            <a:off x="212725" y="1676400"/>
            <a:ext cx="788988" cy="427038"/>
          </a:xfrm>
          <a:prstGeom prst="rect">
            <a:avLst/>
          </a:prstGeom>
          <a:noFill/>
          <a:ln w="9525">
            <a:noFill/>
            <a:miter lim="800000"/>
            <a:headEnd/>
            <a:tailEnd/>
          </a:ln>
          <a:effectLst/>
        </p:spPr>
        <p:txBody>
          <a:bodyPr wrap="none">
            <a:spAutoFit/>
          </a:bodyPr>
          <a:lstStyle/>
          <a:p>
            <a:pPr>
              <a:spcBef>
                <a:spcPct val="0"/>
              </a:spcBef>
            </a:pPr>
            <a:r>
              <a:rPr lang="en-US" altLang="zh-CN" sz="2200">
                <a:solidFill>
                  <a:schemeClr val="folHlink"/>
                </a:solidFill>
                <a:latin typeface="Times New Roman" pitchFamily="18" charset="0"/>
              </a:rPr>
              <a:t>CLK</a:t>
            </a:r>
          </a:p>
        </p:txBody>
      </p:sp>
      <p:sp>
        <p:nvSpPr>
          <p:cNvPr id="611337" name="Text Box 9"/>
          <p:cNvSpPr txBox="1">
            <a:spLocks noChangeArrowheads="1"/>
          </p:cNvSpPr>
          <p:nvPr/>
        </p:nvSpPr>
        <p:spPr bwMode="auto">
          <a:xfrm>
            <a:off x="304800" y="2590800"/>
            <a:ext cx="471488" cy="457200"/>
          </a:xfrm>
          <a:prstGeom prst="rect">
            <a:avLst/>
          </a:prstGeom>
          <a:noFill/>
          <a:ln w="9525">
            <a:noFill/>
            <a:miter lim="800000"/>
            <a:headEnd/>
            <a:tailEnd/>
          </a:ln>
          <a:effectLst/>
        </p:spPr>
        <p:txBody>
          <a:bodyPr wrap="none">
            <a:spAutoFit/>
          </a:bodyPr>
          <a:lstStyle/>
          <a:p>
            <a:pPr>
              <a:spcBef>
                <a:spcPct val="0"/>
              </a:spcBef>
            </a:pPr>
            <a:r>
              <a:rPr lang="en-US" altLang="zh-CN" sz="2400" i="1">
                <a:solidFill>
                  <a:schemeClr val="folHlink"/>
                </a:solidFill>
                <a:latin typeface="Times New Roman" pitchFamily="18" charset="0"/>
              </a:rPr>
              <a:t>T</a:t>
            </a:r>
            <a:r>
              <a:rPr lang="en-US" altLang="zh-CN" sz="2400" baseline="-15000">
                <a:solidFill>
                  <a:schemeClr val="folHlink"/>
                </a:solidFill>
                <a:latin typeface="Times New Roman" pitchFamily="18" charset="0"/>
              </a:rPr>
              <a:t>0</a:t>
            </a:r>
          </a:p>
        </p:txBody>
      </p:sp>
      <p:sp>
        <p:nvSpPr>
          <p:cNvPr id="611338" name="Text Box 10"/>
          <p:cNvSpPr txBox="1">
            <a:spLocks noChangeArrowheads="1"/>
          </p:cNvSpPr>
          <p:nvPr/>
        </p:nvSpPr>
        <p:spPr bwMode="auto">
          <a:xfrm>
            <a:off x="304800" y="3505200"/>
            <a:ext cx="471488" cy="457200"/>
          </a:xfrm>
          <a:prstGeom prst="rect">
            <a:avLst/>
          </a:prstGeom>
          <a:noFill/>
          <a:ln w="9525">
            <a:noFill/>
            <a:miter lim="800000"/>
            <a:headEnd/>
            <a:tailEnd/>
          </a:ln>
          <a:effectLst/>
        </p:spPr>
        <p:txBody>
          <a:bodyPr wrap="none">
            <a:spAutoFit/>
          </a:bodyPr>
          <a:lstStyle/>
          <a:p>
            <a:pPr>
              <a:spcBef>
                <a:spcPct val="0"/>
              </a:spcBef>
            </a:pPr>
            <a:r>
              <a:rPr lang="en-US" altLang="zh-CN" sz="2400" i="1">
                <a:solidFill>
                  <a:schemeClr val="folHlink"/>
                </a:solidFill>
                <a:latin typeface="Times New Roman" pitchFamily="18" charset="0"/>
              </a:rPr>
              <a:t>T</a:t>
            </a:r>
            <a:r>
              <a:rPr lang="en-US" altLang="zh-CN" sz="2400" baseline="-15000">
                <a:solidFill>
                  <a:schemeClr val="folHlink"/>
                </a:solidFill>
                <a:latin typeface="Times New Roman" pitchFamily="18" charset="0"/>
              </a:rPr>
              <a:t>1</a:t>
            </a:r>
          </a:p>
        </p:txBody>
      </p:sp>
      <p:sp>
        <p:nvSpPr>
          <p:cNvPr id="611339" name="Text Box 11"/>
          <p:cNvSpPr txBox="1">
            <a:spLocks noChangeArrowheads="1"/>
          </p:cNvSpPr>
          <p:nvPr/>
        </p:nvSpPr>
        <p:spPr bwMode="auto">
          <a:xfrm>
            <a:off x="304800" y="4419600"/>
            <a:ext cx="471488" cy="457200"/>
          </a:xfrm>
          <a:prstGeom prst="rect">
            <a:avLst/>
          </a:prstGeom>
          <a:noFill/>
          <a:ln w="9525">
            <a:noFill/>
            <a:miter lim="800000"/>
            <a:headEnd/>
            <a:tailEnd/>
          </a:ln>
          <a:effectLst/>
        </p:spPr>
        <p:txBody>
          <a:bodyPr wrap="none">
            <a:spAutoFit/>
          </a:bodyPr>
          <a:lstStyle/>
          <a:p>
            <a:pPr>
              <a:spcBef>
                <a:spcPct val="0"/>
              </a:spcBef>
            </a:pPr>
            <a:r>
              <a:rPr lang="en-US" altLang="zh-CN" sz="2400" i="1">
                <a:solidFill>
                  <a:schemeClr val="folHlink"/>
                </a:solidFill>
                <a:latin typeface="Times New Roman" pitchFamily="18" charset="0"/>
              </a:rPr>
              <a:t>T</a:t>
            </a:r>
            <a:r>
              <a:rPr lang="en-US" altLang="zh-CN" sz="2400" baseline="-15000">
                <a:solidFill>
                  <a:schemeClr val="folHlink"/>
                </a:solidFill>
                <a:latin typeface="Times New Roman" pitchFamily="18" charset="0"/>
              </a:rPr>
              <a:t>2</a:t>
            </a:r>
          </a:p>
        </p:txBody>
      </p:sp>
      <p:sp>
        <p:nvSpPr>
          <p:cNvPr id="611340" name="Text Box 12"/>
          <p:cNvSpPr txBox="1">
            <a:spLocks noChangeArrowheads="1"/>
          </p:cNvSpPr>
          <p:nvPr/>
        </p:nvSpPr>
        <p:spPr bwMode="auto">
          <a:xfrm>
            <a:off x="304800" y="5334000"/>
            <a:ext cx="471488" cy="457200"/>
          </a:xfrm>
          <a:prstGeom prst="rect">
            <a:avLst/>
          </a:prstGeom>
          <a:noFill/>
          <a:ln w="9525">
            <a:noFill/>
            <a:miter lim="800000"/>
            <a:headEnd/>
            <a:tailEnd/>
          </a:ln>
          <a:effectLst/>
        </p:spPr>
        <p:txBody>
          <a:bodyPr wrap="none">
            <a:spAutoFit/>
          </a:bodyPr>
          <a:lstStyle/>
          <a:p>
            <a:pPr>
              <a:spcBef>
                <a:spcPct val="0"/>
              </a:spcBef>
            </a:pPr>
            <a:r>
              <a:rPr lang="en-US" altLang="zh-CN" sz="2400" i="1">
                <a:solidFill>
                  <a:schemeClr val="folHlink"/>
                </a:solidFill>
                <a:latin typeface="Times New Roman" pitchFamily="18" charset="0"/>
              </a:rPr>
              <a:t>T</a:t>
            </a:r>
            <a:r>
              <a:rPr lang="en-US" altLang="zh-CN" sz="2400" baseline="-15000">
                <a:solidFill>
                  <a:schemeClr val="folHlink"/>
                </a:solidFill>
                <a:latin typeface="Times New Roman" pitchFamily="18" charset="0"/>
              </a:rPr>
              <a:t>3</a:t>
            </a:r>
          </a:p>
        </p:txBody>
      </p:sp>
      <p:grpSp>
        <p:nvGrpSpPr>
          <p:cNvPr id="2" name="Group 13"/>
          <p:cNvGrpSpPr>
            <a:grpSpLocks/>
          </p:cNvGrpSpPr>
          <p:nvPr/>
        </p:nvGrpSpPr>
        <p:grpSpPr bwMode="auto">
          <a:xfrm>
            <a:off x="762000" y="1600200"/>
            <a:ext cx="8077200" cy="4114800"/>
            <a:chOff x="384" y="1008"/>
            <a:chExt cx="5088" cy="2592"/>
          </a:xfrm>
        </p:grpSpPr>
        <p:grpSp>
          <p:nvGrpSpPr>
            <p:cNvPr id="3" name="Group 14"/>
            <p:cNvGrpSpPr>
              <a:grpSpLocks/>
            </p:cNvGrpSpPr>
            <p:nvPr/>
          </p:nvGrpSpPr>
          <p:grpSpPr bwMode="auto">
            <a:xfrm>
              <a:off x="384" y="1008"/>
              <a:ext cx="5088" cy="292"/>
              <a:chOff x="384" y="1964"/>
              <a:chExt cx="5088" cy="292"/>
            </a:xfrm>
          </p:grpSpPr>
          <p:sp>
            <p:nvSpPr>
              <p:cNvPr id="611343" name="Freeform 15"/>
              <p:cNvSpPr>
                <a:spLocks/>
              </p:cNvSpPr>
              <p:nvPr/>
            </p:nvSpPr>
            <p:spPr bwMode="auto">
              <a:xfrm>
                <a:off x="384" y="1964"/>
                <a:ext cx="480" cy="288"/>
              </a:xfrm>
              <a:custGeom>
                <a:avLst/>
                <a:gdLst/>
                <a:ahLst/>
                <a:cxnLst>
                  <a:cxn ang="0">
                    <a:pos x="0" y="288"/>
                  </a:cxn>
                  <a:cxn ang="0">
                    <a:pos x="240" y="288"/>
                  </a:cxn>
                  <a:cxn ang="0">
                    <a:pos x="240" y="0"/>
                  </a:cxn>
                  <a:cxn ang="0">
                    <a:pos x="480" y="0"/>
                  </a:cxn>
                  <a:cxn ang="0">
                    <a:pos x="480" y="288"/>
                  </a:cxn>
                </a:cxnLst>
                <a:rect l="0" t="0" r="r" b="b"/>
                <a:pathLst>
                  <a:path w="480" h="288">
                    <a:moveTo>
                      <a:pt x="0" y="288"/>
                    </a:moveTo>
                    <a:lnTo>
                      <a:pt x="240" y="288"/>
                    </a:lnTo>
                    <a:lnTo>
                      <a:pt x="240" y="0"/>
                    </a:lnTo>
                    <a:lnTo>
                      <a:pt x="480" y="0"/>
                    </a:lnTo>
                    <a:lnTo>
                      <a:pt x="480" y="288"/>
                    </a:lnTo>
                  </a:path>
                </a:pathLst>
              </a:custGeom>
              <a:noFill/>
              <a:ln w="28575" cmpd="sng">
                <a:solidFill>
                  <a:schemeClr val="tx1"/>
                </a:solidFill>
                <a:round/>
                <a:headEnd/>
                <a:tailEnd/>
              </a:ln>
              <a:effectLst/>
            </p:spPr>
            <p:txBody>
              <a:bodyPr wrap="none"/>
              <a:lstStyle/>
              <a:p>
                <a:endParaRPr lang="zh-CN" altLang="en-US"/>
              </a:p>
            </p:txBody>
          </p:sp>
          <p:sp>
            <p:nvSpPr>
              <p:cNvPr id="611344" name="Freeform 16"/>
              <p:cNvSpPr>
                <a:spLocks/>
              </p:cNvSpPr>
              <p:nvPr/>
            </p:nvSpPr>
            <p:spPr bwMode="auto">
              <a:xfrm>
                <a:off x="860" y="1964"/>
                <a:ext cx="580" cy="292"/>
              </a:xfrm>
              <a:custGeom>
                <a:avLst/>
                <a:gdLst/>
                <a:ahLst/>
                <a:cxnLst>
                  <a:cxn ang="0">
                    <a:pos x="0" y="292"/>
                  </a:cxn>
                  <a:cxn ang="0">
                    <a:pos x="340" y="288"/>
                  </a:cxn>
                  <a:cxn ang="0">
                    <a:pos x="340" y="0"/>
                  </a:cxn>
                  <a:cxn ang="0">
                    <a:pos x="580" y="0"/>
                  </a:cxn>
                  <a:cxn ang="0">
                    <a:pos x="580" y="288"/>
                  </a:cxn>
                </a:cxnLst>
                <a:rect l="0" t="0" r="r" b="b"/>
                <a:pathLst>
                  <a:path w="580" h="292">
                    <a:moveTo>
                      <a:pt x="0" y="292"/>
                    </a:moveTo>
                    <a:lnTo>
                      <a:pt x="340" y="288"/>
                    </a:lnTo>
                    <a:lnTo>
                      <a:pt x="340" y="0"/>
                    </a:lnTo>
                    <a:lnTo>
                      <a:pt x="580" y="0"/>
                    </a:lnTo>
                    <a:lnTo>
                      <a:pt x="580" y="288"/>
                    </a:lnTo>
                  </a:path>
                </a:pathLst>
              </a:custGeom>
              <a:noFill/>
              <a:ln w="28575" cmpd="sng">
                <a:solidFill>
                  <a:schemeClr val="tx1"/>
                </a:solidFill>
                <a:round/>
                <a:headEnd/>
                <a:tailEnd/>
              </a:ln>
              <a:effectLst/>
            </p:spPr>
            <p:txBody>
              <a:bodyPr wrap="none"/>
              <a:lstStyle/>
              <a:p>
                <a:endParaRPr lang="zh-CN" altLang="en-US"/>
              </a:p>
            </p:txBody>
          </p:sp>
          <p:sp>
            <p:nvSpPr>
              <p:cNvPr id="611345" name="Freeform 17"/>
              <p:cNvSpPr>
                <a:spLocks/>
              </p:cNvSpPr>
              <p:nvPr/>
            </p:nvSpPr>
            <p:spPr bwMode="auto">
              <a:xfrm>
                <a:off x="1436" y="1964"/>
                <a:ext cx="580" cy="292"/>
              </a:xfrm>
              <a:custGeom>
                <a:avLst/>
                <a:gdLst/>
                <a:ahLst/>
                <a:cxnLst>
                  <a:cxn ang="0">
                    <a:pos x="0" y="292"/>
                  </a:cxn>
                  <a:cxn ang="0">
                    <a:pos x="340" y="288"/>
                  </a:cxn>
                  <a:cxn ang="0">
                    <a:pos x="340" y="0"/>
                  </a:cxn>
                  <a:cxn ang="0">
                    <a:pos x="580" y="0"/>
                  </a:cxn>
                  <a:cxn ang="0">
                    <a:pos x="580" y="288"/>
                  </a:cxn>
                </a:cxnLst>
                <a:rect l="0" t="0" r="r" b="b"/>
                <a:pathLst>
                  <a:path w="580" h="292">
                    <a:moveTo>
                      <a:pt x="0" y="292"/>
                    </a:moveTo>
                    <a:lnTo>
                      <a:pt x="340" y="288"/>
                    </a:lnTo>
                    <a:lnTo>
                      <a:pt x="340" y="0"/>
                    </a:lnTo>
                    <a:lnTo>
                      <a:pt x="580" y="0"/>
                    </a:lnTo>
                    <a:lnTo>
                      <a:pt x="580" y="288"/>
                    </a:lnTo>
                  </a:path>
                </a:pathLst>
              </a:custGeom>
              <a:noFill/>
              <a:ln w="28575" cmpd="sng">
                <a:solidFill>
                  <a:schemeClr val="tx1"/>
                </a:solidFill>
                <a:round/>
                <a:headEnd/>
                <a:tailEnd/>
              </a:ln>
              <a:effectLst/>
            </p:spPr>
            <p:txBody>
              <a:bodyPr wrap="none"/>
              <a:lstStyle/>
              <a:p>
                <a:endParaRPr lang="zh-CN" altLang="en-US"/>
              </a:p>
            </p:txBody>
          </p:sp>
          <p:sp>
            <p:nvSpPr>
              <p:cNvPr id="611346" name="Freeform 18"/>
              <p:cNvSpPr>
                <a:spLocks/>
              </p:cNvSpPr>
              <p:nvPr/>
            </p:nvSpPr>
            <p:spPr bwMode="auto">
              <a:xfrm>
                <a:off x="2012" y="1964"/>
                <a:ext cx="580" cy="292"/>
              </a:xfrm>
              <a:custGeom>
                <a:avLst/>
                <a:gdLst/>
                <a:ahLst/>
                <a:cxnLst>
                  <a:cxn ang="0">
                    <a:pos x="0" y="292"/>
                  </a:cxn>
                  <a:cxn ang="0">
                    <a:pos x="340" y="288"/>
                  </a:cxn>
                  <a:cxn ang="0">
                    <a:pos x="340" y="0"/>
                  </a:cxn>
                  <a:cxn ang="0">
                    <a:pos x="580" y="0"/>
                  </a:cxn>
                  <a:cxn ang="0">
                    <a:pos x="580" y="288"/>
                  </a:cxn>
                </a:cxnLst>
                <a:rect l="0" t="0" r="r" b="b"/>
                <a:pathLst>
                  <a:path w="580" h="292">
                    <a:moveTo>
                      <a:pt x="0" y="292"/>
                    </a:moveTo>
                    <a:lnTo>
                      <a:pt x="340" y="288"/>
                    </a:lnTo>
                    <a:lnTo>
                      <a:pt x="340" y="0"/>
                    </a:lnTo>
                    <a:lnTo>
                      <a:pt x="580" y="0"/>
                    </a:lnTo>
                    <a:lnTo>
                      <a:pt x="580" y="288"/>
                    </a:lnTo>
                  </a:path>
                </a:pathLst>
              </a:custGeom>
              <a:noFill/>
              <a:ln w="28575" cmpd="sng">
                <a:solidFill>
                  <a:schemeClr val="tx1"/>
                </a:solidFill>
                <a:round/>
                <a:headEnd/>
                <a:tailEnd/>
              </a:ln>
              <a:effectLst/>
            </p:spPr>
            <p:txBody>
              <a:bodyPr wrap="none"/>
              <a:lstStyle/>
              <a:p>
                <a:endParaRPr lang="zh-CN" altLang="en-US"/>
              </a:p>
            </p:txBody>
          </p:sp>
          <p:sp>
            <p:nvSpPr>
              <p:cNvPr id="611347" name="Freeform 19"/>
              <p:cNvSpPr>
                <a:spLocks/>
              </p:cNvSpPr>
              <p:nvPr/>
            </p:nvSpPr>
            <p:spPr bwMode="auto">
              <a:xfrm>
                <a:off x="2588" y="1964"/>
                <a:ext cx="580" cy="292"/>
              </a:xfrm>
              <a:custGeom>
                <a:avLst/>
                <a:gdLst/>
                <a:ahLst/>
                <a:cxnLst>
                  <a:cxn ang="0">
                    <a:pos x="0" y="292"/>
                  </a:cxn>
                  <a:cxn ang="0">
                    <a:pos x="340" y="288"/>
                  </a:cxn>
                  <a:cxn ang="0">
                    <a:pos x="340" y="0"/>
                  </a:cxn>
                  <a:cxn ang="0">
                    <a:pos x="580" y="0"/>
                  </a:cxn>
                  <a:cxn ang="0">
                    <a:pos x="580" y="288"/>
                  </a:cxn>
                </a:cxnLst>
                <a:rect l="0" t="0" r="r" b="b"/>
                <a:pathLst>
                  <a:path w="580" h="292">
                    <a:moveTo>
                      <a:pt x="0" y="292"/>
                    </a:moveTo>
                    <a:lnTo>
                      <a:pt x="340" y="288"/>
                    </a:lnTo>
                    <a:lnTo>
                      <a:pt x="340" y="0"/>
                    </a:lnTo>
                    <a:lnTo>
                      <a:pt x="580" y="0"/>
                    </a:lnTo>
                    <a:lnTo>
                      <a:pt x="580" y="288"/>
                    </a:lnTo>
                  </a:path>
                </a:pathLst>
              </a:custGeom>
              <a:noFill/>
              <a:ln w="28575" cmpd="sng">
                <a:solidFill>
                  <a:schemeClr val="tx1"/>
                </a:solidFill>
                <a:round/>
                <a:headEnd/>
                <a:tailEnd/>
              </a:ln>
              <a:effectLst/>
            </p:spPr>
            <p:txBody>
              <a:bodyPr wrap="none"/>
              <a:lstStyle/>
              <a:p>
                <a:endParaRPr lang="zh-CN" altLang="en-US"/>
              </a:p>
            </p:txBody>
          </p:sp>
          <p:sp>
            <p:nvSpPr>
              <p:cNvPr id="611348" name="Freeform 20"/>
              <p:cNvSpPr>
                <a:spLocks/>
              </p:cNvSpPr>
              <p:nvPr/>
            </p:nvSpPr>
            <p:spPr bwMode="auto">
              <a:xfrm>
                <a:off x="3164" y="1964"/>
                <a:ext cx="580" cy="292"/>
              </a:xfrm>
              <a:custGeom>
                <a:avLst/>
                <a:gdLst/>
                <a:ahLst/>
                <a:cxnLst>
                  <a:cxn ang="0">
                    <a:pos x="0" y="292"/>
                  </a:cxn>
                  <a:cxn ang="0">
                    <a:pos x="340" y="288"/>
                  </a:cxn>
                  <a:cxn ang="0">
                    <a:pos x="340" y="0"/>
                  </a:cxn>
                  <a:cxn ang="0">
                    <a:pos x="580" y="0"/>
                  </a:cxn>
                  <a:cxn ang="0">
                    <a:pos x="580" y="288"/>
                  </a:cxn>
                </a:cxnLst>
                <a:rect l="0" t="0" r="r" b="b"/>
                <a:pathLst>
                  <a:path w="580" h="292">
                    <a:moveTo>
                      <a:pt x="0" y="292"/>
                    </a:moveTo>
                    <a:lnTo>
                      <a:pt x="340" y="288"/>
                    </a:lnTo>
                    <a:lnTo>
                      <a:pt x="340" y="0"/>
                    </a:lnTo>
                    <a:lnTo>
                      <a:pt x="580" y="0"/>
                    </a:lnTo>
                    <a:lnTo>
                      <a:pt x="580" y="288"/>
                    </a:lnTo>
                  </a:path>
                </a:pathLst>
              </a:custGeom>
              <a:noFill/>
              <a:ln w="28575" cmpd="sng">
                <a:solidFill>
                  <a:schemeClr val="tx1"/>
                </a:solidFill>
                <a:round/>
                <a:headEnd/>
                <a:tailEnd/>
              </a:ln>
              <a:effectLst/>
            </p:spPr>
            <p:txBody>
              <a:bodyPr wrap="none"/>
              <a:lstStyle/>
              <a:p>
                <a:endParaRPr lang="zh-CN" altLang="en-US"/>
              </a:p>
            </p:txBody>
          </p:sp>
          <p:sp>
            <p:nvSpPr>
              <p:cNvPr id="611349" name="Freeform 21"/>
              <p:cNvSpPr>
                <a:spLocks/>
              </p:cNvSpPr>
              <p:nvPr/>
            </p:nvSpPr>
            <p:spPr bwMode="auto">
              <a:xfrm>
                <a:off x="3740" y="1964"/>
                <a:ext cx="580" cy="292"/>
              </a:xfrm>
              <a:custGeom>
                <a:avLst/>
                <a:gdLst/>
                <a:ahLst/>
                <a:cxnLst>
                  <a:cxn ang="0">
                    <a:pos x="0" y="292"/>
                  </a:cxn>
                  <a:cxn ang="0">
                    <a:pos x="340" y="288"/>
                  </a:cxn>
                  <a:cxn ang="0">
                    <a:pos x="340" y="0"/>
                  </a:cxn>
                  <a:cxn ang="0">
                    <a:pos x="580" y="0"/>
                  </a:cxn>
                  <a:cxn ang="0">
                    <a:pos x="580" y="288"/>
                  </a:cxn>
                </a:cxnLst>
                <a:rect l="0" t="0" r="r" b="b"/>
                <a:pathLst>
                  <a:path w="580" h="292">
                    <a:moveTo>
                      <a:pt x="0" y="292"/>
                    </a:moveTo>
                    <a:lnTo>
                      <a:pt x="340" y="288"/>
                    </a:lnTo>
                    <a:lnTo>
                      <a:pt x="340" y="0"/>
                    </a:lnTo>
                    <a:lnTo>
                      <a:pt x="580" y="0"/>
                    </a:lnTo>
                    <a:lnTo>
                      <a:pt x="580" y="288"/>
                    </a:lnTo>
                  </a:path>
                </a:pathLst>
              </a:custGeom>
              <a:noFill/>
              <a:ln w="28575" cmpd="sng">
                <a:solidFill>
                  <a:schemeClr val="tx1"/>
                </a:solidFill>
                <a:round/>
                <a:headEnd/>
                <a:tailEnd/>
              </a:ln>
              <a:effectLst/>
            </p:spPr>
            <p:txBody>
              <a:bodyPr wrap="none"/>
              <a:lstStyle/>
              <a:p>
                <a:endParaRPr lang="zh-CN" altLang="en-US"/>
              </a:p>
            </p:txBody>
          </p:sp>
          <p:sp>
            <p:nvSpPr>
              <p:cNvPr id="611350" name="Freeform 22"/>
              <p:cNvSpPr>
                <a:spLocks/>
              </p:cNvSpPr>
              <p:nvPr/>
            </p:nvSpPr>
            <p:spPr bwMode="auto">
              <a:xfrm>
                <a:off x="4316" y="1964"/>
                <a:ext cx="580" cy="292"/>
              </a:xfrm>
              <a:custGeom>
                <a:avLst/>
                <a:gdLst/>
                <a:ahLst/>
                <a:cxnLst>
                  <a:cxn ang="0">
                    <a:pos x="0" y="292"/>
                  </a:cxn>
                  <a:cxn ang="0">
                    <a:pos x="340" y="288"/>
                  </a:cxn>
                  <a:cxn ang="0">
                    <a:pos x="340" y="0"/>
                  </a:cxn>
                  <a:cxn ang="0">
                    <a:pos x="580" y="0"/>
                  </a:cxn>
                  <a:cxn ang="0">
                    <a:pos x="580" y="288"/>
                  </a:cxn>
                </a:cxnLst>
                <a:rect l="0" t="0" r="r" b="b"/>
                <a:pathLst>
                  <a:path w="580" h="292">
                    <a:moveTo>
                      <a:pt x="0" y="292"/>
                    </a:moveTo>
                    <a:lnTo>
                      <a:pt x="340" y="288"/>
                    </a:lnTo>
                    <a:lnTo>
                      <a:pt x="340" y="0"/>
                    </a:lnTo>
                    <a:lnTo>
                      <a:pt x="580" y="0"/>
                    </a:lnTo>
                    <a:lnTo>
                      <a:pt x="580" y="288"/>
                    </a:lnTo>
                  </a:path>
                </a:pathLst>
              </a:custGeom>
              <a:noFill/>
              <a:ln w="28575" cmpd="sng">
                <a:solidFill>
                  <a:schemeClr val="tx1"/>
                </a:solidFill>
                <a:round/>
                <a:headEnd/>
                <a:tailEnd/>
              </a:ln>
              <a:effectLst/>
            </p:spPr>
            <p:txBody>
              <a:bodyPr wrap="none"/>
              <a:lstStyle/>
              <a:p>
                <a:endParaRPr lang="zh-CN" altLang="en-US"/>
              </a:p>
            </p:txBody>
          </p:sp>
          <p:sp>
            <p:nvSpPr>
              <p:cNvPr id="611351" name="Freeform 23"/>
              <p:cNvSpPr>
                <a:spLocks/>
              </p:cNvSpPr>
              <p:nvPr/>
            </p:nvSpPr>
            <p:spPr bwMode="auto">
              <a:xfrm>
                <a:off x="4892" y="1964"/>
                <a:ext cx="580" cy="292"/>
              </a:xfrm>
              <a:custGeom>
                <a:avLst/>
                <a:gdLst/>
                <a:ahLst/>
                <a:cxnLst>
                  <a:cxn ang="0">
                    <a:pos x="0" y="292"/>
                  </a:cxn>
                  <a:cxn ang="0">
                    <a:pos x="340" y="288"/>
                  </a:cxn>
                  <a:cxn ang="0">
                    <a:pos x="340" y="0"/>
                  </a:cxn>
                  <a:cxn ang="0">
                    <a:pos x="580" y="0"/>
                  </a:cxn>
                  <a:cxn ang="0">
                    <a:pos x="580" y="4"/>
                  </a:cxn>
                </a:cxnLst>
                <a:rect l="0" t="0" r="r" b="b"/>
                <a:pathLst>
                  <a:path w="580" h="292">
                    <a:moveTo>
                      <a:pt x="0" y="292"/>
                    </a:moveTo>
                    <a:lnTo>
                      <a:pt x="340" y="288"/>
                    </a:lnTo>
                    <a:lnTo>
                      <a:pt x="340" y="0"/>
                    </a:lnTo>
                    <a:lnTo>
                      <a:pt x="580" y="0"/>
                    </a:lnTo>
                    <a:lnTo>
                      <a:pt x="580" y="4"/>
                    </a:lnTo>
                  </a:path>
                </a:pathLst>
              </a:custGeom>
              <a:noFill/>
              <a:ln w="28575" cmpd="sng">
                <a:solidFill>
                  <a:schemeClr val="tx1"/>
                </a:solidFill>
                <a:round/>
                <a:headEnd/>
                <a:tailEnd/>
              </a:ln>
              <a:effectLst/>
            </p:spPr>
            <p:txBody>
              <a:bodyPr wrap="none"/>
              <a:lstStyle/>
              <a:p>
                <a:endParaRPr lang="zh-CN" altLang="en-US"/>
              </a:p>
            </p:txBody>
          </p:sp>
        </p:grpSp>
        <p:grpSp>
          <p:nvGrpSpPr>
            <p:cNvPr id="4" name="Group 24"/>
            <p:cNvGrpSpPr>
              <a:grpSpLocks/>
            </p:cNvGrpSpPr>
            <p:nvPr/>
          </p:nvGrpSpPr>
          <p:grpSpPr bwMode="auto">
            <a:xfrm>
              <a:off x="624" y="1132"/>
              <a:ext cx="4608" cy="2468"/>
              <a:chOff x="624" y="1132"/>
              <a:chExt cx="4608" cy="2720"/>
            </a:xfrm>
          </p:grpSpPr>
          <p:sp>
            <p:nvSpPr>
              <p:cNvPr id="611353" name="Line 25"/>
              <p:cNvSpPr>
                <a:spLocks noChangeShapeType="1"/>
              </p:cNvSpPr>
              <p:nvPr/>
            </p:nvSpPr>
            <p:spPr bwMode="auto">
              <a:xfrm>
                <a:off x="624" y="1132"/>
                <a:ext cx="0" cy="2720"/>
              </a:xfrm>
              <a:prstGeom prst="line">
                <a:avLst/>
              </a:prstGeom>
              <a:noFill/>
              <a:ln w="9525">
                <a:solidFill>
                  <a:schemeClr val="tx1"/>
                </a:solidFill>
                <a:prstDash val="dash"/>
                <a:round/>
                <a:headEnd/>
                <a:tailEnd/>
              </a:ln>
              <a:effectLst/>
            </p:spPr>
            <p:txBody>
              <a:bodyPr wrap="none"/>
              <a:lstStyle/>
              <a:p>
                <a:endParaRPr lang="zh-CN" altLang="en-US"/>
              </a:p>
            </p:txBody>
          </p:sp>
          <p:sp>
            <p:nvSpPr>
              <p:cNvPr id="611354" name="Line 26"/>
              <p:cNvSpPr>
                <a:spLocks noChangeShapeType="1"/>
              </p:cNvSpPr>
              <p:nvPr/>
            </p:nvSpPr>
            <p:spPr bwMode="auto">
              <a:xfrm>
                <a:off x="1200" y="1132"/>
                <a:ext cx="0" cy="2720"/>
              </a:xfrm>
              <a:prstGeom prst="line">
                <a:avLst/>
              </a:prstGeom>
              <a:noFill/>
              <a:ln w="9525">
                <a:solidFill>
                  <a:schemeClr val="tx1"/>
                </a:solidFill>
                <a:prstDash val="dash"/>
                <a:round/>
                <a:headEnd/>
                <a:tailEnd/>
              </a:ln>
              <a:effectLst/>
            </p:spPr>
            <p:txBody>
              <a:bodyPr wrap="none"/>
              <a:lstStyle/>
              <a:p>
                <a:endParaRPr lang="zh-CN" altLang="en-US"/>
              </a:p>
            </p:txBody>
          </p:sp>
          <p:sp>
            <p:nvSpPr>
              <p:cNvPr id="611355" name="Line 27"/>
              <p:cNvSpPr>
                <a:spLocks noChangeShapeType="1"/>
              </p:cNvSpPr>
              <p:nvPr/>
            </p:nvSpPr>
            <p:spPr bwMode="auto">
              <a:xfrm>
                <a:off x="1776" y="1132"/>
                <a:ext cx="0" cy="2720"/>
              </a:xfrm>
              <a:prstGeom prst="line">
                <a:avLst/>
              </a:prstGeom>
              <a:noFill/>
              <a:ln w="9525">
                <a:solidFill>
                  <a:schemeClr val="tx1"/>
                </a:solidFill>
                <a:prstDash val="dash"/>
                <a:round/>
                <a:headEnd/>
                <a:tailEnd/>
              </a:ln>
              <a:effectLst/>
            </p:spPr>
            <p:txBody>
              <a:bodyPr wrap="none"/>
              <a:lstStyle/>
              <a:p>
                <a:endParaRPr lang="zh-CN" altLang="en-US"/>
              </a:p>
            </p:txBody>
          </p:sp>
          <p:sp>
            <p:nvSpPr>
              <p:cNvPr id="611356" name="Line 28"/>
              <p:cNvSpPr>
                <a:spLocks noChangeShapeType="1"/>
              </p:cNvSpPr>
              <p:nvPr/>
            </p:nvSpPr>
            <p:spPr bwMode="auto">
              <a:xfrm>
                <a:off x="2352" y="1132"/>
                <a:ext cx="0" cy="2720"/>
              </a:xfrm>
              <a:prstGeom prst="line">
                <a:avLst/>
              </a:prstGeom>
              <a:noFill/>
              <a:ln w="9525">
                <a:solidFill>
                  <a:schemeClr val="tx1"/>
                </a:solidFill>
                <a:prstDash val="dash"/>
                <a:round/>
                <a:headEnd/>
                <a:tailEnd/>
              </a:ln>
              <a:effectLst/>
            </p:spPr>
            <p:txBody>
              <a:bodyPr wrap="none"/>
              <a:lstStyle/>
              <a:p>
                <a:endParaRPr lang="zh-CN" altLang="en-US"/>
              </a:p>
            </p:txBody>
          </p:sp>
          <p:sp>
            <p:nvSpPr>
              <p:cNvPr id="611357" name="Line 29"/>
              <p:cNvSpPr>
                <a:spLocks noChangeShapeType="1"/>
              </p:cNvSpPr>
              <p:nvPr/>
            </p:nvSpPr>
            <p:spPr bwMode="auto">
              <a:xfrm>
                <a:off x="2928" y="1132"/>
                <a:ext cx="0" cy="2720"/>
              </a:xfrm>
              <a:prstGeom prst="line">
                <a:avLst/>
              </a:prstGeom>
              <a:noFill/>
              <a:ln w="9525">
                <a:solidFill>
                  <a:schemeClr val="tx1"/>
                </a:solidFill>
                <a:prstDash val="dash"/>
                <a:round/>
                <a:headEnd/>
                <a:tailEnd/>
              </a:ln>
              <a:effectLst/>
            </p:spPr>
            <p:txBody>
              <a:bodyPr wrap="none"/>
              <a:lstStyle/>
              <a:p>
                <a:endParaRPr lang="zh-CN" altLang="en-US"/>
              </a:p>
            </p:txBody>
          </p:sp>
          <p:sp>
            <p:nvSpPr>
              <p:cNvPr id="611358" name="Line 30"/>
              <p:cNvSpPr>
                <a:spLocks noChangeShapeType="1"/>
              </p:cNvSpPr>
              <p:nvPr/>
            </p:nvSpPr>
            <p:spPr bwMode="auto">
              <a:xfrm>
                <a:off x="3504" y="1132"/>
                <a:ext cx="0" cy="2720"/>
              </a:xfrm>
              <a:prstGeom prst="line">
                <a:avLst/>
              </a:prstGeom>
              <a:noFill/>
              <a:ln w="9525">
                <a:solidFill>
                  <a:schemeClr val="tx1"/>
                </a:solidFill>
                <a:prstDash val="dash"/>
                <a:round/>
                <a:headEnd/>
                <a:tailEnd/>
              </a:ln>
              <a:effectLst/>
            </p:spPr>
            <p:txBody>
              <a:bodyPr wrap="none"/>
              <a:lstStyle/>
              <a:p>
                <a:endParaRPr lang="zh-CN" altLang="en-US"/>
              </a:p>
            </p:txBody>
          </p:sp>
          <p:sp>
            <p:nvSpPr>
              <p:cNvPr id="611359" name="Line 31"/>
              <p:cNvSpPr>
                <a:spLocks noChangeShapeType="1"/>
              </p:cNvSpPr>
              <p:nvPr/>
            </p:nvSpPr>
            <p:spPr bwMode="auto">
              <a:xfrm>
                <a:off x="4080" y="1132"/>
                <a:ext cx="0" cy="2720"/>
              </a:xfrm>
              <a:prstGeom prst="line">
                <a:avLst/>
              </a:prstGeom>
              <a:noFill/>
              <a:ln w="9525">
                <a:solidFill>
                  <a:schemeClr val="tx1"/>
                </a:solidFill>
                <a:prstDash val="dash"/>
                <a:round/>
                <a:headEnd/>
                <a:tailEnd/>
              </a:ln>
              <a:effectLst/>
            </p:spPr>
            <p:txBody>
              <a:bodyPr wrap="none"/>
              <a:lstStyle/>
              <a:p>
                <a:endParaRPr lang="zh-CN" altLang="en-US"/>
              </a:p>
            </p:txBody>
          </p:sp>
          <p:sp>
            <p:nvSpPr>
              <p:cNvPr id="611360" name="Line 32"/>
              <p:cNvSpPr>
                <a:spLocks noChangeShapeType="1"/>
              </p:cNvSpPr>
              <p:nvPr/>
            </p:nvSpPr>
            <p:spPr bwMode="auto">
              <a:xfrm>
                <a:off x="4656" y="1132"/>
                <a:ext cx="0" cy="2720"/>
              </a:xfrm>
              <a:prstGeom prst="line">
                <a:avLst/>
              </a:prstGeom>
              <a:noFill/>
              <a:ln w="9525">
                <a:solidFill>
                  <a:schemeClr val="tx1"/>
                </a:solidFill>
                <a:prstDash val="dash"/>
                <a:round/>
                <a:headEnd/>
                <a:tailEnd/>
              </a:ln>
              <a:effectLst/>
            </p:spPr>
            <p:txBody>
              <a:bodyPr wrap="none"/>
              <a:lstStyle/>
              <a:p>
                <a:endParaRPr lang="zh-CN" altLang="en-US"/>
              </a:p>
            </p:txBody>
          </p:sp>
          <p:sp>
            <p:nvSpPr>
              <p:cNvPr id="611361" name="Line 33"/>
              <p:cNvSpPr>
                <a:spLocks noChangeShapeType="1"/>
              </p:cNvSpPr>
              <p:nvPr/>
            </p:nvSpPr>
            <p:spPr bwMode="auto">
              <a:xfrm>
                <a:off x="5232" y="1132"/>
                <a:ext cx="0" cy="2720"/>
              </a:xfrm>
              <a:prstGeom prst="line">
                <a:avLst/>
              </a:prstGeom>
              <a:noFill/>
              <a:ln w="9525">
                <a:solidFill>
                  <a:schemeClr val="tx1"/>
                </a:solidFill>
                <a:prstDash val="dash"/>
                <a:round/>
                <a:headEnd/>
                <a:tailEnd/>
              </a:ln>
              <a:effectLst/>
            </p:spPr>
            <p:txBody>
              <a:bodyPr wrap="none"/>
              <a:lstStyle/>
              <a:p>
                <a:endParaRPr lang="zh-CN" altLang="en-US"/>
              </a:p>
            </p:txBody>
          </p:sp>
        </p:grpSp>
      </p:grpSp>
      <p:grpSp>
        <p:nvGrpSpPr>
          <p:cNvPr id="5" name="Group 34"/>
          <p:cNvGrpSpPr>
            <a:grpSpLocks/>
          </p:cNvGrpSpPr>
          <p:nvPr/>
        </p:nvGrpSpPr>
        <p:grpSpPr bwMode="auto">
          <a:xfrm>
            <a:off x="990600" y="990600"/>
            <a:ext cx="1200150" cy="625475"/>
            <a:chOff x="528" y="624"/>
            <a:chExt cx="756" cy="394"/>
          </a:xfrm>
        </p:grpSpPr>
        <p:sp>
          <p:nvSpPr>
            <p:cNvPr id="611363" name="Line 35"/>
            <p:cNvSpPr>
              <a:spLocks noChangeShapeType="1"/>
            </p:cNvSpPr>
            <p:nvPr/>
          </p:nvSpPr>
          <p:spPr bwMode="auto">
            <a:xfrm>
              <a:off x="624" y="826"/>
              <a:ext cx="0" cy="192"/>
            </a:xfrm>
            <a:prstGeom prst="line">
              <a:avLst/>
            </a:prstGeom>
            <a:noFill/>
            <a:ln w="19050">
              <a:solidFill>
                <a:schemeClr val="tx1"/>
              </a:solidFill>
              <a:round/>
              <a:headEnd/>
              <a:tailEnd/>
            </a:ln>
            <a:effectLst/>
          </p:spPr>
          <p:txBody>
            <a:bodyPr wrap="none"/>
            <a:lstStyle/>
            <a:p>
              <a:endParaRPr lang="zh-CN" altLang="en-US"/>
            </a:p>
          </p:txBody>
        </p:sp>
        <p:sp>
          <p:nvSpPr>
            <p:cNvPr id="611364" name="Line 36"/>
            <p:cNvSpPr>
              <a:spLocks noChangeShapeType="1"/>
            </p:cNvSpPr>
            <p:nvPr/>
          </p:nvSpPr>
          <p:spPr bwMode="auto">
            <a:xfrm>
              <a:off x="1200" y="826"/>
              <a:ext cx="0" cy="192"/>
            </a:xfrm>
            <a:prstGeom prst="line">
              <a:avLst/>
            </a:prstGeom>
            <a:noFill/>
            <a:ln w="19050">
              <a:solidFill>
                <a:schemeClr val="tx1"/>
              </a:solidFill>
              <a:round/>
              <a:headEnd/>
              <a:tailEnd/>
            </a:ln>
            <a:effectLst/>
          </p:spPr>
          <p:txBody>
            <a:bodyPr wrap="none"/>
            <a:lstStyle/>
            <a:p>
              <a:endParaRPr lang="zh-CN" altLang="en-US"/>
            </a:p>
          </p:txBody>
        </p:sp>
        <p:sp>
          <p:nvSpPr>
            <p:cNvPr id="611365" name="Line 37"/>
            <p:cNvSpPr>
              <a:spLocks noChangeShapeType="1"/>
            </p:cNvSpPr>
            <p:nvPr/>
          </p:nvSpPr>
          <p:spPr bwMode="auto">
            <a:xfrm flipV="1">
              <a:off x="624" y="874"/>
              <a:ext cx="576" cy="0"/>
            </a:xfrm>
            <a:prstGeom prst="line">
              <a:avLst/>
            </a:prstGeom>
            <a:noFill/>
            <a:ln w="19050">
              <a:solidFill>
                <a:schemeClr val="folHlink"/>
              </a:solidFill>
              <a:round/>
              <a:headEnd type="stealth" w="med" len="med"/>
              <a:tailEnd type="stealth" w="med" len="med"/>
            </a:ln>
            <a:effectLst/>
          </p:spPr>
          <p:txBody>
            <a:bodyPr wrap="none"/>
            <a:lstStyle/>
            <a:p>
              <a:endParaRPr lang="zh-CN" altLang="en-US"/>
            </a:p>
          </p:txBody>
        </p:sp>
        <p:sp>
          <p:nvSpPr>
            <p:cNvPr id="611366" name="Text Box 38"/>
            <p:cNvSpPr txBox="1">
              <a:spLocks noChangeArrowheads="1"/>
            </p:cNvSpPr>
            <p:nvPr/>
          </p:nvSpPr>
          <p:spPr bwMode="auto">
            <a:xfrm>
              <a:off x="528" y="624"/>
              <a:ext cx="756" cy="250"/>
            </a:xfrm>
            <a:prstGeom prst="rect">
              <a:avLst/>
            </a:prstGeom>
            <a:noFill/>
            <a:ln w="9525">
              <a:noFill/>
              <a:miter lim="800000"/>
              <a:headEnd/>
              <a:tailEnd/>
            </a:ln>
            <a:effectLst/>
          </p:spPr>
          <p:txBody>
            <a:bodyPr wrap="none">
              <a:spAutoFit/>
            </a:bodyPr>
            <a:lstStyle/>
            <a:p>
              <a:pPr>
                <a:spcBef>
                  <a:spcPct val="0"/>
                </a:spcBef>
              </a:pPr>
              <a:r>
                <a:rPr lang="zh-CN" altLang="en-US" sz="2000">
                  <a:solidFill>
                    <a:schemeClr val="folHlink"/>
                  </a:solidFill>
                  <a:latin typeface="Times New Roman" pitchFamily="18" charset="0"/>
                </a:rPr>
                <a:t>时钟周期</a:t>
              </a:r>
            </a:p>
          </p:txBody>
        </p:sp>
      </p:grpSp>
      <p:grpSp>
        <p:nvGrpSpPr>
          <p:cNvPr id="6" name="Group 39"/>
          <p:cNvGrpSpPr>
            <a:grpSpLocks/>
          </p:cNvGrpSpPr>
          <p:nvPr/>
        </p:nvGrpSpPr>
        <p:grpSpPr bwMode="auto">
          <a:xfrm>
            <a:off x="1143000" y="5791200"/>
            <a:ext cx="7315200" cy="838200"/>
            <a:chOff x="624" y="3744"/>
            <a:chExt cx="4608" cy="528"/>
          </a:xfrm>
        </p:grpSpPr>
        <p:sp>
          <p:nvSpPr>
            <p:cNvPr id="611368" name="Line 40"/>
            <p:cNvSpPr>
              <a:spLocks noChangeShapeType="1"/>
            </p:cNvSpPr>
            <p:nvPr/>
          </p:nvSpPr>
          <p:spPr bwMode="auto">
            <a:xfrm>
              <a:off x="624" y="3984"/>
              <a:ext cx="4608" cy="0"/>
            </a:xfrm>
            <a:prstGeom prst="line">
              <a:avLst/>
            </a:prstGeom>
            <a:noFill/>
            <a:ln w="9525">
              <a:solidFill>
                <a:schemeClr val="tx1"/>
              </a:solidFill>
              <a:round/>
              <a:headEnd/>
              <a:tailEnd/>
            </a:ln>
            <a:effectLst/>
          </p:spPr>
          <p:txBody>
            <a:bodyPr wrap="none"/>
            <a:lstStyle/>
            <a:p>
              <a:endParaRPr lang="zh-CN" altLang="en-US"/>
            </a:p>
          </p:txBody>
        </p:sp>
        <p:sp>
          <p:nvSpPr>
            <p:cNvPr id="611369" name="Line 41"/>
            <p:cNvSpPr>
              <a:spLocks noChangeShapeType="1"/>
            </p:cNvSpPr>
            <p:nvPr/>
          </p:nvSpPr>
          <p:spPr bwMode="auto">
            <a:xfrm>
              <a:off x="624" y="3792"/>
              <a:ext cx="0" cy="397"/>
            </a:xfrm>
            <a:prstGeom prst="line">
              <a:avLst/>
            </a:prstGeom>
            <a:noFill/>
            <a:ln w="9525">
              <a:solidFill>
                <a:schemeClr val="tx1"/>
              </a:solidFill>
              <a:round/>
              <a:headEnd/>
              <a:tailEnd/>
            </a:ln>
            <a:effectLst/>
          </p:spPr>
          <p:txBody>
            <a:bodyPr wrap="none"/>
            <a:lstStyle/>
            <a:p>
              <a:endParaRPr lang="zh-CN" altLang="en-US"/>
            </a:p>
          </p:txBody>
        </p:sp>
        <p:sp>
          <p:nvSpPr>
            <p:cNvPr id="611370" name="Line 42"/>
            <p:cNvSpPr>
              <a:spLocks noChangeShapeType="1"/>
            </p:cNvSpPr>
            <p:nvPr/>
          </p:nvSpPr>
          <p:spPr bwMode="auto">
            <a:xfrm>
              <a:off x="1200" y="3882"/>
              <a:ext cx="0" cy="102"/>
            </a:xfrm>
            <a:prstGeom prst="line">
              <a:avLst/>
            </a:prstGeom>
            <a:noFill/>
            <a:ln w="9525">
              <a:solidFill>
                <a:schemeClr val="tx1"/>
              </a:solidFill>
              <a:round/>
              <a:headEnd/>
              <a:tailEnd/>
            </a:ln>
            <a:effectLst/>
          </p:spPr>
          <p:txBody>
            <a:bodyPr wrap="none"/>
            <a:lstStyle/>
            <a:p>
              <a:endParaRPr lang="zh-CN" altLang="en-US"/>
            </a:p>
          </p:txBody>
        </p:sp>
        <p:sp>
          <p:nvSpPr>
            <p:cNvPr id="611371" name="Line 43"/>
            <p:cNvSpPr>
              <a:spLocks noChangeShapeType="1"/>
            </p:cNvSpPr>
            <p:nvPr/>
          </p:nvSpPr>
          <p:spPr bwMode="auto">
            <a:xfrm>
              <a:off x="1776" y="3882"/>
              <a:ext cx="0" cy="102"/>
            </a:xfrm>
            <a:prstGeom prst="line">
              <a:avLst/>
            </a:prstGeom>
            <a:noFill/>
            <a:ln w="9525">
              <a:solidFill>
                <a:schemeClr val="tx1"/>
              </a:solidFill>
              <a:round/>
              <a:headEnd/>
              <a:tailEnd/>
            </a:ln>
            <a:effectLst/>
          </p:spPr>
          <p:txBody>
            <a:bodyPr wrap="none"/>
            <a:lstStyle/>
            <a:p>
              <a:endParaRPr lang="zh-CN" altLang="en-US"/>
            </a:p>
          </p:txBody>
        </p:sp>
        <p:sp>
          <p:nvSpPr>
            <p:cNvPr id="611372" name="Line 44"/>
            <p:cNvSpPr>
              <a:spLocks noChangeShapeType="1"/>
            </p:cNvSpPr>
            <p:nvPr/>
          </p:nvSpPr>
          <p:spPr bwMode="auto">
            <a:xfrm>
              <a:off x="2352" y="3882"/>
              <a:ext cx="0" cy="102"/>
            </a:xfrm>
            <a:prstGeom prst="line">
              <a:avLst/>
            </a:prstGeom>
            <a:noFill/>
            <a:ln w="9525">
              <a:solidFill>
                <a:schemeClr val="tx1"/>
              </a:solidFill>
              <a:round/>
              <a:headEnd/>
              <a:tailEnd/>
            </a:ln>
            <a:effectLst/>
          </p:spPr>
          <p:txBody>
            <a:bodyPr wrap="none"/>
            <a:lstStyle/>
            <a:p>
              <a:endParaRPr lang="zh-CN" altLang="en-US"/>
            </a:p>
          </p:txBody>
        </p:sp>
        <p:sp>
          <p:nvSpPr>
            <p:cNvPr id="611373" name="Line 45"/>
            <p:cNvSpPr>
              <a:spLocks noChangeShapeType="1"/>
            </p:cNvSpPr>
            <p:nvPr/>
          </p:nvSpPr>
          <p:spPr bwMode="auto">
            <a:xfrm>
              <a:off x="2928" y="3792"/>
              <a:ext cx="0" cy="397"/>
            </a:xfrm>
            <a:prstGeom prst="line">
              <a:avLst/>
            </a:prstGeom>
            <a:noFill/>
            <a:ln w="9525">
              <a:solidFill>
                <a:schemeClr val="tx1"/>
              </a:solidFill>
              <a:round/>
              <a:headEnd/>
              <a:tailEnd/>
            </a:ln>
            <a:effectLst/>
          </p:spPr>
          <p:txBody>
            <a:bodyPr wrap="none"/>
            <a:lstStyle/>
            <a:p>
              <a:endParaRPr lang="zh-CN" altLang="en-US"/>
            </a:p>
          </p:txBody>
        </p:sp>
        <p:sp>
          <p:nvSpPr>
            <p:cNvPr id="611374" name="Line 46"/>
            <p:cNvSpPr>
              <a:spLocks noChangeShapeType="1"/>
            </p:cNvSpPr>
            <p:nvPr/>
          </p:nvSpPr>
          <p:spPr bwMode="auto">
            <a:xfrm>
              <a:off x="3504" y="3882"/>
              <a:ext cx="0" cy="102"/>
            </a:xfrm>
            <a:prstGeom prst="line">
              <a:avLst/>
            </a:prstGeom>
            <a:noFill/>
            <a:ln w="9525">
              <a:solidFill>
                <a:schemeClr val="tx1"/>
              </a:solidFill>
              <a:round/>
              <a:headEnd/>
              <a:tailEnd/>
            </a:ln>
            <a:effectLst/>
          </p:spPr>
          <p:txBody>
            <a:bodyPr wrap="none"/>
            <a:lstStyle/>
            <a:p>
              <a:endParaRPr lang="zh-CN" altLang="en-US"/>
            </a:p>
          </p:txBody>
        </p:sp>
        <p:sp>
          <p:nvSpPr>
            <p:cNvPr id="611375" name="Line 47"/>
            <p:cNvSpPr>
              <a:spLocks noChangeShapeType="1"/>
            </p:cNvSpPr>
            <p:nvPr/>
          </p:nvSpPr>
          <p:spPr bwMode="auto">
            <a:xfrm>
              <a:off x="4080" y="3882"/>
              <a:ext cx="0" cy="102"/>
            </a:xfrm>
            <a:prstGeom prst="line">
              <a:avLst/>
            </a:prstGeom>
            <a:noFill/>
            <a:ln w="9525">
              <a:solidFill>
                <a:schemeClr val="tx1"/>
              </a:solidFill>
              <a:round/>
              <a:headEnd/>
              <a:tailEnd/>
            </a:ln>
            <a:effectLst/>
          </p:spPr>
          <p:txBody>
            <a:bodyPr wrap="none"/>
            <a:lstStyle/>
            <a:p>
              <a:endParaRPr lang="zh-CN" altLang="en-US"/>
            </a:p>
          </p:txBody>
        </p:sp>
        <p:sp>
          <p:nvSpPr>
            <p:cNvPr id="611376" name="Line 48"/>
            <p:cNvSpPr>
              <a:spLocks noChangeShapeType="1"/>
            </p:cNvSpPr>
            <p:nvPr/>
          </p:nvSpPr>
          <p:spPr bwMode="auto">
            <a:xfrm>
              <a:off x="4656" y="3882"/>
              <a:ext cx="0" cy="102"/>
            </a:xfrm>
            <a:prstGeom prst="line">
              <a:avLst/>
            </a:prstGeom>
            <a:noFill/>
            <a:ln w="9525">
              <a:solidFill>
                <a:schemeClr val="tx1"/>
              </a:solidFill>
              <a:round/>
              <a:headEnd/>
              <a:tailEnd/>
            </a:ln>
            <a:effectLst/>
          </p:spPr>
          <p:txBody>
            <a:bodyPr wrap="none"/>
            <a:lstStyle/>
            <a:p>
              <a:endParaRPr lang="zh-CN" altLang="en-US"/>
            </a:p>
          </p:txBody>
        </p:sp>
        <p:sp>
          <p:nvSpPr>
            <p:cNvPr id="611377" name="Line 49"/>
            <p:cNvSpPr>
              <a:spLocks noChangeShapeType="1"/>
            </p:cNvSpPr>
            <p:nvPr/>
          </p:nvSpPr>
          <p:spPr bwMode="auto">
            <a:xfrm>
              <a:off x="5232" y="3792"/>
              <a:ext cx="0" cy="397"/>
            </a:xfrm>
            <a:prstGeom prst="line">
              <a:avLst/>
            </a:prstGeom>
            <a:noFill/>
            <a:ln w="9525">
              <a:solidFill>
                <a:schemeClr val="tx1"/>
              </a:solidFill>
              <a:round/>
              <a:headEnd/>
              <a:tailEnd/>
            </a:ln>
            <a:effectLst/>
          </p:spPr>
          <p:txBody>
            <a:bodyPr wrap="none"/>
            <a:lstStyle/>
            <a:p>
              <a:endParaRPr lang="zh-CN" altLang="en-US"/>
            </a:p>
          </p:txBody>
        </p:sp>
        <p:sp>
          <p:nvSpPr>
            <p:cNvPr id="611378" name="Line 50"/>
            <p:cNvSpPr>
              <a:spLocks noChangeShapeType="1"/>
            </p:cNvSpPr>
            <p:nvPr/>
          </p:nvSpPr>
          <p:spPr bwMode="auto">
            <a:xfrm>
              <a:off x="2256" y="4118"/>
              <a:ext cx="672" cy="0"/>
            </a:xfrm>
            <a:prstGeom prst="line">
              <a:avLst/>
            </a:prstGeom>
            <a:noFill/>
            <a:ln w="28575">
              <a:solidFill>
                <a:schemeClr val="tx1"/>
              </a:solidFill>
              <a:round/>
              <a:headEnd/>
              <a:tailEnd type="stealth" w="med" len="med"/>
            </a:ln>
            <a:effectLst/>
          </p:spPr>
          <p:txBody>
            <a:bodyPr wrap="none"/>
            <a:lstStyle/>
            <a:p>
              <a:endParaRPr lang="zh-CN" altLang="en-US"/>
            </a:p>
          </p:txBody>
        </p:sp>
        <p:sp>
          <p:nvSpPr>
            <p:cNvPr id="611379" name="Line 51"/>
            <p:cNvSpPr>
              <a:spLocks noChangeShapeType="1"/>
            </p:cNvSpPr>
            <p:nvPr/>
          </p:nvSpPr>
          <p:spPr bwMode="auto">
            <a:xfrm rot="10800000">
              <a:off x="624" y="4118"/>
              <a:ext cx="672" cy="0"/>
            </a:xfrm>
            <a:prstGeom prst="line">
              <a:avLst/>
            </a:prstGeom>
            <a:noFill/>
            <a:ln w="28575">
              <a:solidFill>
                <a:schemeClr val="tx1"/>
              </a:solidFill>
              <a:round/>
              <a:headEnd/>
              <a:tailEnd type="stealth" w="med" len="med"/>
            </a:ln>
            <a:effectLst/>
          </p:spPr>
          <p:txBody>
            <a:bodyPr wrap="none"/>
            <a:lstStyle/>
            <a:p>
              <a:endParaRPr lang="zh-CN" altLang="en-US"/>
            </a:p>
          </p:txBody>
        </p:sp>
        <p:sp>
          <p:nvSpPr>
            <p:cNvPr id="611380" name="Text Box 52"/>
            <p:cNvSpPr txBox="1">
              <a:spLocks noChangeArrowheads="1"/>
            </p:cNvSpPr>
            <p:nvPr/>
          </p:nvSpPr>
          <p:spPr bwMode="auto">
            <a:xfrm>
              <a:off x="1430" y="4020"/>
              <a:ext cx="756" cy="250"/>
            </a:xfrm>
            <a:prstGeom prst="rect">
              <a:avLst/>
            </a:prstGeom>
            <a:noFill/>
            <a:ln w="9525">
              <a:noFill/>
              <a:miter lim="800000"/>
              <a:headEnd/>
              <a:tailEnd/>
            </a:ln>
            <a:effectLst/>
          </p:spPr>
          <p:txBody>
            <a:bodyPr wrap="none">
              <a:spAutoFit/>
            </a:bodyPr>
            <a:lstStyle/>
            <a:p>
              <a:pPr>
                <a:spcBef>
                  <a:spcPct val="0"/>
                </a:spcBef>
              </a:pPr>
              <a:r>
                <a:rPr lang="zh-CN" altLang="en-US" sz="2000">
                  <a:solidFill>
                    <a:schemeClr val="folHlink"/>
                  </a:solidFill>
                  <a:latin typeface="Times New Roman" pitchFamily="18" charset="0"/>
                </a:rPr>
                <a:t>机器周期</a:t>
              </a:r>
            </a:p>
          </p:txBody>
        </p:sp>
        <p:sp>
          <p:nvSpPr>
            <p:cNvPr id="611381" name="Line 53"/>
            <p:cNvSpPr>
              <a:spLocks noChangeShapeType="1"/>
            </p:cNvSpPr>
            <p:nvPr/>
          </p:nvSpPr>
          <p:spPr bwMode="auto">
            <a:xfrm>
              <a:off x="4560" y="4120"/>
              <a:ext cx="672" cy="0"/>
            </a:xfrm>
            <a:prstGeom prst="line">
              <a:avLst/>
            </a:prstGeom>
            <a:noFill/>
            <a:ln w="28575">
              <a:solidFill>
                <a:schemeClr val="tx1"/>
              </a:solidFill>
              <a:round/>
              <a:headEnd/>
              <a:tailEnd type="stealth" w="med" len="med"/>
            </a:ln>
            <a:effectLst/>
          </p:spPr>
          <p:txBody>
            <a:bodyPr wrap="none"/>
            <a:lstStyle/>
            <a:p>
              <a:endParaRPr lang="zh-CN" altLang="en-US"/>
            </a:p>
          </p:txBody>
        </p:sp>
        <p:sp>
          <p:nvSpPr>
            <p:cNvPr id="611382" name="Line 54"/>
            <p:cNvSpPr>
              <a:spLocks noChangeShapeType="1"/>
            </p:cNvSpPr>
            <p:nvPr/>
          </p:nvSpPr>
          <p:spPr bwMode="auto">
            <a:xfrm rot="10800000">
              <a:off x="2928" y="4120"/>
              <a:ext cx="672" cy="0"/>
            </a:xfrm>
            <a:prstGeom prst="line">
              <a:avLst/>
            </a:prstGeom>
            <a:noFill/>
            <a:ln w="28575">
              <a:solidFill>
                <a:schemeClr val="tx1"/>
              </a:solidFill>
              <a:round/>
              <a:headEnd/>
              <a:tailEnd type="stealth" w="med" len="med"/>
            </a:ln>
            <a:effectLst/>
          </p:spPr>
          <p:txBody>
            <a:bodyPr wrap="none"/>
            <a:lstStyle/>
            <a:p>
              <a:endParaRPr lang="zh-CN" altLang="en-US"/>
            </a:p>
          </p:txBody>
        </p:sp>
        <p:sp>
          <p:nvSpPr>
            <p:cNvPr id="611383" name="Text Box 55"/>
            <p:cNvSpPr txBox="1">
              <a:spLocks noChangeArrowheads="1"/>
            </p:cNvSpPr>
            <p:nvPr/>
          </p:nvSpPr>
          <p:spPr bwMode="auto">
            <a:xfrm>
              <a:off x="3734" y="4022"/>
              <a:ext cx="756" cy="250"/>
            </a:xfrm>
            <a:prstGeom prst="rect">
              <a:avLst/>
            </a:prstGeom>
            <a:noFill/>
            <a:ln w="9525">
              <a:noFill/>
              <a:miter lim="800000"/>
              <a:headEnd/>
              <a:tailEnd/>
            </a:ln>
            <a:effectLst/>
          </p:spPr>
          <p:txBody>
            <a:bodyPr wrap="none">
              <a:spAutoFit/>
            </a:bodyPr>
            <a:lstStyle/>
            <a:p>
              <a:pPr>
                <a:spcBef>
                  <a:spcPct val="0"/>
                </a:spcBef>
              </a:pPr>
              <a:r>
                <a:rPr lang="zh-CN" altLang="en-US" sz="2000">
                  <a:solidFill>
                    <a:schemeClr val="folHlink"/>
                  </a:solidFill>
                  <a:latin typeface="Times New Roman" pitchFamily="18" charset="0"/>
                </a:rPr>
                <a:t>机器周期</a:t>
              </a:r>
            </a:p>
          </p:txBody>
        </p:sp>
        <p:sp>
          <p:nvSpPr>
            <p:cNvPr id="611384" name="Text Box 56"/>
            <p:cNvSpPr txBox="1">
              <a:spLocks noChangeArrowheads="1"/>
            </p:cNvSpPr>
            <p:nvPr/>
          </p:nvSpPr>
          <p:spPr bwMode="auto">
            <a:xfrm>
              <a:off x="768" y="3744"/>
              <a:ext cx="266" cy="250"/>
            </a:xfrm>
            <a:prstGeom prst="rect">
              <a:avLst/>
            </a:prstGeom>
            <a:noFill/>
            <a:ln w="9525">
              <a:noFill/>
              <a:miter lim="800000"/>
              <a:headEnd/>
              <a:tailEnd/>
            </a:ln>
            <a:effectLst/>
          </p:spPr>
          <p:txBody>
            <a:bodyPr wrap="none">
              <a:spAutoFit/>
            </a:bodyPr>
            <a:lstStyle/>
            <a:p>
              <a:pPr>
                <a:spcBef>
                  <a:spcPct val="0"/>
                </a:spcBef>
              </a:pPr>
              <a:r>
                <a:rPr lang="en-US" altLang="zh-CN" sz="2000" i="1">
                  <a:solidFill>
                    <a:schemeClr val="folHlink"/>
                  </a:solidFill>
                  <a:latin typeface="Times New Roman" pitchFamily="18" charset="0"/>
                </a:rPr>
                <a:t>T</a:t>
              </a:r>
              <a:r>
                <a:rPr lang="en-US" altLang="zh-CN" sz="2000" baseline="-15000">
                  <a:solidFill>
                    <a:schemeClr val="folHlink"/>
                  </a:solidFill>
                  <a:latin typeface="Times New Roman" pitchFamily="18" charset="0"/>
                </a:rPr>
                <a:t>0</a:t>
              </a:r>
            </a:p>
          </p:txBody>
        </p:sp>
        <p:sp>
          <p:nvSpPr>
            <p:cNvPr id="611385" name="Text Box 57"/>
            <p:cNvSpPr txBox="1">
              <a:spLocks noChangeArrowheads="1"/>
            </p:cNvSpPr>
            <p:nvPr/>
          </p:nvSpPr>
          <p:spPr bwMode="auto">
            <a:xfrm>
              <a:off x="1357" y="3744"/>
              <a:ext cx="266" cy="250"/>
            </a:xfrm>
            <a:prstGeom prst="rect">
              <a:avLst/>
            </a:prstGeom>
            <a:noFill/>
            <a:ln w="9525">
              <a:noFill/>
              <a:miter lim="800000"/>
              <a:headEnd/>
              <a:tailEnd/>
            </a:ln>
            <a:effectLst/>
          </p:spPr>
          <p:txBody>
            <a:bodyPr wrap="none">
              <a:spAutoFit/>
            </a:bodyPr>
            <a:lstStyle/>
            <a:p>
              <a:pPr>
                <a:spcBef>
                  <a:spcPct val="0"/>
                </a:spcBef>
              </a:pPr>
              <a:r>
                <a:rPr lang="en-US" altLang="zh-CN" sz="2000" i="1">
                  <a:solidFill>
                    <a:schemeClr val="folHlink"/>
                  </a:solidFill>
                  <a:latin typeface="Times New Roman" pitchFamily="18" charset="0"/>
                </a:rPr>
                <a:t>T</a:t>
              </a:r>
              <a:r>
                <a:rPr lang="en-US" altLang="zh-CN" sz="2000" baseline="-15000">
                  <a:solidFill>
                    <a:schemeClr val="folHlink"/>
                  </a:solidFill>
                  <a:latin typeface="Times New Roman" pitchFamily="18" charset="0"/>
                </a:rPr>
                <a:t>1</a:t>
              </a:r>
            </a:p>
          </p:txBody>
        </p:sp>
        <p:sp>
          <p:nvSpPr>
            <p:cNvPr id="611386" name="Text Box 58"/>
            <p:cNvSpPr txBox="1">
              <a:spLocks noChangeArrowheads="1"/>
            </p:cNvSpPr>
            <p:nvPr/>
          </p:nvSpPr>
          <p:spPr bwMode="auto">
            <a:xfrm>
              <a:off x="1933" y="3744"/>
              <a:ext cx="266" cy="250"/>
            </a:xfrm>
            <a:prstGeom prst="rect">
              <a:avLst/>
            </a:prstGeom>
            <a:noFill/>
            <a:ln w="9525">
              <a:noFill/>
              <a:miter lim="800000"/>
              <a:headEnd/>
              <a:tailEnd/>
            </a:ln>
            <a:effectLst/>
          </p:spPr>
          <p:txBody>
            <a:bodyPr wrap="none">
              <a:spAutoFit/>
            </a:bodyPr>
            <a:lstStyle/>
            <a:p>
              <a:pPr>
                <a:spcBef>
                  <a:spcPct val="0"/>
                </a:spcBef>
              </a:pPr>
              <a:r>
                <a:rPr lang="en-US" altLang="zh-CN" sz="2000" i="1">
                  <a:solidFill>
                    <a:schemeClr val="folHlink"/>
                  </a:solidFill>
                  <a:latin typeface="Times New Roman" pitchFamily="18" charset="0"/>
                </a:rPr>
                <a:t>T</a:t>
              </a:r>
              <a:r>
                <a:rPr lang="en-US" altLang="zh-CN" sz="2000" baseline="-15000">
                  <a:solidFill>
                    <a:schemeClr val="folHlink"/>
                  </a:solidFill>
                  <a:latin typeface="Times New Roman" pitchFamily="18" charset="0"/>
                </a:rPr>
                <a:t>2</a:t>
              </a:r>
            </a:p>
          </p:txBody>
        </p:sp>
        <p:sp>
          <p:nvSpPr>
            <p:cNvPr id="611387" name="Text Box 59"/>
            <p:cNvSpPr txBox="1">
              <a:spLocks noChangeArrowheads="1"/>
            </p:cNvSpPr>
            <p:nvPr/>
          </p:nvSpPr>
          <p:spPr bwMode="auto">
            <a:xfrm>
              <a:off x="2509" y="3744"/>
              <a:ext cx="266" cy="250"/>
            </a:xfrm>
            <a:prstGeom prst="rect">
              <a:avLst/>
            </a:prstGeom>
            <a:noFill/>
            <a:ln w="9525">
              <a:noFill/>
              <a:miter lim="800000"/>
              <a:headEnd/>
              <a:tailEnd/>
            </a:ln>
            <a:effectLst/>
          </p:spPr>
          <p:txBody>
            <a:bodyPr wrap="none">
              <a:spAutoFit/>
            </a:bodyPr>
            <a:lstStyle/>
            <a:p>
              <a:pPr>
                <a:spcBef>
                  <a:spcPct val="0"/>
                </a:spcBef>
              </a:pPr>
              <a:r>
                <a:rPr lang="en-US" altLang="zh-CN" sz="2000" i="1">
                  <a:solidFill>
                    <a:schemeClr val="folHlink"/>
                  </a:solidFill>
                  <a:latin typeface="Times New Roman" pitchFamily="18" charset="0"/>
                </a:rPr>
                <a:t>T</a:t>
              </a:r>
              <a:r>
                <a:rPr lang="en-US" altLang="zh-CN" sz="2000" baseline="-15000">
                  <a:solidFill>
                    <a:schemeClr val="folHlink"/>
                  </a:solidFill>
                  <a:latin typeface="Times New Roman" pitchFamily="18" charset="0"/>
                </a:rPr>
                <a:t>3</a:t>
              </a:r>
            </a:p>
          </p:txBody>
        </p:sp>
        <p:sp>
          <p:nvSpPr>
            <p:cNvPr id="611388" name="Text Box 60"/>
            <p:cNvSpPr txBox="1">
              <a:spLocks noChangeArrowheads="1"/>
            </p:cNvSpPr>
            <p:nvPr/>
          </p:nvSpPr>
          <p:spPr bwMode="auto">
            <a:xfrm>
              <a:off x="3072" y="3744"/>
              <a:ext cx="266" cy="250"/>
            </a:xfrm>
            <a:prstGeom prst="rect">
              <a:avLst/>
            </a:prstGeom>
            <a:noFill/>
            <a:ln w="9525">
              <a:noFill/>
              <a:miter lim="800000"/>
              <a:headEnd/>
              <a:tailEnd/>
            </a:ln>
            <a:effectLst/>
          </p:spPr>
          <p:txBody>
            <a:bodyPr wrap="none">
              <a:spAutoFit/>
            </a:bodyPr>
            <a:lstStyle/>
            <a:p>
              <a:pPr>
                <a:spcBef>
                  <a:spcPct val="0"/>
                </a:spcBef>
              </a:pPr>
              <a:r>
                <a:rPr lang="en-US" altLang="zh-CN" sz="2000" i="1">
                  <a:solidFill>
                    <a:schemeClr val="folHlink"/>
                  </a:solidFill>
                  <a:latin typeface="Times New Roman" pitchFamily="18" charset="0"/>
                </a:rPr>
                <a:t>T</a:t>
              </a:r>
              <a:r>
                <a:rPr lang="en-US" altLang="zh-CN" sz="2000" baseline="-15000">
                  <a:solidFill>
                    <a:schemeClr val="folHlink"/>
                  </a:solidFill>
                  <a:latin typeface="Times New Roman" pitchFamily="18" charset="0"/>
                </a:rPr>
                <a:t>0</a:t>
              </a:r>
            </a:p>
          </p:txBody>
        </p:sp>
        <p:sp>
          <p:nvSpPr>
            <p:cNvPr id="611389" name="Text Box 61"/>
            <p:cNvSpPr txBox="1">
              <a:spLocks noChangeArrowheads="1"/>
            </p:cNvSpPr>
            <p:nvPr/>
          </p:nvSpPr>
          <p:spPr bwMode="auto">
            <a:xfrm>
              <a:off x="3661" y="3744"/>
              <a:ext cx="266" cy="250"/>
            </a:xfrm>
            <a:prstGeom prst="rect">
              <a:avLst/>
            </a:prstGeom>
            <a:noFill/>
            <a:ln w="9525">
              <a:noFill/>
              <a:miter lim="800000"/>
              <a:headEnd/>
              <a:tailEnd/>
            </a:ln>
            <a:effectLst/>
          </p:spPr>
          <p:txBody>
            <a:bodyPr wrap="none">
              <a:spAutoFit/>
            </a:bodyPr>
            <a:lstStyle/>
            <a:p>
              <a:pPr>
                <a:spcBef>
                  <a:spcPct val="0"/>
                </a:spcBef>
              </a:pPr>
              <a:r>
                <a:rPr lang="en-US" altLang="zh-CN" sz="2000" i="1">
                  <a:solidFill>
                    <a:schemeClr val="folHlink"/>
                  </a:solidFill>
                  <a:latin typeface="Times New Roman" pitchFamily="18" charset="0"/>
                </a:rPr>
                <a:t>T</a:t>
              </a:r>
              <a:r>
                <a:rPr lang="en-US" altLang="zh-CN" sz="2000" baseline="-15000">
                  <a:solidFill>
                    <a:schemeClr val="folHlink"/>
                  </a:solidFill>
                  <a:latin typeface="Times New Roman" pitchFamily="18" charset="0"/>
                </a:rPr>
                <a:t>1</a:t>
              </a:r>
            </a:p>
          </p:txBody>
        </p:sp>
        <p:sp>
          <p:nvSpPr>
            <p:cNvPr id="611390" name="Text Box 62"/>
            <p:cNvSpPr txBox="1">
              <a:spLocks noChangeArrowheads="1"/>
            </p:cNvSpPr>
            <p:nvPr/>
          </p:nvSpPr>
          <p:spPr bwMode="auto">
            <a:xfrm>
              <a:off x="4237" y="3744"/>
              <a:ext cx="266" cy="250"/>
            </a:xfrm>
            <a:prstGeom prst="rect">
              <a:avLst/>
            </a:prstGeom>
            <a:noFill/>
            <a:ln w="9525">
              <a:noFill/>
              <a:miter lim="800000"/>
              <a:headEnd/>
              <a:tailEnd/>
            </a:ln>
            <a:effectLst/>
          </p:spPr>
          <p:txBody>
            <a:bodyPr wrap="none">
              <a:spAutoFit/>
            </a:bodyPr>
            <a:lstStyle/>
            <a:p>
              <a:pPr>
                <a:spcBef>
                  <a:spcPct val="0"/>
                </a:spcBef>
              </a:pPr>
              <a:r>
                <a:rPr lang="en-US" altLang="zh-CN" sz="2000" i="1">
                  <a:solidFill>
                    <a:schemeClr val="folHlink"/>
                  </a:solidFill>
                  <a:latin typeface="Times New Roman" pitchFamily="18" charset="0"/>
                </a:rPr>
                <a:t>T</a:t>
              </a:r>
              <a:r>
                <a:rPr lang="en-US" altLang="zh-CN" sz="2000" baseline="-15000">
                  <a:solidFill>
                    <a:schemeClr val="folHlink"/>
                  </a:solidFill>
                  <a:latin typeface="Times New Roman" pitchFamily="18" charset="0"/>
                </a:rPr>
                <a:t>2</a:t>
              </a:r>
            </a:p>
          </p:txBody>
        </p:sp>
        <p:sp>
          <p:nvSpPr>
            <p:cNvPr id="611391" name="Text Box 63"/>
            <p:cNvSpPr txBox="1">
              <a:spLocks noChangeArrowheads="1"/>
            </p:cNvSpPr>
            <p:nvPr/>
          </p:nvSpPr>
          <p:spPr bwMode="auto">
            <a:xfrm>
              <a:off x="4813" y="3744"/>
              <a:ext cx="266" cy="250"/>
            </a:xfrm>
            <a:prstGeom prst="rect">
              <a:avLst/>
            </a:prstGeom>
            <a:noFill/>
            <a:ln w="9525">
              <a:noFill/>
              <a:miter lim="800000"/>
              <a:headEnd/>
              <a:tailEnd/>
            </a:ln>
            <a:effectLst/>
          </p:spPr>
          <p:txBody>
            <a:bodyPr wrap="none">
              <a:spAutoFit/>
            </a:bodyPr>
            <a:lstStyle/>
            <a:p>
              <a:pPr>
                <a:spcBef>
                  <a:spcPct val="0"/>
                </a:spcBef>
              </a:pPr>
              <a:r>
                <a:rPr lang="en-US" altLang="zh-CN" sz="2000" i="1">
                  <a:solidFill>
                    <a:schemeClr val="folHlink"/>
                  </a:solidFill>
                  <a:latin typeface="Times New Roman" pitchFamily="18" charset="0"/>
                </a:rPr>
                <a:t>T</a:t>
              </a:r>
              <a:r>
                <a:rPr lang="en-US" altLang="zh-CN" sz="2000" baseline="-15000">
                  <a:solidFill>
                    <a:schemeClr val="folHlink"/>
                  </a:solidFill>
                  <a:latin typeface="Times New Roman" pitchFamily="18" charset="0"/>
                </a:rPr>
                <a:t>3</a:t>
              </a:r>
            </a:p>
          </p:txBody>
        </p:sp>
      </p:grpSp>
      <p:sp>
        <p:nvSpPr>
          <p:cNvPr id="611392" name="Rectangle 64"/>
          <p:cNvSpPr>
            <a:spLocks noChangeArrowheads="1"/>
          </p:cNvSpPr>
          <p:nvPr/>
        </p:nvSpPr>
        <p:spPr bwMode="auto">
          <a:xfrm>
            <a:off x="7696200" y="152400"/>
            <a:ext cx="1447800" cy="838200"/>
          </a:xfrm>
          <a:prstGeom prst="rect">
            <a:avLst/>
          </a:prstGeom>
          <a:noFill/>
          <a:ln w="9525">
            <a:noFill/>
            <a:miter lim="800000"/>
            <a:headEnd/>
            <a:tailEnd/>
          </a:ln>
          <a:effectLst/>
        </p:spPr>
        <p:txBody>
          <a:bodyPr lIns="92075" tIns="46038" rIns="92075" bIns="46038" anchor="ctr"/>
          <a:lstStyle/>
          <a:p>
            <a:pPr>
              <a:spcBef>
                <a:spcPct val="0"/>
              </a:spcBef>
            </a:pPr>
            <a:r>
              <a:rPr lang="zh-CN" altLang="en-US" sz="4400">
                <a:solidFill>
                  <a:schemeClr val="tx2"/>
                </a:solidFill>
                <a:effectLst>
                  <a:outerShdw blurRad="38100" dist="38100" dir="2700000" algn="tl">
                    <a:srgbClr val="000000"/>
                  </a:outerShdw>
                </a:effectLst>
                <a:latin typeface="Arial" charset="0"/>
              </a:rPr>
              <a:t>10.1</a:t>
            </a:r>
          </a:p>
        </p:txBody>
      </p:sp>
      <p:sp>
        <p:nvSpPr>
          <p:cNvPr id="611393" name="AutoShape 65">
            <a:hlinkClick r:id="" action="ppaction://noaction" highlightClick="1"/>
          </p:cNvPr>
          <p:cNvSpPr>
            <a:spLocks noChangeArrowheads="1"/>
          </p:cNvSpPr>
          <p:nvPr/>
        </p:nvSpPr>
        <p:spPr bwMode="auto">
          <a:xfrm>
            <a:off x="8589963" y="6516688"/>
            <a:ext cx="539750" cy="333375"/>
          </a:xfrm>
          <a:prstGeom prst="actionButtonEnd">
            <a:avLst/>
          </a:prstGeom>
          <a:solidFill>
            <a:srgbClr val="3366FF"/>
          </a:solidFill>
          <a:ln w="9525">
            <a:noFill/>
            <a:miter lim="800000"/>
            <a:headEnd/>
            <a:tailEnd/>
          </a:ln>
          <a:effectLst/>
        </p:spPr>
        <p:txBody>
          <a:bodyPr wrap="none" anchor="ctr">
            <a:spAutoFit/>
          </a:bodyPr>
          <a:lstStyle/>
          <a:p>
            <a:endParaRPr lang="zh-CN" altLang="en-US"/>
          </a:p>
        </p:txBody>
      </p:sp>
      <p:sp>
        <p:nvSpPr>
          <p:cNvPr id="66" name="日期占位符 65"/>
          <p:cNvSpPr>
            <a:spLocks noGrp="1"/>
          </p:cNvSpPr>
          <p:nvPr>
            <p:ph type="dt" sz="half" idx="10"/>
          </p:nvPr>
        </p:nvSpPr>
        <p:spPr/>
        <p:txBody>
          <a:bodyPr/>
          <a:lstStyle/>
          <a:p>
            <a:fld id="{18B4B580-BE98-4BCA-B5B6-4504A28B89F5}" type="datetime1">
              <a:rPr lang="zh-CN" altLang="en-US" smtClean="0"/>
              <a:pPr/>
              <a:t>2019/11/28</a:t>
            </a:fld>
            <a:endParaRPr lang="zh-CN" altLang="en-US"/>
          </a:p>
        </p:txBody>
      </p:sp>
      <p:sp>
        <p:nvSpPr>
          <p:cNvPr id="67" name="灯片编号占位符 66"/>
          <p:cNvSpPr>
            <a:spLocks noGrp="1"/>
          </p:cNvSpPr>
          <p:nvPr>
            <p:ph type="sldNum" sz="quarter" idx="12"/>
          </p:nvPr>
        </p:nvSpPr>
        <p:spPr/>
        <p:txBody>
          <a:bodyPr/>
          <a:lstStyle/>
          <a:p>
            <a:fld id="{0C913308-F349-4B6D-A68A-DD1791B4A57B}" type="slidenum">
              <a:rPr lang="zh-CN" altLang="en-US" smtClean="0"/>
              <a:pPr/>
              <a:t>3</a:t>
            </a:fld>
            <a:endParaRPr lang="zh-CN" altLang="en-US"/>
          </a:p>
        </p:txBody>
      </p:sp>
      <p:sp>
        <p:nvSpPr>
          <p:cNvPr id="68" name="页脚占位符 67"/>
          <p:cNvSpPr>
            <a:spLocks noGrp="1"/>
          </p:cNvSpPr>
          <p:nvPr>
            <p:ph type="ftr" sz="quarter" idx="11"/>
          </p:nvPr>
        </p:nvSpPr>
        <p:spPr/>
        <p:txBody>
          <a:bodyPr/>
          <a:lstStyle/>
          <a:p>
            <a:r>
              <a:rPr lang="zh-CN" altLang="en-US" smtClean="0"/>
              <a:t>龙芯</a:t>
            </a:r>
            <a:r>
              <a:rPr lang="en-US" altLang="zh-CN" smtClean="0"/>
              <a:t>-</a:t>
            </a:r>
            <a:r>
              <a:rPr lang="zh-CN" altLang="en-US" smtClean="0"/>
              <a:t>东北大学（秦皇岛）联合实验室</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1336"/>
                                        </p:tgtEl>
                                        <p:attrNameLst>
                                          <p:attrName>style.visibility</p:attrName>
                                        </p:attrNameLst>
                                      </p:cBhvr>
                                      <p:to>
                                        <p:strVal val="visible"/>
                                      </p:to>
                                    </p:set>
                                    <p:animEffect transition="in" filter="blinds(horizontal)">
                                      <p:cBhvr>
                                        <p:cTn id="7" dur="500"/>
                                        <p:tgtEl>
                                          <p:spTgt spid="61133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outVertic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outVertic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11337"/>
                                        </p:tgtEl>
                                        <p:attrNameLst>
                                          <p:attrName>style.visibility</p:attrName>
                                        </p:attrNameLst>
                                      </p:cBhvr>
                                      <p:to>
                                        <p:strVal val="visible"/>
                                      </p:to>
                                    </p:set>
                                    <p:animEffect transition="in" filter="blinds(horizontal)">
                                      <p:cBhvr>
                                        <p:cTn id="22" dur="500"/>
                                        <p:tgtEl>
                                          <p:spTgt spid="611337"/>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611332"/>
                                        </p:tgtEl>
                                        <p:attrNameLst>
                                          <p:attrName>style.visibility</p:attrName>
                                        </p:attrNameLst>
                                      </p:cBhvr>
                                      <p:to>
                                        <p:strVal val="visible"/>
                                      </p:to>
                                    </p:set>
                                    <p:animEffect transition="in" filter="strips(downRight)">
                                      <p:cBhvr>
                                        <p:cTn id="27" dur="500"/>
                                        <p:tgtEl>
                                          <p:spTgt spid="61133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11338"/>
                                        </p:tgtEl>
                                        <p:attrNameLst>
                                          <p:attrName>style.visibility</p:attrName>
                                        </p:attrNameLst>
                                      </p:cBhvr>
                                      <p:to>
                                        <p:strVal val="visible"/>
                                      </p:to>
                                    </p:set>
                                    <p:animEffect transition="in" filter="blinds(horizontal)">
                                      <p:cBhvr>
                                        <p:cTn id="32" dur="500"/>
                                        <p:tgtEl>
                                          <p:spTgt spid="611338"/>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611333"/>
                                        </p:tgtEl>
                                        <p:attrNameLst>
                                          <p:attrName>style.visibility</p:attrName>
                                        </p:attrNameLst>
                                      </p:cBhvr>
                                      <p:to>
                                        <p:strVal val="visible"/>
                                      </p:to>
                                    </p:set>
                                    <p:animEffect transition="in" filter="strips(downRight)">
                                      <p:cBhvr>
                                        <p:cTn id="37" dur="500"/>
                                        <p:tgtEl>
                                          <p:spTgt spid="61133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11339"/>
                                        </p:tgtEl>
                                        <p:attrNameLst>
                                          <p:attrName>style.visibility</p:attrName>
                                        </p:attrNameLst>
                                      </p:cBhvr>
                                      <p:to>
                                        <p:strVal val="visible"/>
                                      </p:to>
                                    </p:set>
                                    <p:animEffect transition="in" filter="blinds(horizontal)">
                                      <p:cBhvr>
                                        <p:cTn id="42" dur="500"/>
                                        <p:tgtEl>
                                          <p:spTgt spid="611339"/>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6" fill="hold" grpId="0" nodeType="clickEffect">
                                  <p:stCondLst>
                                    <p:cond delay="0"/>
                                  </p:stCondLst>
                                  <p:childTnLst>
                                    <p:set>
                                      <p:cBhvr>
                                        <p:cTn id="46" dur="1" fill="hold">
                                          <p:stCondLst>
                                            <p:cond delay="0"/>
                                          </p:stCondLst>
                                        </p:cTn>
                                        <p:tgtEl>
                                          <p:spTgt spid="611334"/>
                                        </p:tgtEl>
                                        <p:attrNameLst>
                                          <p:attrName>style.visibility</p:attrName>
                                        </p:attrNameLst>
                                      </p:cBhvr>
                                      <p:to>
                                        <p:strVal val="visible"/>
                                      </p:to>
                                    </p:set>
                                    <p:animEffect transition="in" filter="strips(downRight)">
                                      <p:cBhvr>
                                        <p:cTn id="47" dur="500"/>
                                        <p:tgtEl>
                                          <p:spTgt spid="611334"/>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611340"/>
                                        </p:tgtEl>
                                        <p:attrNameLst>
                                          <p:attrName>style.visibility</p:attrName>
                                        </p:attrNameLst>
                                      </p:cBhvr>
                                      <p:to>
                                        <p:strVal val="visible"/>
                                      </p:to>
                                    </p:set>
                                    <p:animEffect transition="in" filter="blinds(horizontal)">
                                      <p:cBhvr>
                                        <p:cTn id="52" dur="500"/>
                                        <p:tgtEl>
                                          <p:spTgt spid="611340"/>
                                        </p:tgtEl>
                                      </p:cBhvr>
                                    </p:animEffect>
                                  </p:childTnLst>
                                </p:cTn>
                              </p:par>
                            </p:childTnLst>
                          </p:cTn>
                        </p:par>
                      </p:childTnLst>
                    </p:cTn>
                  </p:par>
                  <p:par>
                    <p:cTn id="53" fill="hold">
                      <p:stCondLst>
                        <p:cond delay="indefinite"/>
                      </p:stCondLst>
                      <p:childTnLst>
                        <p:par>
                          <p:cTn id="54" fill="hold">
                            <p:stCondLst>
                              <p:cond delay="0"/>
                            </p:stCondLst>
                            <p:childTnLst>
                              <p:par>
                                <p:cTn id="55" presetID="18" presetClass="entr" presetSubtype="6" fill="hold" grpId="0" nodeType="clickEffect">
                                  <p:stCondLst>
                                    <p:cond delay="0"/>
                                  </p:stCondLst>
                                  <p:childTnLst>
                                    <p:set>
                                      <p:cBhvr>
                                        <p:cTn id="56" dur="1" fill="hold">
                                          <p:stCondLst>
                                            <p:cond delay="0"/>
                                          </p:stCondLst>
                                        </p:cTn>
                                        <p:tgtEl>
                                          <p:spTgt spid="611335"/>
                                        </p:tgtEl>
                                        <p:attrNameLst>
                                          <p:attrName>style.visibility</p:attrName>
                                        </p:attrNameLst>
                                      </p:cBhvr>
                                      <p:to>
                                        <p:strVal val="visible"/>
                                      </p:to>
                                    </p:set>
                                    <p:animEffect transition="in" filter="strips(downRight)">
                                      <p:cBhvr>
                                        <p:cTn id="57" dur="500"/>
                                        <p:tgtEl>
                                          <p:spTgt spid="611335"/>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37" fill="hold" nodeType="click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barn(outVertical)">
                                      <p:cBhvr>
                                        <p:cTn id="6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1332" grpId="0" animBg="1"/>
      <p:bldP spid="611333" grpId="0" animBg="1"/>
      <p:bldP spid="611334" grpId="0" animBg="1"/>
      <p:bldP spid="611335" grpId="0" animBg="1"/>
      <p:bldP spid="611336" grpId="0" autoUpdateAnimBg="0"/>
      <p:bldP spid="611337" grpId="0" autoUpdateAnimBg="0"/>
      <p:bldP spid="611338" grpId="0" autoUpdateAnimBg="0"/>
      <p:bldP spid="611339" grpId="0" autoUpdateAnimBg="0"/>
      <p:bldP spid="611340"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6" name="Text Box 2"/>
          <p:cNvSpPr txBox="1">
            <a:spLocks noChangeArrowheads="1"/>
          </p:cNvSpPr>
          <p:nvPr/>
        </p:nvSpPr>
        <p:spPr bwMode="auto">
          <a:xfrm>
            <a:off x="304800" y="381000"/>
            <a:ext cx="6711950" cy="579438"/>
          </a:xfrm>
          <a:prstGeom prst="rect">
            <a:avLst/>
          </a:prstGeom>
          <a:noFill/>
          <a:ln w="9525">
            <a:noFill/>
            <a:miter lim="800000"/>
            <a:headEnd/>
            <a:tailEnd/>
          </a:ln>
          <a:effectLst/>
        </p:spPr>
        <p:txBody>
          <a:bodyPr wrap="none">
            <a:spAutoFit/>
          </a:bodyPr>
          <a:lstStyle/>
          <a:p>
            <a:pPr>
              <a:spcBef>
                <a:spcPct val="0"/>
              </a:spcBef>
            </a:pPr>
            <a:r>
              <a:rPr kumimoji="0" lang="zh-CN" altLang="en-US" sz="3200">
                <a:latin typeface="Verdana" pitchFamily="34" charset="0"/>
              </a:rPr>
              <a:t>三、微指令的编码方式（控制方式）</a:t>
            </a:r>
          </a:p>
        </p:txBody>
      </p:sp>
      <p:sp>
        <p:nvSpPr>
          <p:cNvPr id="635907" name="Text Box 3"/>
          <p:cNvSpPr txBox="1">
            <a:spLocks noChangeArrowheads="1"/>
          </p:cNvSpPr>
          <p:nvPr/>
        </p:nvSpPr>
        <p:spPr bwMode="auto">
          <a:xfrm>
            <a:off x="685800" y="1371600"/>
            <a:ext cx="7058025" cy="519113"/>
          </a:xfrm>
          <a:prstGeom prst="rect">
            <a:avLst/>
          </a:prstGeom>
          <a:noFill/>
          <a:ln w="9525">
            <a:noFill/>
            <a:miter lim="800000"/>
            <a:headEnd/>
            <a:tailEnd/>
          </a:ln>
          <a:effectLst/>
        </p:spPr>
        <p:txBody>
          <a:bodyPr>
            <a:spAutoFit/>
          </a:bodyPr>
          <a:lstStyle/>
          <a:p>
            <a:pPr>
              <a:spcBef>
                <a:spcPct val="50000"/>
              </a:spcBef>
            </a:pPr>
            <a:r>
              <a:rPr kumimoji="0" lang="en-US" altLang="zh-CN" sz="2800">
                <a:latin typeface="Times New Roman" pitchFamily="18" charset="0"/>
              </a:rPr>
              <a:t>1</a:t>
            </a:r>
            <a:r>
              <a:rPr kumimoji="0" lang="zh-CN" altLang="en-US" sz="2800">
                <a:latin typeface="Times New Roman" pitchFamily="18" charset="0"/>
              </a:rPr>
              <a:t>. </a:t>
            </a:r>
            <a:r>
              <a:rPr kumimoji="0" lang="zh-CN" altLang="en-US" sz="2800">
                <a:latin typeface="Verdana" pitchFamily="34" charset="0"/>
              </a:rPr>
              <a:t>直接编码（直接控制）方式</a:t>
            </a:r>
          </a:p>
        </p:txBody>
      </p:sp>
      <p:sp>
        <p:nvSpPr>
          <p:cNvPr id="635908" name="Text Box 4"/>
          <p:cNvSpPr txBox="1">
            <a:spLocks noChangeArrowheads="1"/>
          </p:cNvSpPr>
          <p:nvPr/>
        </p:nvSpPr>
        <p:spPr bwMode="auto">
          <a:xfrm>
            <a:off x="685800" y="2420938"/>
            <a:ext cx="7345363" cy="1084262"/>
          </a:xfrm>
          <a:prstGeom prst="rect">
            <a:avLst/>
          </a:prstGeom>
          <a:noFill/>
          <a:ln w="9525">
            <a:noFill/>
            <a:miter lim="800000"/>
            <a:headEnd/>
            <a:tailEnd/>
          </a:ln>
          <a:effectLst/>
        </p:spPr>
        <p:txBody>
          <a:bodyPr>
            <a:spAutoFit/>
          </a:bodyPr>
          <a:lstStyle/>
          <a:p>
            <a:pPr>
              <a:spcBef>
                <a:spcPct val="50000"/>
              </a:spcBef>
            </a:pPr>
            <a:r>
              <a:rPr kumimoji="0" lang="zh-CN" altLang="en-US" sz="2600">
                <a:latin typeface="Verdana" pitchFamily="34" charset="0"/>
              </a:rPr>
              <a:t>      在微指令的操作控制字段中，</a:t>
            </a:r>
          </a:p>
          <a:p>
            <a:pPr>
              <a:spcBef>
                <a:spcPct val="50000"/>
              </a:spcBef>
            </a:pPr>
            <a:r>
              <a:rPr kumimoji="0" lang="zh-CN" altLang="en-US" sz="2600">
                <a:latin typeface="Verdana" pitchFamily="34" charset="0"/>
              </a:rPr>
              <a:t>      </a:t>
            </a:r>
            <a:r>
              <a:rPr kumimoji="0" lang="zh-CN" altLang="en-US" sz="2600">
                <a:solidFill>
                  <a:schemeClr val="folHlink"/>
                </a:solidFill>
                <a:latin typeface="Verdana" pitchFamily="34" charset="0"/>
              </a:rPr>
              <a:t>每一位代表一个微操作命令</a:t>
            </a:r>
          </a:p>
        </p:txBody>
      </p:sp>
      <p:sp>
        <p:nvSpPr>
          <p:cNvPr id="635909" name="Text Box 5"/>
          <p:cNvSpPr txBox="1">
            <a:spLocks noChangeArrowheads="1"/>
          </p:cNvSpPr>
          <p:nvPr/>
        </p:nvSpPr>
        <p:spPr bwMode="auto">
          <a:xfrm>
            <a:off x="7146925" y="4251325"/>
            <a:ext cx="1612900" cy="519113"/>
          </a:xfrm>
          <a:prstGeom prst="rect">
            <a:avLst/>
          </a:prstGeom>
          <a:noFill/>
          <a:ln w="9525">
            <a:noFill/>
            <a:miter lim="800000"/>
            <a:headEnd/>
            <a:tailEnd/>
          </a:ln>
          <a:effectLst/>
        </p:spPr>
        <p:txBody>
          <a:bodyPr wrap="none">
            <a:spAutoFit/>
          </a:bodyPr>
          <a:lstStyle/>
          <a:p>
            <a:pPr>
              <a:spcBef>
                <a:spcPct val="0"/>
              </a:spcBef>
            </a:pPr>
            <a:r>
              <a:rPr kumimoji="0" lang="zh-CN" altLang="en-US" sz="2800">
                <a:solidFill>
                  <a:schemeClr val="folHlink"/>
                </a:solidFill>
                <a:latin typeface="Verdana" pitchFamily="34" charset="0"/>
              </a:rPr>
              <a:t>速度最快</a:t>
            </a:r>
          </a:p>
        </p:txBody>
      </p:sp>
      <p:grpSp>
        <p:nvGrpSpPr>
          <p:cNvPr id="2" name="Group 34"/>
          <p:cNvGrpSpPr>
            <a:grpSpLocks/>
          </p:cNvGrpSpPr>
          <p:nvPr/>
        </p:nvGrpSpPr>
        <p:grpSpPr bwMode="auto">
          <a:xfrm>
            <a:off x="1371600" y="3717925"/>
            <a:ext cx="5334000" cy="1495425"/>
            <a:chOff x="864" y="2342"/>
            <a:chExt cx="3360" cy="942"/>
          </a:xfrm>
        </p:grpSpPr>
        <p:sp>
          <p:nvSpPr>
            <p:cNvPr id="635911" name="Rectangle 7"/>
            <p:cNvSpPr>
              <a:spLocks noChangeArrowheads="1"/>
            </p:cNvSpPr>
            <p:nvPr/>
          </p:nvSpPr>
          <p:spPr bwMode="auto">
            <a:xfrm>
              <a:off x="864" y="2746"/>
              <a:ext cx="192" cy="288"/>
            </a:xfrm>
            <a:prstGeom prst="rect">
              <a:avLst/>
            </a:prstGeom>
            <a:noFill/>
            <a:ln w="28575">
              <a:solidFill>
                <a:schemeClr val="tx1"/>
              </a:solidFill>
              <a:miter lim="800000"/>
              <a:headEnd/>
              <a:tailEnd/>
            </a:ln>
            <a:effectLst/>
          </p:spPr>
          <p:txBody>
            <a:bodyPr wrap="none" anchor="ctr"/>
            <a:lstStyle/>
            <a:p>
              <a:endParaRPr lang="zh-CN" altLang="en-US"/>
            </a:p>
          </p:txBody>
        </p:sp>
        <p:sp>
          <p:nvSpPr>
            <p:cNvPr id="635912" name="Rectangle 8"/>
            <p:cNvSpPr>
              <a:spLocks noChangeArrowheads="1"/>
            </p:cNvSpPr>
            <p:nvPr/>
          </p:nvSpPr>
          <p:spPr bwMode="auto">
            <a:xfrm>
              <a:off x="1056" y="2746"/>
              <a:ext cx="192" cy="288"/>
            </a:xfrm>
            <a:prstGeom prst="rect">
              <a:avLst/>
            </a:prstGeom>
            <a:noFill/>
            <a:ln w="28575">
              <a:solidFill>
                <a:schemeClr val="tx1"/>
              </a:solidFill>
              <a:miter lim="800000"/>
              <a:headEnd/>
              <a:tailEnd/>
            </a:ln>
            <a:effectLst/>
          </p:spPr>
          <p:txBody>
            <a:bodyPr wrap="none" anchor="ctr"/>
            <a:lstStyle/>
            <a:p>
              <a:endParaRPr lang="zh-CN" altLang="en-US"/>
            </a:p>
          </p:txBody>
        </p:sp>
        <p:sp>
          <p:nvSpPr>
            <p:cNvPr id="635913" name="Rectangle 9"/>
            <p:cNvSpPr>
              <a:spLocks noChangeArrowheads="1"/>
            </p:cNvSpPr>
            <p:nvPr/>
          </p:nvSpPr>
          <p:spPr bwMode="auto">
            <a:xfrm>
              <a:off x="1248" y="2746"/>
              <a:ext cx="192" cy="288"/>
            </a:xfrm>
            <a:prstGeom prst="rect">
              <a:avLst/>
            </a:prstGeom>
            <a:noFill/>
            <a:ln w="28575">
              <a:solidFill>
                <a:schemeClr val="tx1"/>
              </a:solidFill>
              <a:miter lim="800000"/>
              <a:headEnd/>
              <a:tailEnd/>
            </a:ln>
            <a:effectLst/>
          </p:spPr>
          <p:txBody>
            <a:bodyPr wrap="none" anchor="ctr"/>
            <a:lstStyle/>
            <a:p>
              <a:endParaRPr lang="zh-CN" altLang="en-US"/>
            </a:p>
          </p:txBody>
        </p:sp>
        <p:sp>
          <p:nvSpPr>
            <p:cNvPr id="635914" name="Rectangle 10"/>
            <p:cNvSpPr>
              <a:spLocks noChangeArrowheads="1"/>
            </p:cNvSpPr>
            <p:nvPr/>
          </p:nvSpPr>
          <p:spPr bwMode="auto">
            <a:xfrm>
              <a:off x="1440" y="2746"/>
              <a:ext cx="192" cy="288"/>
            </a:xfrm>
            <a:prstGeom prst="rect">
              <a:avLst/>
            </a:prstGeom>
            <a:noFill/>
            <a:ln w="28575">
              <a:solidFill>
                <a:schemeClr val="tx1"/>
              </a:solidFill>
              <a:miter lim="800000"/>
              <a:headEnd/>
              <a:tailEnd/>
            </a:ln>
            <a:effectLst/>
          </p:spPr>
          <p:txBody>
            <a:bodyPr wrap="none" anchor="ctr"/>
            <a:lstStyle/>
            <a:p>
              <a:endParaRPr lang="zh-CN" altLang="en-US"/>
            </a:p>
          </p:txBody>
        </p:sp>
        <p:sp>
          <p:nvSpPr>
            <p:cNvPr id="635915" name="Rectangle 11"/>
            <p:cNvSpPr>
              <a:spLocks noChangeArrowheads="1"/>
            </p:cNvSpPr>
            <p:nvPr/>
          </p:nvSpPr>
          <p:spPr bwMode="auto">
            <a:xfrm>
              <a:off x="1632" y="2746"/>
              <a:ext cx="192" cy="288"/>
            </a:xfrm>
            <a:prstGeom prst="rect">
              <a:avLst/>
            </a:prstGeom>
            <a:noFill/>
            <a:ln w="28575">
              <a:solidFill>
                <a:schemeClr val="tx1"/>
              </a:solidFill>
              <a:miter lim="800000"/>
              <a:headEnd/>
              <a:tailEnd/>
            </a:ln>
            <a:effectLst/>
          </p:spPr>
          <p:txBody>
            <a:bodyPr wrap="none" anchor="ctr"/>
            <a:lstStyle/>
            <a:p>
              <a:endParaRPr lang="zh-CN" altLang="en-US"/>
            </a:p>
          </p:txBody>
        </p:sp>
        <p:sp>
          <p:nvSpPr>
            <p:cNvPr id="635916" name="Rectangle 12"/>
            <p:cNvSpPr>
              <a:spLocks noChangeArrowheads="1"/>
            </p:cNvSpPr>
            <p:nvPr/>
          </p:nvSpPr>
          <p:spPr bwMode="auto">
            <a:xfrm>
              <a:off x="1824" y="2746"/>
              <a:ext cx="192" cy="288"/>
            </a:xfrm>
            <a:prstGeom prst="rect">
              <a:avLst/>
            </a:prstGeom>
            <a:noFill/>
            <a:ln w="28575">
              <a:solidFill>
                <a:schemeClr val="tx1"/>
              </a:solidFill>
              <a:miter lim="800000"/>
              <a:headEnd/>
              <a:tailEnd/>
            </a:ln>
            <a:effectLst/>
          </p:spPr>
          <p:txBody>
            <a:bodyPr wrap="none" anchor="ctr"/>
            <a:lstStyle/>
            <a:p>
              <a:endParaRPr lang="zh-CN" altLang="en-US"/>
            </a:p>
          </p:txBody>
        </p:sp>
        <p:sp>
          <p:nvSpPr>
            <p:cNvPr id="635917" name="Rectangle 13"/>
            <p:cNvSpPr>
              <a:spLocks noChangeArrowheads="1"/>
            </p:cNvSpPr>
            <p:nvPr/>
          </p:nvSpPr>
          <p:spPr bwMode="auto">
            <a:xfrm>
              <a:off x="2016" y="2746"/>
              <a:ext cx="192" cy="288"/>
            </a:xfrm>
            <a:prstGeom prst="rect">
              <a:avLst/>
            </a:prstGeom>
            <a:noFill/>
            <a:ln w="28575">
              <a:solidFill>
                <a:schemeClr val="tx1"/>
              </a:solidFill>
              <a:miter lim="800000"/>
              <a:headEnd/>
              <a:tailEnd/>
            </a:ln>
            <a:effectLst/>
          </p:spPr>
          <p:txBody>
            <a:bodyPr wrap="none" anchor="ctr"/>
            <a:lstStyle/>
            <a:p>
              <a:endParaRPr lang="zh-CN" altLang="en-US"/>
            </a:p>
          </p:txBody>
        </p:sp>
        <p:sp>
          <p:nvSpPr>
            <p:cNvPr id="635918" name="Rectangle 14"/>
            <p:cNvSpPr>
              <a:spLocks noChangeArrowheads="1"/>
            </p:cNvSpPr>
            <p:nvPr/>
          </p:nvSpPr>
          <p:spPr bwMode="auto">
            <a:xfrm>
              <a:off x="2208" y="2746"/>
              <a:ext cx="192" cy="288"/>
            </a:xfrm>
            <a:prstGeom prst="rect">
              <a:avLst/>
            </a:prstGeom>
            <a:noFill/>
            <a:ln w="28575">
              <a:solidFill>
                <a:schemeClr val="tx1"/>
              </a:solidFill>
              <a:miter lim="800000"/>
              <a:headEnd/>
              <a:tailEnd/>
            </a:ln>
            <a:effectLst/>
          </p:spPr>
          <p:txBody>
            <a:bodyPr wrap="none" anchor="ctr"/>
            <a:lstStyle/>
            <a:p>
              <a:endParaRPr lang="zh-CN" altLang="en-US"/>
            </a:p>
          </p:txBody>
        </p:sp>
        <p:sp>
          <p:nvSpPr>
            <p:cNvPr id="635919" name="Rectangle 15"/>
            <p:cNvSpPr>
              <a:spLocks noChangeArrowheads="1"/>
            </p:cNvSpPr>
            <p:nvPr/>
          </p:nvSpPr>
          <p:spPr bwMode="auto">
            <a:xfrm>
              <a:off x="2400" y="2746"/>
              <a:ext cx="192" cy="288"/>
            </a:xfrm>
            <a:prstGeom prst="rect">
              <a:avLst/>
            </a:prstGeom>
            <a:noFill/>
            <a:ln w="28575">
              <a:solidFill>
                <a:schemeClr val="tx1"/>
              </a:solidFill>
              <a:miter lim="800000"/>
              <a:headEnd/>
              <a:tailEnd/>
            </a:ln>
            <a:effectLst/>
          </p:spPr>
          <p:txBody>
            <a:bodyPr wrap="none" anchor="ctr"/>
            <a:lstStyle/>
            <a:p>
              <a:endParaRPr lang="zh-CN" altLang="en-US"/>
            </a:p>
          </p:txBody>
        </p:sp>
        <p:sp>
          <p:nvSpPr>
            <p:cNvPr id="635920" name="Rectangle 16"/>
            <p:cNvSpPr>
              <a:spLocks noChangeArrowheads="1"/>
            </p:cNvSpPr>
            <p:nvPr/>
          </p:nvSpPr>
          <p:spPr bwMode="auto">
            <a:xfrm>
              <a:off x="2592" y="2746"/>
              <a:ext cx="192" cy="288"/>
            </a:xfrm>
            <a:prstGeom prst="rect">
              <a:avLst/>
            </a:prstGeom>
            <a:noFill/>
            <a:ln w="28575">
              <a:solidFill>
                <a:schemeClr val="tx1"/>
              </a:solidFill>
              <a:miter lim="800000"/>
              <a:headEnd/>
              <a:tailEnd/>
            </a:ln>
            <a:effectLst/>
          </p:spPr>
          <p:txBody>
            <a:bodyPr wrap="none" anchor="ctr"/>
            <a:lstStyle/>
            <a:p>
              <a:endParaRPr lang="zh-CN" altLang="en-US"/>
            </a:p>
          </p:txBody>
        </p:sp>
        <p:sp>
          <p:nvSpPr>
            <p:cNvPr id="635921" name="Rectangle 17"/>
            <p:cNvSpPr>
              <a:spLocks noChangeArrowheads="1"/>
            </p:cNvSpPr>
            <p:nvPr/>
          </p:nvSpPr>
          <p:spPr bwMode="auto">
            <a:xfrm>
              <a:off x="2784" y="2746"/>
              <a:ext cx="192" cy="288"/>
            </a:xfrm>
            <a:prstGeom prst="rect">
              <a:avLst/>
            </a:prstGeom>
            <a:noFill/>
            <a:ln w="28575">
              <a:solidFill>
                <a:schemeClr val="tx1"/>
              </a:solidFill>
              <a:miter lim="800000"/>
              <a:headEnd/>
              <a:tailEnd/>
            </a:ln>
            <a:effectLst/>
          </p:spPr>
          <p:txBody>
            <a:bodyPr wrap="none" anchor="ctr"/>
            <a:lstStyle/>
            <a:p>
              <a:endParaRPr lang="zh-CN" altLang="en-US"/>
            </a:p>
          </p:txBody>
        </p:sp>
        <p:sp>
          <p:nvSpPr>
            <p:cNvPr id="635922" name="Rectangle 18"/>
            <p:cNvSpPr>
              <a:spLocks noChangeArrowheads="1"/>
            </p:cNvSpPr>
            <p:nvPr/>
          </p:nvSpPr>
          <p:spPr bwMode="auto">
            <a:xfrm>
              <a:off x="2976" y="2746"/>
              <a:ext cx="1248" cy="288"/>
            </a:xfrm>
            <a:prstGeom prst="rect">
              <a:avLst/>
            </a:prstGeom>
            <a:noFill/>
            <a:ln w="28575">
              <a:solidFill>
                <a:schemeClr val="tx1"/>
              </a:solidFill>
              <a:miter lim="800000"/>
              <a:headEnd/>
              <a:tailEnd/>
            </a:ln>
            <a:effectLst/>
          </p:spPr>
          <p:txBody>
            <a:bodyPr wrap="none" anchor="ctr"/>
            <a:lstStyle/>
            <a:p>
              <a:pPr algn="ctr">
                <a:spcBef>
                  <a:spcPct val="0"/>
                </a:spcBef>
              </a:pPr>
              <a:r>
                <a:rPr lang="zh-CN" altLang="en-US" sz="2000">
                  <a:latin typeface="Times New Roman" pitchFamily="18" charset="0"/>
                </a:rPr>
                <a:t>下地址</a:t>
              </a:r>
            </a:p>
          </p:txBody>
        </p:sp>
        <p:sp>
          <p:nvSpPr>
            <p:cNvPr id="635923" name="Line 19"/>
            <p:cNvSpPr>
              <a:spLocks noChangeShapeType="1"/>
            </p:cNvSpPr>
            <p:nvPr/>
          </p:nvSpPr>
          <p:spPr bwMode="auto">
            <a:xfrm flipV="1">
              <a:off x="960" y="2554"/>
              <a:ext cx="0" cy="192"/>
            </a:xfrm>
            <a:prstGeom prst="line">
              <a:avLst/>
            </a:prstGeom>
            <a:noFill/>
            <a:ln w="28575">
              <a:solidFill>
                <a:schemeClr val="tx1"/>
              </a:solidFill>
              <a:round/>
              <a:headEnd/>
              <a:tailEnd type="stealth" w="med" len="med"/>
            </a:ln>
            <a:effectLst/>
          </p:spPr>
          <p:txBody>
            <a:bodyPr wrap="none"/>
            <a:lstStyle/>
            <a:p>
              <a:endParaRPr lang="zh-CN" altLang="en-US"/>
            </a:p>
          </p:txBody>
        </p:sp>
        <p:sp>
          <p:nvSpPr>
            <p:cNvPr id="635924" name="Line 20"/>
            <p:cNvSpPr>
              <a:spLocks noChangeShapeType="1"/>
            </p:cNvSpPr>
            <p:nvPr/>
          </p:nvSpPr>
          <p:spPr bwMode="auto">
            <a:xfrm flipV="1">
              <a:off x="1152" y="2554"/>
              <a:ext cx="0" cy="192"/>
            </a:xfrm>
            <a:prstGeom prst="line">
              <a:avLst/>
            </a:prstGeom>
            <a:noFill/>
            <a:ln w="28575">
              <a:solidFill>
                <a:schemeClr val="tx1"/>
              </a:solidFill>
              <a:round/>
              <a:headEnd/>
              <a:tailEnd type="stealth" w="med" len="med"/>
            </a:ln>
            <a:effectLst/>
          </p:spPr>
          <p:txBody>
            <a:bodyPr wrap="none"/>
            <a:lstStyle/>
            <a:p>
              <a:endParaRPr lang="zh-CN" altLang="en-US"/>
            </a:p>
          </p:txBody>
        </p:sp>
        <p:sp>
          <p:nvSpPr>
            <p:cNvPr id="635925" name="Line 21"/>
            <p:cNvSpPr>
              <a:spLocks noChangeShapeType="1"/>
            </p:cNvSpPr>
            <p:nvPr/>
          </p:nvSpPr>
          <p:spPr bwMode="auto">
            <a:xfrm flipV="1">
              <a:off x="1344" y="2554"/>
              <a:ext cx="0" cy="192"/>
            </a:xfrm>
            <a:prstGeom prst="line">
              <a:avLst/>
            </a:prstGeom>
            <a:noFill/>
            <a:ln w="28575">
              <a:solidFill>
                <a:schemeClr val="tx1"/>
              </a:solidFill>
              <a:round/>
              <a:headEnd/>
              <a:tailEnd type="stealth" w="med" len="med"/>
            </a:ln>
            <a:effectLst/>
          </p:spPr>
          <p:txBody>
            <a:bodyPr wrap="none"/>
            <a:lstStyle/>
            <a:p>
              <a:endParaRPr lang="zh-CN" altLang="en-US"/>
            </a:p>
          </p:txBody>
        </p:sp>
        <p:sp>
          <p:nvSpPr>
            <p:cNvPr id="635926" name="Line 22"/>
            <p:cNvSpPr>
              <a:spLocks noChangeShapeType="1"/>
            </p:cNvSpPr>
            <p:nvPr/>
          </p:nvSpPr>
          <p:spPr bwMode="auto">
            <a:xfrm flipV="1">
              <a:off x="2688" y="2554"/>
              <a:ext cx="0" cy="192"/>
            </a:xfrm>
            <a:prstGeom prst="line">
              <a:avLst/>
            </a:prstGeom>
            <a:noFill/>
            <a:ln w="28575">
              <a:solidFill>
                <a:schemeClr val="tx1"/>
              </a:solidFill>
              <a:round/>
              <a:headEnd/>
              <a:tailEnd type="stealth" w="med" len="med"/>
            </a:ln>
            <a:effectLst/>
          </p:spPr>
          <p:txBody>
            <a:bodyPr wrap="none"/>
            <a:lstStyle/>
            <a:p>
              <a:endParaRPr lang="zh-CN" altLang="en-US"/>
            </a:p>
          </p:txBody>
        </p:sp>
        <p:sp>
          <p:nvSpPr>
            <p:cNvPr id="635927" name="Line 23"/>
            <p:cNvSpPr>
              <a:spLocks noChangeShapeType="1"/>
            </p:cNvSpPr>
            <p:nvPr/>
          </p:nvSpPr>
          <p:spPr bwMode="auto">
            <a:xfrm flipV="1">
              <a:off x="2880" y="2554"/>
              <a:ext cx="0" cy="192"/>
            </a:xfrm>
            <a:prstGeom prst="line">
              <a:avLst/>
            </a:prstGeom>
            <a:noFill/>
            <a:ln w="28575">
              <a:solidFill>
                <a:schemeClr val="tx1"/>
              </a:solidFill>
              <a:round/>
              <a:headEnd/>
              <a:tailEnd type="stealth" w="med" len="med"/>
            </a:ln>
            <a:effectLst/>
          </p:spPr>
          <p:txBody>
            <a:bodyPr wrap="none"/>
            <a:lstStyle/>
            <a:p>
              <a:endParaRPr lang="zh-CN" altLang="en-US"/>
            </a:p>
          </p:txBody>
        </p:sp>
        <p:sp>
          <p:nvSpPr>
            <p:cNvPr id="635928" name="Text Box 24"/>
            <p:cNvSpPr txBox="1">
              <a:spLocks noChangeArrowheads="1"/>
            </p:cNvSpPr>
            <p:nvPr/>
          </p:nvSpPr>
          <p:spPr bwMode="auto">
            <a:xfrm>
              <a:off x="1865" y="2484"/>
              <a:ext cx="308" cy="288"/>
            </a:xfrm>
            <a:prstGeom prst="rect">
              <a:avLst/>
            </a:prstGeom>
            <a:noFill/>
            <a:ln w="9525">
              <a:noFill/>
              <a:miter lim="800000"/>
              <a:headEnd/>
              <a:tailEnd/>
            </a:ln>
            <a:effectLst/>
          </p:spPr>
          <p:txBody>
            <a:bodyPr wrap="none">
              <a:spAutoFit/>
            </a:bodyPr>
            <a:lstStyle/>
            <a:p>
              <a:pPr>
                <a:spcBef>
                  <a:spcPct val="0"/>
                </a:spcBef>
              </a:pPr>
              <a:r>
                <a:rPr lang="zh-CN" altLang="en-US" sz="2400">
                  <a:latin typeface="Times New Roman" pitchFamily="18" charset="0"/>
                </a:rPr>
                <a:t>…</a:t>
              </a:r>
            </a:p>
          </p:txBody>
        </p:sp>
        <p:sp>
          <p:nvSpPr>
            <p:cNvPr id="635929" name="Text Box 25"/>
            <p:cNvSpPr txBox="1">
              <a:spLocks noChangeArrowheads="1"/>
            </p:cNvSpPr>
            <p:nvPr/>
          </p:nvSpPr>
          <p:spPr bwMode="auto">
            <a:xfrm>
              <a:off x="1632" y="2342"/>
              <a:ext cx="760" cy="250"/>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控制信号</a:t>
              </a:r>
            </a:p>
          </p:txBody>
        </p:sp>
        <p:sp>
          <p:nvSpPr>
            <p:cNvPr id="635930" name="Line 26"/>
            <p:cNvSpPr>
              <a:spLocks noChangeShapeType="1"/>
            </p:cNvSpPr>
            <p:nvPr/>
          </p:nvSpPr>
          <p:spPr bwMode="auto">
            <a:xfrm>
              <a:off x="864" y="3034"/>
              <a:ext cx="0" cy="213"/>
            </a:xfrm>
            <a:prstGeom prst="line">
              <a:avLst/>
            </a:prstGeom>
            <a:noFill/>
            <a:ln w="28575">
              <a:solidFill>
                <a:schemeClr val="tx1"/>
              </a:solidFill>
              <a:round/>
              <a:headEnd/>
              <a:tailEnd/>
            </a:ln>
            <a:effectLst/>
          </p:spPr>
          <p:txBody>
            <a:bodyPr wrap="none"/>
            <a:lstStyle/>
            <a:p>
              <a:endParaRPr lang="zh-CN" altLang="en-US"/>
            </a:p>
          </p:txBody>
        </p:sp>
        <p:sp>
          <p:nvSpPr>
            <p:cNvPr id="635931" name="Line 27"/>
            <p:cNvSpPr>
              <a:spLocks noChangeShapeType="1"/>
            </p:cNvSpPr>
            <p:nvPr/>
          </p:nvSpPr>
          <p:spPr bwMode="auto">
            <a:xfrm>
              <a:off x="2976" y="3034"/>
              <a:ext cx="0" cy="213"/>
            </a:xfrm>
            <a:prstGeom prst="line">
              <a:avLst/>
            </a:prstGeom>
            <a:noFill/>
            <a:ln w="28575">
              <a:solidFill>
                <a:schemeClr val="tx1"/>
              </a:solidFill>
              <a:round/>
              <a:headEnd/>
              <a:tailEnd/>
            </a:ln>
            <a:effectLst/>
          </p:spPr>
          <p:txBody>
            <a:bodyPr wrap="none"/>
            <a:lstStyle/>
            <a:p>
              <a:endParaRPr lang="zh-CN" altLang="en-US"/>
            </a:p>
          </p:txBody>
        </p:sp>
        <p:sp>
          <p:nvSpPr>
            <p:cNvPr id="635932" name="Line 28"/>
            <p:cNvSpPr>
              <a:spLocks noChangeShapeType="1"/>
            </p:cNvSpPr>
            <p:nvPr/>
          </p:nvSpPr>
          <p:spPr bwMode="auto">
            <a:xfrm flipH="1">
              <a:off x="864" y="3178"/>
              <a:ext cx="576" cy="0"/>
            </a:xfrm>
            <a:prstGeom prst="line">
              <a:avLst/>
            </a:prstGeom>
            <a:noFill/>
            <a:ln w="28575">
              <a:solidFill>
                <a:schemeClr val="tx1"/>
              </a:solidFill>
              <a:round/>
              <a:headEnd/>
              <a:tailEnd type="stealth" w="med" len="med"/>
            </a:ln>
            <a:effectLst/>
          </p:spPr>
          <p:txBody>
            <a:bodyPr wrap="none"/>
            <a:lstStyle/>
            <a:p>
              <a:endParaRPr lang="zh-CN" altLang="en-US"/>
            </a:p>
          </p:txBody>
        </p:sp>
        <p:sp>
          <p:nvSpPr>
            <p:cNvPr id="635933" name="Line 29"/>
            <p:cNvSpPr>
              <a:spLocks noChangeShapeType="1"/>
            </p:cNvSpPr>
            <p:nvPr/>
          </p:nvSpPr>
          <p:spPr bwMode="auto">
            <a:xfrm>
              <a:off x="2400" y="3178"/>
              <a:ext cx="576" cy="0"/>
            </a:xfrm>
            <a:prstGeom prst="line">
              <a:avLst/>
            </a:prstGeom>
            <a:noFill/>
            <a:ln w="28575">
              <a:solidFill>
                <a:schemeClr val="tx1"/>
              </a:solidFill>
              <a:round/>
              <a:headEnd/>
              <a:tailEnd type="stealth" w="med" len="med"/>
            </a:ln>
            <a:effectLst/>
          </p:spPr>
          <p:txBody>
            <a:bodyPr wrap="none"/>
            <a:lstStyle/>
            <a:p>
              <a:endParaRPr lang="zh-CN" altLang="en-US"/>
            </a:p>
          </p:txBody>
        </p:sp>
        <p:sp>
          <p:nvSpPr>
            <p:cNvPr id="635934" name="Text Box 30"/>
            <p:cNvSpPr txBox="1">
              <a:spLocks noChangeArrowheads="1"/>
            </p:cNvSpPr>
            <p:nvPr/>
          </p:nvSpPr>
          <p:spPr bwMode="auto">
            <a:xfrm>
              <a:off x="1592" y="3034"/>
              <a:ext cx="760" cy="250"/>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操作控制</a:t>
              </a:r>
            </a:p>
          </p:txBody>
        </p:sp>
      </p:grpSp>
      <p:sp>
        <p:nvSpPr>
          <p:cNvPr id="635935" name="Text Box 31"/>
          <p:cNvSpPr txBox="1">
            <a:spLocks noChangeArrowheads="1"/>
          </p:cNvSpPr>
          <p:nvPr/>
        </p:nvSpPr>
        <p:spPr bwMode="auto">
          <a:xfrm>
            <a:off x="1474788" y="5680075"/>
            <a:ext cx="4470400" cy="457200"/>
          </a:xfrm>
          <a:prstGeom prst="rect">
            <a:avLst/>
          </a:prstGeom>
          <a:noFill/>
          <a:ln w="9525">
            <a:noFill/>
            <a:miter lim="800000"/>
            <a:headEnd/>
            <a:tailEnd/>
          </a:ln>
          <a:effectLst/>
        </p:spPr>
        <p:txBody>
          <a:bodyPr wrap="none">
            <a:spAutoFit/>
          </a:bodyPr>
          <a:lstStyle/>
          <a:p>
            <a:pPr>
              <a:spcBef>
                <a:spcPct val="0"/>
              </a:spcBef>
            </a:pPr>
            <a:r>
              <a:rPr lang="zh-CN" altLang="en-US" sz="2400">
                <a:latin typeface="Times New Roman" pitchFamily="18" charset="0"/>
              </a:rPr>
              <a:t>某位为 </a:t>
            </a:r>
            <a:r>
              <a:rPr lang="zh-CN" altLang="en-US" sz="2400">
                <a:solidFill>
                  <a:schemeClr val="folHlink"/>
                </a:solidFill>
                <a:latin typeface="Times New Roman" pitchFamily="18" charset="0"/>
              </a:rPr>
              <a:t>“1”</a:t>
            </a:r>
            <a:r>
              <a:rPr lang="zh-CN" altLang="en-US" sz="2400">
                <a:latin typeface="Times New Roman" pitchFamily="18" charset="0"/>
              </a:rPr>
              <a:t> 表示该控制信号有效</a:t>
            </a:r>
          </a:p>
        </p:txBody>
      </p:sp>
      <p:sp>
        <p:nvSpPr>
          <p:cNvPr id="635936" name="Rectangle 32"/>
          <p:cNvSpPr>
            <a:spLocks noChangeArrowheads="1"/>
          </p:cNvSpPr>
          <p:nvPr/>
        </p:nvSpPr>
        <p:spPr bwMode="auto">
          <a:xfrm>
            <a:off x="7696200" y="152400"/>
            <a:ext cx="1447800" cy="838200"/>
          </a:xfrm>
          <a:prstGeom prst="rect">
            <a:avLst/>
          </a:prstGeom>
          <a:noFill/>
          <a:ln w="9525">
            <a:noFill/>
            <a:miter lim="800000"/>
            <a:headEnd/>
            <a:tailEnd/>
          </a:ln>
          <a:effectLst/>
        </p:spPr>
        <p:txBody>
          <a:bodyPr lIns="92075" tIns="46038" rIns="92075" bIns="46038" anchor="ctr"/>
          <a:lstStyle/>
          <a:p>
            <a:pPr>
              <a:spcBef>
                <a:spcPct val="0"/>
              </a:spcBef>
            </a:pPr>
            <a:r>
              <a:rPr lang="zh-CN" altLang="en-US" sz="4400">
                <a:solidFill>
                  <a:schemeClr val="tx2"/>
                </a:solidFill>
                <a:effectLst>
                  <a:outerShdw blurRad="38100" dist="38100" dir="2700000" algn="tl">
                    <a:srgbClr val="000000"/>
                  </a:outerShdw>
                </a:effectLst>
                <a:latin typeface="Arial" charset="0"/>
              </a:rPr>
              <a:t>10.2</a:t>
            </a:r>
          </a:p>
        </p:txBody>
      </p:sp>
      <p:sp>
        <p:nvSpPr>
          <p:cNvPr id="635937" name="AutoShape 33">
            <a:hlinkClick r:id="" action="ppaction://noaction" highlightClick="1"/>
          </p:cNvPr>
          <p:cNvSpPr>
            <a:spLocks noChangeArrowheads="1"/>
          </p:cNvSpPr>
          <p:nvPr/>
        </p:nvSpPr>
        <p:spPr bwMode="auto">
          <a:xfrm>
            <a:off x="8589963" y="6516688"/>
            <a:ext cx="539750" cy="333375"/>
          </a:xfrm>
          <a:prstGeom prst="actionButtonEnd">
            <a:avLst/>
          </a:prstGeom>
          <a:solidFill>
            <a:srgbClr val="3366FF"/>
          </a:solidFill>
          <a:ln w="9525">
            <a:noFill/>
            <a:miter lim="800000"/>
            <a:headEnd/>
            <a:tailEnd/>
          </a:ln>
          <a:effectLst/>
        </p:spPr>
        <p:txBody>
          <a:bodyPr wrap="none" anchor="ctr">
            <a:spAutoFit/>
          </a:bodyPr>
          <a:lstStyle/>
          <a:p>
            <a:endParaRPr lang="zh-CN" altLang="en-US"/>
          </a:p>
        </p:txBody>
      </p:sp>
      <p:sp>
        <p:nvSpPr>
          <p:cNvPr id="34" name="日期占位符 33"/>
          <p:cNvSpPr>
            <a:spLocks noGrp="1"/>
          </p:cNvSpPr>
          <p:nvPr>
            <p:ph type="dt" sz="half" idx="10"/>
          </p:nvPr>
        </p:nvSpPr>
        <p:spPr/>
        <p:txBody>
          <a:bodyPr/>
          <a:lstStyle/>
          <a:p>
            <a:fld id="{75163AA1-3D33-4ABE-8634-5485DEF60C8B}" type="datetime1">
              <a:rPr lang="zh-CN" altLang="en-US" smtClean="0"/>
              <a:pPr/>
              <a:t>2019/11/28</a:t>
            </a:fld>
            <a:endParaRPr lang="zh-CN" altLang="en-US"/>
          </a:p>
        </p:txBody>
      </p:sp>
      <p:sp>
        <p:nvSpPr>
          <p:cNvPr id="35" name="灯片编号占位符 34"/>
          <p:cNvSpPr>
            <a:spLocks noGrp="1"/>
          </p:cNvSpPr>
          <p:nvPr>
            <p:ph type="sldNum" sz="quarter" idx="12"/>
          </p:nvPr>
        </p:nvSpPr>
        <p:spPr/>
        <p:txBody>
          <a:bodyPr/>
          <a:lstStyle/>
          <a:p>
            <a:fld id="{0C913308-F349-4B6D-A68A-DD1791B4A57B}" type="slidenum">
              <a:rPr lang="zh-CN" altLang="en-US" smtClean="0"/>
              <a:pPr/>
              <a:t>30</a:t>
            </a:fld>
            <a:endParaRPr lang="zh-CN" altLang="en-US"/>
          </a:p>
        </p:txBody>
      </p:sp>
      <p:sp>
        <p:nvSpPr>
          <p:cNvPr id="36" name="页脚占位符 35"/>
          <p:cNvSpPr>
            <a:spLocks noGrp="1"/>
          </p:cNvSpPr>
          <p:nvPr>
            <p:ph type="ftr" sz="quarter" idx="11"/>
          </p:nvPr>
        </p:nvSpPr>
        <p:spPr/>
        <p:txBody>
          <a:bodyPr/>
          <a:lstStyle/>
          <a:p>
            <a:r>
              <a:rPr lang="zh-CN" altLang="en-US" smtClean="0"/>
              <a:t>龙芯</a:t>
            </a:r>
            <a:r>
              <a:rPr lang="en-US" altLang="zh-CN" smtClean="0"/>
              <a:t>-</a:t>
            </a:r>
            <a:r>
              <a:rPr lang="zh-CN" altLang="en-US" smtClean="0"/>
              <a:t>东北大学（秦皇岛）联合实验室</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35907"/>
                                        </p:tgtEl>
                                        <p:attrNameLst>
                                          <p:attrName>style.visibility</p:attrName>
                                        </p:attrNameLst>
                                      </p:cBhvr>
                                      <p:to>
                                        <p:strVal val="visible"/>
                                      </p:to>
                                    </p:set>
                                    <p:animEffect transition="in" filter="blinds(horizontal)">
                                      <p:cBhvr>
                                        <p:cTn id="7" dur="500"/>
                                        <p:tgtEl>
                                          <p:spTgt spid="63590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35908"/>
                                        </p:tgtEl>
                                        <p:attrNameLst>
                                          <p:attrName>style.visibility</p:attrName>
                                        </p:attrNameLst>
                                      </p:cBhvr>
                                      <p:to>
                                        <p:strVal val="visible"/>
                                      </p:to>
                                    </p:set>
                                    <p:animEffect transition="in" filter="blinds(horizontal)">
                                      <p:cBhvr>
                                        <p:cTn id="12" dur="500"/>
                                        <p:tgtEl>
                                          <p:spTgt spid="63590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arn(outVertic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35935"/>
                                        </p:tgtEl>
                                        <p:attrNameLst>
                                          <p:attrName>style.visibility</p:attrName>
                                        </p:attrNameLst>
                                      </p:cBhvr>
                                      <p:to>
                                        <p:strVal val="visible"/>
                                      </p:to>
                                    </p:set>
                                    <p:animEffect transition="in" filter="blinds(horizontal)">
                                      <p:cBhvr>
                                        <p:cTn id="22" dur="500"/>
                                        <p:tgtEl>
                                          <p:spTgt spid="635935"/>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635909"/>
                                        </p:tgtEl>
                                        <p:attrNameLst>
                                          <p:attrName>style.visibility</p:attrName>
                                        </p:attrNameLst>
                                      </p:cBhvr>
                                      <p:to>
                                        <p:strVal val="visible"/>
                                      </p:to>
                                    </p:set>
                                    <p:anim calcmode="lin" valueType="num">
                                      <p:cBhvr additive="base">
                                        <p:cTn id="27" dur="500" fill="hold"/>
                                        <p:tgtEl>
                                          <p:spTgt spid="635909"/>
                                        </p:tgtEl>
                                        <p:attrNameLst>
                                          <p:attrName>ppt_x</p:attrName>
                                        </p:attrNameLst>
                                      </p:cBhvr>
                                      <p:tavLst>
                                        <p:tav tm="0">
                                          <p:val>
                                            <p:strVal val="1+#ppt_w/2"/>
                                          </p:val>
                                        </p:tav>
                                        <p:tav tm="100000">
                                          <p:val>
                                            <p:strVal val="#ppt_x"/>
                                          </p:val>
                                        </p:tav>
                                      </p:tavLst>
                                    </p:anim>
                                    <p:anim calcmode="lin" valueType="num">
                                      <p:cBhvr additive="base">
                                        <p:cTn id="28" dur="500" fill="hold"/>
                                        <p:tgtEl>
                                          <p:spTgt spid="63590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907" grpId="0" autoUpdateAnimBg="0"/>
      <p:bldP spid="635908" grpId="0" autoUpdateAnimBg="0"/>
      <p:bldP spid="635909" grpId="0" autoUpdateAnimBg="0"/>
      <p:bldP spid="635935"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930" name="Text Box 2"/>
          <p:cNvSpPr txBox="1">
            <a:spLocks noChangeArrowheads="1"/>
          </p:cNvSpPr>
          <p:nvPr/>
        </p:nvSpPr>
        <p:spPr bwMode="auto">
          <a:xfrm>
            <a:off x="539750" y="333375"/>
            <a:ext cx="7920038" cy="579438"/>
          </a:xfrm>
          <a:prstGeom prst="rect">
            <a:avLst/>
          </a:prstGeom>
          <a:noFill/>
          <a:ln w="9525">
            <a:noFill/>
            <a:miter lim="800000"/>
            <a:headEnd/>
            <a:tailEnd/>
          </a:ln>
          <a:effectLst/>
        </p:spPr>
        <p:txBody>
          <a:bodyPr>
            <a:spAutoFit/>
          </a:bodyPr>
          <a:lstStyle/>
          <a:p>
            <a:pPr>
              <a:spcBef>
                <a:spcPct val="50000"/>
              </a:spcBef>
            </a:pPr>
            <a:r>
              <a:rPr kumimoji="0" lang="en-US" altLang="zh-CN" sz="3200">
                <a:latin typeface="Times New Roman" pitchFamily="18" charset="0"/>
              </a:rPr>
              <a:t>2</a:t>
            </a:r>
            <a:r>
              <a:rPr kumimoji="0" lang="zh-CN" altLang="en-US" sz="3200">
                <a:latin typeface="Times New Roman" pitchFamily="18" charset="0"/>
              </a:rPr>
              <a:t>. </a:t>
            </a:r>
            <a:r>
              <a:rPr kumimoji="0" lang="zh-CN" altLang="en-US" sz="3200">
                <a:latin typeface="Verdana" pitchFamily="34" charset="0"/>
              </a:rPr>
              <a:t>字段直接编码方式</a:t>
            </a:r>
          </a:p>
        </p:txBody>
      </p:sp>
      <p:sp>
        <p:nvSpPr>
          <p:cNvPr id="636931" name="Text Box 3"/>
          <p:cNvSpPr txBox="1">
            <a:spLocks noChangeArrowheads="1"/>
          </p:cNvSpPr>
          <p:nvPr/>
        </p:nvSpPr>
        <p:spPr bwMode="auto">
          <a:xfrm>
            <a:off x="977900" y="1143000"/>
            <a:ext cx="7632700" cy="1160463"/>
          </a:xfrm>
          <a:prstGeom prst="rect">
            <a:avLst/>
          </a:prstGeom>
          <a:noFill/>
          <a:ln w="9525">
            <a:noFill/>
            <a:miter lim="800000"/>
            <a:headEnd/>
            <a:tailEnd/>
          </a:ln>
          <a:effectLst/>
        </p:spPr>
        <p:txBody>
          <a:bodyPr>
            <a:spAutoFit/>
          </a:bodyPr>
          <a:lstStyle/>
          <a:p>
            <a:pPr>
              <a:spcBef>
                <a:spcPct val="50000"/>
              </a:spcBef>
            </a:pPr>
            <a:r>
              <a:rPr kumimoji="0" lang="zh-CN" altLang="en-US" sz="2800">
                <a:latin typeface="Verdana" pitchFamily="34" charset="0"/>
              </a:rPr>
              <a:t>将微指令的控制字段分成若干 </a:t>
            </a:r>
            <a:r>
              <a:rPr kumimoji="0" lang="zh-CN" altLang="en-US" sz="2800">
                <a:solidFill>
                  <a:schemeClr val="folHlink"/>
                </a:solidFill>
                <a:latin typeface="Arial"/>
              </a:rPr>
              <a:t>“</a:t>
            </a:r>
            <a:r>
              <a:rPr kumimoji="0" lang="zh-CN" altLang="en-US" sz="2800">
                <a:solidFill>
                  <a:schemeClr val="folHlink"/>
                </a:solidFill>
                <a:latin typeface="Verdana" pitchFamily="34" charset="0"/>
              </a:rPr>
              <a:t>段</a:t>
            </a:r>
            <a:r>
              <a:rPr kumimoji="0" lang="zh-CN" altLang="en-US" sz="2800">
                <a:solidFill>
                  <a:schemeClr val="folHlink"/>
                </a:solidFill>
                <a:latin typeface="Arial"/>
              </a:rPr>
              <a:t>”</a:t>
            </a:r>
            <a:r>
              <a:rPr kumimoji="0" lang="zh-CN" altLang="en-US" sz="2800">
                <a:latin typeface="Verdana" pitchFamily="34" charset="0"/>
              </a:rPr>
              <a:t>，</a:t>
            </a:r>
          </a:p>
          <a:p>
            <a:pPr>
              <a:spcBef>
                <a:spcPct val="50000"/>
              </a:spcBef>
            </a:pPr>
            <a:r>
              <a:rPr kumimoji="0" lang="zh-CN" altLang="en-US" sz="2800">
                <a:solidFill>
                  <a:schemeClr val="folHlink"/>
                </a:solidFill>
                <a:latin typeface="Verdana" pitchFamily="34" charset="0"/>
              </a:rPr>
              <a:t>每段经译码后发出控制信号</a:t>
            </a:r>
          </a:p>
        </p:txBody>
      </p:sp>
      <p:sp>
        <p:nvSpPr>
          <p:cNvPr id="636932" name="Text Box 4"/>
          <p:cNvSpPr txBox="1">
            <a:spLocks noChangeArrowheads="1"/>
          </p:cNvSpPr>
          <p:nvPr/>
        </p:nvSpPr>
        <p:spPr bwMode="auto">
          <a:xfrm>
            <a:off x="1771650" y="5195888"/>
            <a:ext cx="5257800" cy="519112"/>
          </a:xfrm>
          <a:prstGeom prst="rect">
            <a:avLst/>
          </a:prstGeom>
          <a:noFill/>
          <a:ln w="9525">
            <a:noFill/>
            <a:miter lim="800000"/>
            <a:headEnd/>
            <a:tailEnd/>
          </a:ln>
          <a:effectLst/>
        </p:spPr>
        <p:txBody>
          <a:bodyPr>
            <a:spAutoFit/>
          </a:bodyPr>
          <a:lstStyle/>
          <a:p>
            <a:pPr>
              <a:spcBef>
                <a:spcPct val="50000"/>
              </a:spcBef>
            </a:pPr>
            <a:r>
              <a:rPr kumimoji="0" lang="zh-CN" altLang="en-US" sz="2800">
                <a:latin typeface="Verdana" pitchFamily="34" charset="0"/>
              </a:rPr>
              <a:t>每个字段中的命令是 </a:t>
            </a:r>
            <a:r>
              <a:rPr kumimoji="0" lang="zh-CN" altLang="en-US" sz="2800">
                <a:solidFill>
                  <a:schemeClr val="folHlink"/>
                </a:solidFill>
                <a:latin typeface="Verdana" pitchFamily="34" charset="0"/>
              </a:rPr>
              <a:t>互斥 </a:t>
            </a:r>
            <a:r>
              <a:rPr kumimoji="0" lang="zh-CN" altLang="en-US" sz="2800">
                <a:latin typeface="Verdana" pitchFamily="34" charset="0"/>
              </a:rPr>
              <a:t>的</a:t>
            </a:r>
          </a:p>
        </p:txBody>
      </p:sp>
      <p:grpSp>
        <p:nvGrpSpPr>
          <p:cNvPr id="2" name="Group 39"/>
          <p:cNvGrpSpPr>
            <a:grpSpLocks/>
          </p:cNvGrpSpPr>
          <p:nvPr/>
        </p:nvGrpSpPr>
        <p:grpSpPr bwMode="auto">
          <a:xfrm>
            <a:off x="2511425" y="2438400"/>
            <a:ext cx="3660775" cy="2517775"/>
            <a:chOff x="1582" y="1536"/>
            <a:chExt cx="2306" cy="1586"/>
          </a:xfrm>
        </p:grpSpPr>
        <p:sp>
          <p:nvSpPr>
            <p:cNvPr id="636934" name="Rectangle 6"/>
            <p:cNvSpPr>
              <a:spLocks noChangeArrowheads="1"/>
            </p:cNvSpPr>
            <p:nvPr/>
          </p:nvSpPr>
          <p:spPr bwMode="auto">
            <a:xfrm>
              <a:off x="1632" y="2058"/>
              <a:ext cx="432" cy="288"/>
            </a:xfrm>
            <a:prstGeom prst="rect">
              <a:avLst/>
            </a:prstGeom>
            <a:noFill/>
            <a:ln w="28575">
              <a:solidFill>
                <a:schemeClr val="tx1"/>
              </a:solidFill>
              <a:miter lim="800000"/>
              <a:headEnd/>
              <a:tailEnd/>
            </a:ln>
            <a:effectLst/>
          </p:spPr>
          <p:txBody>
            <a:bodyPr wrap="none" anchor="ctr"/>
            <a:lstStyle/>
            <a:p>
              <a:pPr algn="ctr">
                <a:spcBef>
                  <a:spcPct val="0"/>
                </a:spcBef>
              </a:pPr>
              <a:r>
                <a:rPr lang="zh-CN" altLang="en-US" sz="2000">
                  <a:latin typeface="Times New Roman" pitchFamily="18" charset="0"/>
                </a:rPr>
                <a:t>译码</a:t>
              </a:r>
            </a:p>
          </p:txBody>
        </p:sp>
        <p:sp>
          <p:nvSpPr>
            <p:cNvPr id="636935" name="Line 7"/>
            <p:cNvSpPr>
              <a:spLocks noChangeShapeType="1"/>
            </p:cNvSpPr>
            <p:nvPr/>
          </p:nvSpPr>
          <p:spPr bwMode="auto">
            <a:xfrm flipV="1">
              <a:off x="1680" y="1866"/>
              <a:ext cx="0" cy="192"/>
            </a:xfrm>
            <a:prstGeom prst="line">
              <a:avLst/>
            </a:prstGeom>
            <a:noFill/>
            <a:ln w="28575">
              <a:solidFill>
                <a:schemeClr val="tx1"/>
              </a:solidFill>
              <a:round/>
              <a:headEnd/>
              <a:tailEnd type="stealth" w="med" len="med"/>
            </a:ln>
            <a:effectLst/>
          </p:spPr>
          <p:txBody>
            <a:bodyPr wrap="none"/>
            <a:lstStyle/>
            <a:p>
              <a:endParaRPr lang="zh-CN" altLang="en-US"/>
            </a:p>
          </p:txBody>
        </p:sp>
        <p:sp>
          <p:nvSpPr>
            <p:cNvPr id="636936" name="Line 8"/>
            <p:cNvSpPr>
              <a:spLocks noChangeShapeType="1"/>
            </p:cNvSpPr>
            <p:nvPr/>
          </p:nvSpPr>
          <p:spPr bwMode="auto">
            <a:xfrm flipV="1">
              <a:off x="1776" y="1866"/>
              <a:ext cx="0" cy="192"/>
            </a:xfrm>
            <a:prstGeom prst="line">
              <a:avLst/>
            </a:prstGeom>
            <a:noFill/>
            <a:ln w="28575">
              <a:solidFill>
                <a:schemeClr val="tx1"/>
              </a:solidFill>
              <a:round/>
              <a:headEnd/>
              <a:tailEnd type="stealth" w="med" len="med"/>
            </a:ln>
            <a:effectLst/>
          </p:spPr>
          <p:txBody>
            <a:bodyPr wrap="none"/>
            <a:lstStyle/>
            <a:p>
              <a:endParaRPr lang="zh-CN" altLang="en-US"/>
            </a:p>
          </p:txBody>
        </p:sp>
        <p:sp>
          <p:nvSpPr>
            <p:cNvPr id="636937" name="Line 9"/>
            <p:cNvSpPr>
              <a:spLocks noChangeShapeType="1"/>
            </p:cNvSpPr>
            <p:nvPr/>
          </p:nvSpPr>
          <p:spPr bwMode="auto">
            <a:xfrm flipV="1">
              <a:off x="2016" y="1866"/>
              <a:ext cx="0" cy="192"/>
            </a:xfrm>
            <a:prstGeom prst="line">
              <a:avLst/>
            </a:prstGeom>
            <a:noFill/>
            <a:ln w="28575">
              <a:solidFill>
                <a:schemeClr val="tx1"/>
              </a:solidFill>
              <a:round/>
              <a:headEnd/>
              <a:tailEnd type="stealth" w="med" len="med"/>
            </a:ln>
            <a:effectLst/>
          </p:spPr>
          <p:txBody>
            <a:bodyPr wrap="none"/>
            <a:lstStyle/>
            <a:p>
              <a:endParaRPr lang="zh-CN" altLang="en-US"/>
            </a:p>
          </p:txBody>
        </p:sp>
        <p:sp>
          <p:nvSpPr>
            <p:cNvPr id="636938" name="Text Box 10"/>
            <p:cNvSpPr txBox="1">
              <a:spLocks noChangeArrowheads="1"/>
            </p:cNvSpPr>
            <p:nvPr/>
          </p:nvSpPr>
          <p:spPr bwMode="auto">
            <a:xfrm>
              <a:off x="1758" y="1827"/>
              <a:ext cx="276" cy="250"/>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a:t>
              </a:r>
            </a:p>
          </p:txBody>
        </p:sp>
        <p:sp>
          <p:nvSpPr>
            <p:cNvPr id="636939" name="Rectangle 11"/>
            <p:cNvSpPr>
              <a:spLocks noChangeArrowheads="1"/>
            </p:cNvSpPr>
            <p:nvPr/>
          </p:nvSpPr>
          <p:spPr bwMode="auto">
            <a:xfrm>
              <a:off x="1582" y="2538"/>
              <a:ext cx="578" cy="240"/>
            </a:xfrm>
            <a:prstGeom prst="rect">
              <a:avLst/>
            </a:prstGeom>
            <a:noFill/>
            <a:ln w="28575">
              <a:solidFill>
                <a:schemeClr val="tx1"/>
              </a:solidFill>
              <a:miter lim="800000"/>
              <a:headEnd/>
              <a:tailEnd/>
            </a:ln>
            <a:effectLst/>
          </p:spPr>
          <p:txBody>
            <a:bodyPr wrap="none" anchor="ctr"/>
            <a:lstStyle/>
            <a:p>
              <a:endParaRPr lang="zh-CN" altLang="en-US"/>
            </a:p>
          </p:txBody>
        </p:sp>
        <p:sp>
          <p:nvSpPr>
            <p:cNvPr id="636940" name="AutoShape 12"/>
            <p:cNvSpPr>
              <a:spLocks/>
            </p:cNvSpPr>
            <p:nvPr/>
          </p:nvSpPr>
          <p:spPr bwMode="auto">
            <a:xfrm rot="5400000">
              <a:off x="1824" y="2202"/>
              <a:ext cx="96" cy="576"/>
            </a:xfrm>
            <a:prstGeom prst="leftBrace">
              <a:avLst>
                <a:gd name="adj1" fmla="val 50000"/>
                <a:gd name="adj2" fmla="val 50000"/>
              </a:avLst>
            </a:prstGeom>
            <a:noFill/>
            <a:ln w="9525">
              <a:solidFill>
                <a:schemeClr val="tx1"/>
              </a:solidFill>
              <a:round/>
              <a:headEnd/>
              <a:tailEnd/>
            </a:ln>
            <a:effectLst/>
          </p:spPr>
          <p:txBody>
            <a:bodyPr wrap="none" anchor="ctr"/>
            <a:lstStyle/>
            <a:p>
              <a:endParaRPr lang="zh-CN" altLang="en-US"/>
            </a:p>
          </p:txBody>
        </p:sp>
        <p:sp>
          <p:nvSpPr>
            <p:cNvPr id="636941" name="Rectangle 13"/>
            <p:cNvSpPr>
              <a:spLocks noChangeArrowheads="1"/>
            </p:cNvSpPr>
            <p:nvPr/>
          </p:nvSpPr>
          <p:spPr bwMode="auto">
            <a:xfrm>
              <a:off x="2208" y="2058"/>
              <a:ext cx="432" cy="288"/>
            </a:xfrm>
            <a:prstGeom prst="rect">
              <a:avLst/>
            </a:prstGeom>
            <a:noFill/>
            <a:ln w="28575">
              <a:solidFill>
                <a:schemeClr val="tx1"/>
              </a:solidFill>
              <a:miter lim="800000"/>
              <a:headEnd/>
              <a:tailEnd/>
            </a:ln>
            <a:effectLst/>
          </p:spPr>
          <p:txBody>
            <a:bodyPr wrap="none" anchor="ctr"/>
            <a:lstStyle/>
            <a:p>
              <a:pPr algn="ctr">
                <a:spcBef>
                  <a:spcPct val="0"/>
                </a:spcBef>
              </a:pPr>
              <a:r>
                <a:rPr lang="zh-CN" altLang="en-US" sz="2000">
                  <a:latin typeface="Times New Roman" pitchFamily="18" charset="0"/>
                </a:rPr>
                <a:t>译码</a:t>
              </a:r>
            </a:p>
          </p:txBody>
        </p:sp>
        <p:sp>
          <p:nvSpPr>
            <p:cNvPr id="636942" name="Line 14"/>
            <p:cNvSpPr>
              <a:spLocks noChangeShapeType="1"/>
            </p:cNvSpPr>
            <p:nvPr/>
          </p:nvSpPr>
          <p:spPr bwMode="auto">
            <a:xfrm flipV="1">
              <a:off x="2256" y="1866"/>
              <a:ext cx="0" cy="192"/>
            </a:xfrm>
            <a:prstGeom prst="line">
              <a:avLst/>
            </a:prstGeom>
            <a:noFill/>
            <a:ln w="28575">
              <a:solidFill>
                <a:schemeClr val="tx1"/>
              </a:solidFill>
              <a:round/>
              <a:headEnd/>
              <a:tailEnd type="stealth" w="med" len="med"/>
            </a:ln>
            <a:effectLst/>
          </p:spPr>
          <p:txBody>
            <a:bodyPr wrap="none"/>
            <a:lstStyle/>
            <a:p>
              <a:endParaRPr lang="zh-CN" altLang="en-US"/>
            </a:p>
          </p:txBody>
        </p:sp>
        <p:sp>
          <p:nvSpPr>
            <p:cNvPr id="636943" name="Line 15"/>
            <p:cNvSpPr>
              <a:spLocks noChangeShapeType="1"/>
            </p:cNvSpPr>
            <p:nvPr/>
          </p:nvSpPr>
          <p:spPr bwMode="auto">
            <a:xfrm flipV="1">
              <a:off x="2352" y="1866"/>
              <a:ext cx="0" cy="192"/>
            </a:xfrm>
            <a:prstGeom prst="line">
              <a:avLst/>
            </a:prstGeom>
            <a:noFill/>
            <a:ln w="28575">
              <a:solidFill>
                <a:schemeClr val="tx1"/>
              </a:solidFill>
              <a:round/>
              <a:headEnd/>
              <a:tailEnd type="stealth" w="med" len="med"/>
            </a:ln>
            <a:effectLst/>
          </p:spPr>
          <p:txBody>
            <a:bodyPr wrap="none"/>
            <a:lstStyle/>
            <a:p>
              <a:endParaRPr lang="zh-CN" altLang="en-US"/>
            </a:p>
          </p:txBody>
        </p:sp>
        <p:sp>
          <p:nvSpPr>
            <p:cNvPr id="636944" name="Line 16"/>
            <p:cNvSpPr>
              <a:spLocks noChangeShapeType="1"/>
            </p:cNvSpPr>
            <p:nvPr/>
          </p:nvSpPr>
          <p:spPr bwMode="auto">
            <a:xfrm flipV="1">
              <a:off x="2592" y="1866"/>
              <a:ext cx="0" cy="192"/>
            </a:xfrm>
            <a:prstGeom prst="line">
              <a:avLst/>
            </a:prstGeom>
            <a:noFill/>
            <a:ln w="28575">
              <a:solidFill>
                <a:schemeClr val="tx1"/>
              </a:solidFill>
              <a:round/>
              <a:headEnd/>
              <a:tailEnd type="stealth" w="med" len="med"/>
            </a:ln>
            <a:effectLst/>
          </p:spPr>
          <p:txBody>
            <a:bodyPr wrap="none"/>
            <a:lstStyle/>
            <a:p>
              <a:endParaRPr lang="zh-CN" altLang="en-US"/>
            </a:p>
          </p:txBody>
        </p:sp>
        <p:sp>
          <p:nvSpPr>
            <p:cNvPr id="636945" name="Text Box 17"/>
            <p:cNvSpPr txBox="1">
              <a:spLocks noChangeArrowheads="1"/>
            </p:cNvSpPr>
            <p:nvPr/>
          </p:nvSpPr>
          <p:spPr bwMode="auto">
            <a:xfrm>
              <a:off x="2334" y="1827"/>
              <a:ext cx="276" cy="250"/>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a:t>
              </a:r>
            </a:p>
          </p:txBody>
        </p:sp>
        <p:sp>
          <p:nvSpPr>
            <p:cNvPr id="636946" name="Rectangle 18"/>
            <p:cNvSpPr>
              <a:spLocks noChangeArrowheads="1"/>
            </p:cNvSpPr>
            <p:nvPr/>
          </p:nvSpPr>
          <p:spPr bwMode="auto">
            <a:xfrm>
              <a:off x="2158" y="2538"/>
              <a:ext cx="578" cy="240"/>
            </a:xfrm>
            <a:prstGeom prst="rect">
              <a:avLst/>
            </a:prstGeom>
            <a:noFill/>
            <a:ln w="28575">
              <a:solidFill>
                <a:schemeClr val="tx1"/>
              </a:solidFill>
              <a:miter lim="800000"/>
              <a:headEnd/>
              <a:tailEnd/>
            </a:ln>
            <a:effectLst/>
          </p:spPr>
          <p:txBody>
            <a:bodyPr wrap="none" anchor="ctr"/>
            <a:lstStyle/>
            <a:p>
              <a:endParaRPr lang="zh-CN" altLang="en-US"/>
            </a:p>
          </p:txBody>
        </p:sp>
        <p:sp>
          <p:nvSpPr>
            <p:cNvPr id="636947" name="AutoShape 19"/>
            <p:cNvSpPr>
              <a:spLocks/>
            </p:cNvSpPr>
            <p:nvPr/>
          </p:nvSpPr>
          <p:spPr bwMode="auto">
            <a:xfrm rot="5400000">
              <a:off x="2400" y="2202"/>
              <a:ext cx="96" cy="576"/>
            </a:xfrm>
            <a:prstGeom prst="leftBrace">
              <a:avLst>
                <a:gd name="adj1" fmla="val 50000"/>
                <a:gd name="adj2" fmla="val 50000"/>
              </a:avLst>
            </a:prstGeom>
            <a:noFill/>
            <a:ln w="9525">
              <a:solidFill>
                <a:schemeClr val="tx1"/>
              </a:solidFill>
              <a:round/>
              <a:headEnd/>
              <a:tailEnd/>
            </a:ln>
            <a:effectLst/>
          </p:spPr>
          <p:txBody>
            <a:bodyPr wrap="none" anchor="ctr"/>
            <a:lstStyle/>
            <a:p>
              <a:endParaRPr lang="zh-CN" altLang="en-US"/>
            </a:p>
          </p:txBody>
        </p:sp>
        <p:sp>
          <p:nvSpPr>
            <p:cNvPr id="636948" name="Rectangle 20"/>
            <p:cNvSpPr>
              <a:spLocks noChangeArrowheads="1"/>
            </p:cNvSpPr>
            <p:nvPr/>
          </p:nvSpPr>
          <p:spPr bwMode="auto">
            <a:xfrm>
              <a:off x="2784" y="2058"/>
              <a:ext cx="432" cy="288"/>
            </a:xfrm>
            <a:prstGeom prst="rect">
              <a:avLst/>
            </a:prstGeom>
            <a:noFill/>
            <a:ln w="28575">
              <a:solidFill>
                <a:schemeClr val="tx1"/>
              </a:solidFill>
              <a:miter lim="800000"/>
              <a:headEnd/>
              <a:tailEnd/>
            </a:ln>
            <a:effectLst/>
          </p:spPr>
          <p:txBody>
            <a:bodyPr wrap="none" anchor="ctr"/>
            <a:lstStyle/>
            <a:p>
              <a:pPr algn="ctr">
                <a:spcBef>
                  <a:spcPct val="0"/>
                </a:spcBef>
              </a:pPr>
              <a:r>
                <a:rPr lang="zh-CN" altLang="en-US" sz="2000">
                  <a:latin typeface="Times New Roman" pitchFamily="18" charset="0"/>
                </a:rPr>
                <a:t>译码</a:t>
              </a:r>
            </a:p>
          </p:txBody>
        </p:sp>
        <p:sp>
          <p:nvSpPr>
            <p:cNvPr id="636949" name="Line 21"/>
            <p:cNvSpPr>
              <a:spLocks noChangeShapeType="1"/>
            </p:cNvSpPr>
            <p:nvPr/>
          </p:nvSpPr>
          <p:spPr bwMode="auto">
            <a:xfrm flipV="1">
              <a:off x="2832" y="1866"/>
              <a:ext cx="0" cy="192"/>
            </a:xfrm>
            <a:prstGeom prst="line">
              <a:avLst/>
            </a:prstGeom>
            <a:noFill/>
            <a:ln w="28575">
              <a:solidFill>
                <a:schemeClr val="tx1"/>
              </a:solidFill>
              <a:round/>
              <a:headEnd/>
              <a:tailEnd type="stealth" w="med" len="med"/>
            </a:ln>
            <a:effectLst/>
          </p:spPr>
          <p:txBody>
            <a:bodyPr wrap="none"/>
            <a:lstStyle/>
            <a:p>
              <a:endParaRPr lang="zh-CN" altLang="en-US"/>
            </a:p>
          </p:txBody>
        </p:sp>
        <p:sp>
          <p:nvSpPr>
            <p:cNvPr id="636950" name="Line 22"/>
            <p:cNvSpPr>
              <a:spLocks noChangeShapeType="1"/>
            </p:cNvSpPr>
            <p:nvPr/>
          </p:nvSpPr>
          <p:spPr bwMode="auto">
            <a:xfrm flipV="1">
              <a:off x="2928" y="1866"/>
              <a:ext cx="0" cy="192"/>
            </a:xfrm>
            <a:prstGeom prst="line">
              <a:avLst/>
            </a:prstGeom>
            <a:noFill/>
            <a:ln w="28575">
              <a:solidFill>
                <a:schemeClr val="tx1"/>
              </a:solidFill>
              <a:round/>
              <a:headEnd/>
              <a:tailEnd type="stealth" w="med" len="med"/>
            </a:ln>
            <a:effectLst/>
          </p:spPr>
          <p:txBody>
            <a:bodyPr wrap="none"/>
            <a:lstStyle/>
            <a:p>
              <a:endParaRPr lang="zh-CN" altLang="en-US"/>
            </a:p>
          </p:txBody>
        </p:sp>
        <p:sp>
          <p:nvSpPr>
            <p:cNvPr id="636951" name="Line 23"/>
            <p:cNvSpPr>
              <a:spLocks noChangeShapeType="1"/>
            </p:cNvSpPr>
            <p:nvPr/>
          </p:nvSpPr>
          <p:spPr bwMode="auto">
            <a:xfrm flipV="1">
              <a:off x="3168" y="1866"/>
              <a:ext cx="0" cy="192"/>
            </a:xfrm>
            <a:prstGeom prst="line">
              <a:avLst/>
            </a:prstGeom>
            <a:noFill/>
            <a:ln w="28575">
              <a:solidFill>
                <a:schemeClr val="tx1"/>
              </a:solidFill>
              <a:round/>
              <a:headEnd/>
              <a:tailEnd type="stealth" w="med" len="med"/>
            </a:ln>
            <a:effectLst/>
          </p:spPr>
          <p:txBody>
            <a:bodyPr wrap="none"/>
            <a:lstStyle/>
            <a:p>
              <a:endParaRPr lang="zh-CN" altLang="en-US"/>
            </a:p>
          </p:txBody>
        </p:sp>
        <p:sp>
          <p:nvSpPr>
            <p:cNvPr id="636952" name="Text Box 24"/>
            <p:cNvSpPr txBox="1">
              <a:spLocks noChangeArrowheads="1"/>
            </p:cNvSpPr>
            <p:nvPr/>
          </p:nvSpPr>
          <p:spPr bwMode="auto">
            <a:xfrm>
              <a:off x="2910" y="1827"/>
              <a:ext cx="276" cy="250"/>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a:t>
              </a:r>
            </a:p>
          </p:txBody>
        </p:sp>
        <p:sp>
          <p:nvSpPr>
            <p:cNvPr id="636953" name="Rectangle 25"/>
            <p:cNvSpPr>
              <a:spLocks noChangeArrowheads="1"/>
            </p:cNvSpPr>
            <p:nvPr/>
          </p:nvSpPr>
          <p:spPr bwMode="auto">
            <a:xfrm>
              <a:off x="2734" y="2538"/>
              <a:ext cx="578" cy="240"/>
            </a:xfrm>
            <a:prstGeom prst="rect">
              <a:avLst/>
            </a:prstGeom>
            <a:noFill/>
            <a:ln w="28575">
              <a:solidFill>
                <a:schemeClr val="tx1"/>
              </a:solidFill>
              <a:miter lim="800000"/>
              <a:headEnd/>
              <a:tailEnd/>
            </a:ln>
            <a:effectLst/>
          </p:spPr>
          <p:txBody>
            <a:bodyPr wrap="none" anchor="ctr"/>
            <a:lstStyle/>
            <a:p>
              <a:endParaRPr lang="zh-CN" altLang="en-US"/>
            </a:p>
          </p:txBody>
        </p:sp>
        <p:sp>
          <p:nvSpPr>
            <p:cNvPr id="636954" name="AutoShape 26"/>
            <p:cNvSpPr>
              <a:spLocks/>
            </p:cNvSpPr>
            <p:nvPr/>
          </p:nvSpPr>
          <p:spPr bwMode="auto">
            <a:xfrm rot="5400000">
              <a:off x="2976" y="2202"/>
              <a:ext cx="96" cy="576"/>
            </a:xfrm>
            <a:prstGeom prst="leftBrace">
              <a:avLst>
                <a:gd name="adj1" fmla="val 50000"/>
                <a:gd name="adj2" fmla="val 50000"/>
              </a:avLst>
            </a:prstGeom>
            <a:noFill/>
            <a:ln w="9525">
              <a:solidFill>
                <a:schemeClr val="tx1"/>
              </a:solidFill>
              <a:round/>
              <a:headEnd/>
              <a:tailEnd/>
            </a:ln>
            <a:effectLst/>
          </p:spPr>
          <p:txBody>
            <a:bodyPr wrap="none" anchor="ctr"/>
            <a:lstStyle/>
            <a:p>
              <a:endParaRPr lang="zh-CN" altLang="en-US"/>
            </a:p>
          </p:txBody>
        </p:sp>
        <p:sp>
          <p:nvSpPr>
            <p:cNvPr id="636955" name="Rectangle 27"/>
            <p:cNvSpPr>
              <a:spLocks noChangeArrowheads="1"/>
            </p:cNvSpPr>
            <p:nvPr/>
          </p:nvSpPr>
          <p:spPr bwMode="auto">
            <a:xfrm>
              <a:off x="3310" y="2538"/>
              <a:ext cx="578" cy="240"/>
            </a:xfrm>
            <a:prstGeom prst="rect">
              <a:avLst/>
            </a:prstGeom>
            <a:noFill/>
            <a:ln w="28575">
              <a:solidFill>
                <a:schemeClr val="tx1"/>
              </a:solidFill>
              <a:miter lim="800000"/>
              <a:headEnd/>
              <a:tailEnd/>
            </a:ln>
            <a:effectLst/>
          </p:spPr>
          <p:txBody>
            <a:bodyPr wrap="none" anchor="ctr"/>
            <a:lstStyle/>
            <a:p>
              <a:pPr algn="ctr">
                <a:spcBef>
                  <a:spcPct val="0"/>
                </a:spcBef>
              </a:pPr>
              <a:r>
                <a:rPr lang="zh-CN" altLang="en-US" sz="2000">
                  <a:latin typeface="Times New Roman" pitchFamily="18" charset="0"/>
                </a:rPr>
                <a:t>下地址</a:t>
              </a:r>
            </a:p>
          </p:txBody>
        </p:sp>
        <p:sp>
          <p:nvSpPr>
            <p:cNvPr id="636956" name="Line 28"/>
            <p:cNvSpPr>
              <a:spLocks noChangeShapeType="1"/>
            </p:cNvSpPr>
            <p:nvPr/>
          </p:nvSpPr>
          <p:spPr bwMode="auto">
            <a:xfrm>
              <a:off x="1584" y="2874"/>
              <a:ext cx="0" cy="192"/>
            </a:xfrm>
            <a:prstGeom prst="line">
              <a:avLst/>
            </a:prstGeom>
            <a:noFill/>
            <a:ln w="28575">
              <a:solidFill>
                <a:schemeClr val="tx1"/>
              </a:solidFill>
              <a:round/>
              <a:headEnd/>
              <a:tailEnd/>
            </a:ln>
            <a:effectLst/>
          </p:spPr>
          <p:txBody>
            <a:bodyPr wrap="none"/>
            <a:lstStyle/>
            <a:p>
              <a:endParaRPr lang="zh-CN" altLang="en-US"/>
            </a:p>
          </p:txBody>
        </p:sp>
        <p:sp>
          <p:nvSpPr>
            <p:cNvPr id="636957" name="Line 29"/>
            <p:cNvSpPr>
              <a:spLocks noChangeShapeType="1"/>
            </p:cNvSpPr>
            <p:nvPr/>
          </p:nvSpPr>
          <p:spPr bwMode="auto">
            <a:xfrm>
              <a:off x="3312" y="2874"/>
              <a:ext cx="0" cy="192"/>
            </a:xfrm>
            <a:prstGeom prst="line">
              <a:avLst/>
            </a:prstGeom>
            <a:noFill/>
            <a:ln w="28575">
              <a:solidFill>
                <a:schemeClr val="tx1"/>
              </a:solidFill>
              <a:round/>
              <a:headEnd/>
              <a:tailEnd/>
            </a:ln>
            <a:effectLst/>
          </p:spPr>
          <p:txBody>
            <a:bodyPr wrap="none"/>
            <a:lstStyle/>
            <a:p>
              <a:endParaRPr lang="zh-CN" altLang="en-US"/>
            </a:p>
          </p:txBody>
        </p:sp>
        <p:sp>
          <p:nvSpPr>
            <p:cNvPr id="636958" name="Line 30"/>
            <p:cNvSpPr>
              <a:spLocks noChangeShapeType="1"/>
            </p:cNvSpPr>
            <p:nvPr/>
          </p:nvSpPr>
          <p:spPr bwMode="auto">
            <a:xfrm flipH="1">
              <a:off x="1584" y="2970"/>
              <a:ext cx="485" cy="0"/>
            </a:xfrm>
            <a:prstGeom prst="line">
              <a:avLst/>
            </a:prstGeom>
            <a:noFill/>
            <a:ln w="28575">
              <a:solidFill>
                <a:schemeClr val="tx1"/>
              </a:solidFill>
              <a:round/>
              <a:headEnd/>
              <a:tailEnd type="stealth" w="med" len="med"/>
            </a:ln>
            <a:effectLst/>
          </p:spPr>
          <p:txBody>
            <a:bodyPr wrap="none"/>
            <a:lstStyle/>
            <a:p>
              <a:endParaRPr lang="zh-CN" altLang="en-US"/>
            </a:p>
          </p:txBody>
        </p:sp>
        <p:sp>
          <p:nvSpPr>
            <p:cNvPr id="636959" name="Line 31"/>
            <p:cNvSpPr>
              <a:spLocks noChangeShapeType="1"/>
            </p:cNvSpPr>
            <p:nvPr/>
          </p:nvSpPr>
          <p:spPr bwMode="auto">
            <a:xfrm>
              <a:off x="2827" y="2970"/>
              <a:ext cx="485" cy="0"/>
            </a:xfrm>
            <a:prstGeom prst="line">
              <a:avLst/>
            </a:prstGeom>
            <a:noFill/>
            <a:ln w="28575">
              <a:solidFill>
                <a:schemeClr val="tx1"/>
              </a:solidFill>
              <a:round/>
              <a:headEnd/>
              <a:tailEnd type="stealth" w="med" len="med"/>
            </a:ln>
            <a:effectLst/>
          </p:spPr>
          <p:txBody>
            <a:bodyPr wrap="none"/>
            <a:lstStyle/>
            <a:p>
              <a:endParaRPr lang="zh-CN" altLang="en-US"/>
            </a:p>
          </p:txBody>
        </p:sp>
        <p:sp>
          <p:nvSpPr>
            <p:cNvPr id="636960" name="Text Box 32"/>
            <p:cNvSpPr txBox="1">
              <a:spLocks noChangeArrowheads="1"/>
            </p:cNvSpPr>
            <p:nvPr/>
          </p:nvSpPr>
          <p:spPr bwMode="auto">
            <a:xfrm>
              <a:off x="2072" y="2872"/>
              <a:ext cx="760" cy="250"/>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操作控制</a:t>
              </a:r>
            </a:p>
          </p:txBody>
        </p:sp>
        <p:sp>
          <p:nvSpPr>
            <p:cNvPr id="636961" name="Text Box 33"/>
            <p:cNvSpPr txBox="1">
              <a:spLocks noChangeArrowheads="1"/>
            </p:cNvSpPr>
            <p:nvPr/>
          </p:nvSpPr>
          <p:spPr bwMode="auto">
            <a:xfrm>
              <a:off x="2102" y="1536"/>
              <a:ext cx="760" cy="250"/>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控制信号</a:t>
              </a:r>
            </a:p>
          </p:txBody>
        </p:sp>
      </p:grpSp>
      <p:sp>
        <p:nvSpPr>
          <p:cNvPr id="636962" name="Text Box 34"/>
          <p:cNvSpPr txBox="1">
            <a:spLocks noChangeArrowheads="1"/>
          </p:cNvSpPr>
          <p:nvPr/>
        </p:nvSpPr>
        <p:spPr bwMode="auto">
          <a:xfrm>
            <a:off x="1771650" y="5908675"/>
            <a:ext cx="5391150" cy="457200"/>
          </a:xfrm>
          <a:prstGeom prst="rect">
            <a:avLst/>
          </a:prstGeom>
          <a:noFill/>
          <a:ln w="9525">
            <a:noFill/>
            <a:miter lim="800000"/>
            <a:headEnd/>
            <a:tailEnd/>
          </a:ln>
          <a:effectLst/>
        </p:spPr>
        <p:txBody>
          <a:bodyPr wrap="none">
            <a:spAutoFit/>
          </a:bodyPr>
          <a:lstStyle/>
          <a:p>
            <a:pPr>
              <a:spcBef>
                <a:spcPct val="0"/>
              </a:spcBef>
            </a:pPr>
            <a:r>
              <a:rPr lang="zh-CN" altLang="en-US" sz="2400">
                <a:solidFill>
                  <a:schemeClr val="folHlink"/>
                </a:solidFill>
                <a:latin typeface="Times New Roman" pitchFamily="18" charset="0"/>
              </a:rPr>
              <a:t>缩短 </a:t>
            </a:r>
            <a:r>
              <a:rPr lang="zh-CN" altLang="en-US" sz="2400">
                <a:latin typeface="Times New Roman" pitchFamily="18" charset="0"/>
              </a:rPr>
              <a:t>了微指令 </a:t>
            </a:r>
            <a:r>
              <a:rPr lang="zh-CN" altLang="en-US" sz="2400">
                <a:solidFill>
                  <a:schemeClr val="folHlink"/>
                </a:solidFill>
                <a:latin typeface="Times New Roman" pitchFamily="18" charset="0"/>
              </a:rPr>
              <a:t>字长</a:t>
            </a:r>
            <a:r>
              <a:rPr lang="zh-CN" altLang="en-US" sz="2400">
                <a:latin typeface="Times New Roman" pitchFamily="18" charset="0"/>
              </a:rPr>
              <a:t>，</a:t>
            </a:r>
            <a:r>
              <a:rPr lang="zh-CN" altLang="en-US" sz="2400">
                <a:solidFill>
                  <a:schemeClr val="folHlink"/>
                </a:solidFill>
                <a:latin typeface="Times New Roman" pitchFamily="18" charset="0"/>
              </a:rPr>
              <a:t>增加 </a:t>
            </a:r>
            <a:r>
              <a:rPr lang="zh-CN" altLang="en-US" sz="2400">
                <a:latin typeface="Times New Roman" pitchFamily="18" charset="0"/>
              </a:rPr>
              <a:t>了译码 </a:t>
            </a:r>
            <a:r>
              <a:rPr lang="zh-CN" altLang="en-US" sz="2400">
                <a:solidFill>
                  <a:schemeClr val="folHlink"/>
                </a:solidFill>
                <a:latin typeface="Times New Roman" pitchFamily="18" charset="0"/>
              </a:rPr>
              <a:t>时间</a:t>
            </a:r>
          </a:p>
        </p:txBody>
      </p:sp>
      <p:sp>
        <p:nvSpPr>
          <p:cNvPr id="636963" name="Text Box 35"/>
          <p:cNvSpPr txBox="1">
            <a:spLocks noChangeArrowheads="1"/>
          </p:cNvSpPr>
          <p:nvPr/>
        </p:nvSpPr>
        <p:spPr bwMode="auto">
          <a:xfrm>
            <a:off x="5867400" y="3259138"/>
            <a:ext cx="2927350" cy="457200"/>
          </a:xfrm>
          <a:prstGeom prst="rect">
            <a:avLst/>
          </a:prstGeom>
          <a:noFill/>
          <a:ln w="9525">
            <a:noFill/>
            <a:miter lim="800000"/>
            <a:headEnd/>
            <a:tailEnd/>
          </a:ln>
          <a:effectLst/>
        </p:spPr>
        <p:txBody>
          <a:bodyPr wrap="none">
            <a:spAutoFit/>
          </a:bodyPr>
          <a:lstStyle/>
          <a:p>
            <a:pPr>
              <a:spcBef>
                <a:spcPct val="0"/>
              </a:spcBef>
            </a:pPr>
            <a:r>
              <a:rPr lang="zh-CN" altLang="en-US" sz="2400">
                <a:solidFill>
                  <a:schemeClr val="folHlink"/>
                </a:solidFill>
                <a:latin typeface="Times New Roman" pitchFamily="18" charset="0"/>
              </a:rPr>
              <a:t>微程序执行速度较慢</a:t>
            </a:r>
          </a:p>
        </p:txBody>
      </p:sp>
      <p:sp>
        <p:nvSpPr>
          <p:cNvPr id="636964" name="Rectangle 36"/>
          <p:cNvSpPr>
            <a:spLocks noChangeArrowheads="1"/>
          </p:cNvSpPr>
          <p:nvPr/>
        </p:nvSpPr>
        <p:spPr bwMode="auto">
          <a:xfrm>
            <a:off x="7696200" y="152400"/>
            <a:ext cx="1447800" cy="838200"/>
          </a:xfrm>
          <a:prstGeom prst="rect">
            <a:avLst/>
          </a:prstGeom>
          <a:noFill/>
          <a:ln w="9525">
            <a:noFill/>
            <a:miter lim="800000"/>
            <a:headEnd/>
            <a:tailEnd/>
          </a:ln>
          <a:effectLst/>
        </p:spPr>
        <p:txBody>
          <a:bodyPr lIns="92075" tIns="46038" rIns="92075" bIns="46038" anchor="ctr"/>
          <a:lstStyle/>
          <a:p>
            <a:pPr>
              <a:spcBef>
                <a:spcPct val="0"/>
              </a:spcBef>
            </a:pPr>
            <a:r>
              <a:rPr lang="zh-CN" altLang="en-US" sz="4400">
                <a:solidFill>
                  <a:schemeClr val="tx2"/>
                </a:solidFill>
                <a:effectLst>
                  <a:outerShdw blurRad="38100" dist="38100" dir="2700000" algn="tl">
                    <a:srgbClr val="000000"/>
                  </a:outerShdw>
                </a:effectLst>
                <a:latin typeface="Arial" charset="0"/>
              </a:rPr>
              <a:t>10.2</a:t>
            </a:r>
          </a:p>
        </p:txBody>
      </p:sp>
      <p:sp>
        <p:nvSpPr>
          <p:cNvPr id="636965" name="Text Box 37"/>
          <p:cNvSpPr txBox="1">
            <a:spLocks noChangeArrowheads="1"/>
          </p:cNvSpPr>
          <p:nvPr/>
        </p:nvSpPr>
        <p:spPr bwMode="auto">
          <a:xfrm>
            <a:off x="5867400" y="2636838"/>
            <a:ext cx="2160588" cy="457200"/>
          </a:xfrm>
          <a:prstGeom prst="rect">
            <a:avLst/>
          </a:prstGeom>
          <a:noFill/>
          <a:ln w="9525">
            <a:noFill/>
            <a:miter lim="800000"/>
            <a:headEnd/>
            <a:tailEnd/>
          </a:ln>
          <a:effectLst/>
        </p:spPr>
        <p:txBody>
          <a:bodyPr>
            <a:spAutoFit/>
          </a:bodyPr>
          <a:lstStyle/>
          <a:p>
            <a:pPr>
              <a:spcBef>
                <a:spcPct val="0"/>
              </a:spcBef>
            </a:pPr>
            <a:r>
              <a:rPr lang="zh-CN" altLang="en-US" sz="2400">
                <a:solidFill>
                  <a:schemeClr val="folHlink"/>
                </a:solidFill>
                <a:latin typeface="Times New Roman" pitchFamily="18" charset="0"/>
              </a:rPr>
              <a:t>显式编码</a:t>
            </a:r>
          </a:p>
        </p:txBody>
      </p:sp>
      <p:sp>
        <p:nvSpPr>
          <p:cNvPr id="636966" name="AutoShape 38">
            <a:hlinkClick r:id="" action="ppaction://noaction" highlightClick="1"/>
          </p:cNvPr>
          <p:cNvSpPr>
            <a:spLocks noChangeArrowheads="1"/>
          </p:cNvSpPr>
          <p:nvPr/>
        </p:nvSpPr>
        <p:spPr bwMode="auto">
          <a:xfrm>
            <a:off x="8589963" y="6516688"/>
            <a:ext cx="539750" cy="333375"/>
          </a:xfrm>
          <a:prstGeom prst="actionButtonEnd">
            <a:avLst/>
          </a:prstGeom>
          <a:solidFill>
            <a:srgbClr val="3366FF"/>
          </a:solidFill>
          <a:ln w="9525">
            <a:noFill/>
            <a:miter lim="800000"/>
            <a:headEnd/>
            <a:tailEnd/>
          </a:ln>
          <a:effectLst/>
        </p:spPr>
        <p:txBody>
          <a:bodyPr wrap="none" anchor="ctr">
            <a:spAutoFit/>
          </a:bodyPr>
          <a:lstStyle/>
          <a:p>
            <a:endParaRPr lang="zh-CN" altLang="en-US"/>
          </a:p>
        </p:txBody>
      </p:sp>
      <p:sp>
        <p:nvSpPr>
          <p:cNvPr id="39" name="日期占位符 38"/>
          <p:cNvSpPr>
            <a:spLocks noGrp="1"/>
          </p:cNvSpPr>
          <p:nvPr>
            <p:ph type="dt" sz="half" idx="10"/>
          </p:nvPr>
        </p:nvSpPr>
        <p:spPr/>
        <p:txBody>
          <a:bodyPr/>
          <a:lstStyle/>
          <a:p>
            <a:fld id="{DC0FFF07-3B2D-44CE-93CA-B5B7020B0056}" type="datetime1">
              <a:rPr lang="zh-CN" altLang="en-US" smtClean="0"/>
              <a:pPr/>
              <a:t>2019/11/28</a:t>
            </a:fld>
            <a:endParaRPr lang="zh-CN" altLang="en-US"/>
          </a:p>
        </p:txBody>
      </p:sp>
      <p:sp>
        <p:nvSpPr>
          <p:cNvPr id="40" name="灯片编号占位符 39"/>
          <p:cNvSpPr>
            <a:spLocks noGrp="1"/>
          </p:cNvSpPr>
          <p:nvPr>
            <p:ph type="sldNum" sz="quarter" idx="12"/>
          </p:nvPr>
        </p:nvSpPr>
        <p:spPr/>
        <p:txBody>
          <a:bodyPr/>
          <a:lstStyle/>
          <a:p>
            <a:fld id="{0C913308-F349-4B6D-A68A-DD1791B4A57B}" type="slidenum">
              <a:rPr lang="zh-CN" altLang="en-US" smtClean="0"/>
              <a:pPr/>
              <a:t>31</a:t>
            </a:fld>
            <a:endParaRPr lang="zh-CN" altLang="en-US"/>
          </a:p>
        </p:txBody>
      </p:sp>
      <p:sp>
        <p:nvSpPr>
          <p:cNvPr id="41" name="页脚占位符 40"/>
          <p:cNvSpPr>
            <a:spLocks noGrp="1"/>
          </p:cNvSpPr>
          <p:nvPr>
            <p:ph type="ftr" sz="quarter" idx="11"/>
          </p:nvPr>
        </p:nvSpPr>
        <p:spPr/>
        <p:txBody>
          <a:bodyPr/>
          <a:lstStyle/>
          <a:p>
            <a:r>
              <a:rPr lang="zh-CN" altLang="en-US" smtClean="0"/>
              <a:t>龙芯</a:t>
            </a:r>
            <a:r>
              <a:rPr lang="en-US" altLang="zh-CN" smtClean="0"/>
              <a:t>-</a:t>
            </a:r>
            <a:r>
              <a:rPr lang="zh-CN" altLang="en-US" smtClean="0"/>
              <a:t>东北大学（秦皇岛）联合实验室</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36931"/>
                                        </p:tgtEl>
                                        <p:attrNameLst>
                                          <p:attrName>style.visibility</p:attrName>
                                        </p:attrNameLst>
                                      </p:cBhvr>
                                      <p:to>
                                        <p:strVal val="visible"/>
                                      </p:to>
                                    </p:set>
                                    <p:animEffect transition="in" filter="blinds(horizontal)">
                                      <p:cBhvr>
                                        <p:cTn id="7" dur="500"/>
                                        <p:tgtEl>
                                          <p:spTgt spid="63693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outVertic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636965"/>
                                        </p:tgtEl>
                                        <p:attrNameLst>
                                          <p:attrName>style.visibility</p:attrName>
                                        </p:attrNameLst>
                                      </p:cBhvr>
                                      <p:to>
                                        <p:strVal val="visible"/>
                                      </p:to>
                                    </p:set>
                                    <p:anim calcmode="lin" valueType="num">
                                      <p:cBhvr additive="base">
                                        <p:cTn id="17" dur="500" fill="hold"/>
                                        <p:tgtEl>
                                          <p:spTgt spid="636965"/>
                                        </p:tgtEl>
                                        <p:attrNameLst>
                                          <p:attrName>ppt_x</p:attrName>
                                        </p:attrNameLst>
                                      </p:cBhvr>
                                      <p:tavLst>
                                        <p:tav tm="0">
                                          <p:val>
                                            <p:strVal val="1+#ppt_w/2"/>
                                          </p:val>
                                        </p:tav>
                                        <p:tav tm="100000">
                                          <p:val>
                                            <p:strVal val="#ppt_x"/>
                                          </p:val>
                                        </p:tav>
                                      </p:tavLst>
                                    </p:anim>
                                    <p:anim calcmode="lin" valueType="num">
                                      <p:cBhvr additive="base">
                                        <p:cTn id="18" dur="500" fill="hold"/>
                                        <p:tgtEl>
                                          <p:spTgt spid="636965"/>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636932"/>
                                        </p:tgtEl>
                                        <p:attrNameLst>
                                          <p:attrName>style.visibility</p:attrName>
                                        </p:attrNameLst>
                                      </p:cBhvr>
                                      <p:to>
                                        <p:strVal val="visible"/>
                                      </p:to>
                                    </p:set>
                                    <p:animEffect transition="in" filter="blinds(horizontal)">
                                      <p:cBhvr>
                                        <p:cTn id="23" dur="500"/>
                                        <p:tgtEl>
                                          <p:spTgt spid="636932"/>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636962"/>
                                        </p:tgtEl>
                                        <p:attrNameLst>
                                          <p:attrName>style.visibility</p:attrName>
                                        </p:attrNameLst>
                                      </p:cBhvr>
                                      <p:to>
                                        <p:strVal val="visible"/>
                                      </p:to>
                                    </p:set>
                                    <p:animEffect transition="in" filter="blinds(horizontal)">
                                      <p:cBhvr>
                                        <p:cTn id="28" dur="500"/>
                                        <p:tgtEl>
                                          <p:spTgt spid="636962"/>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2" fill="hold" grpId="0" nodeType="clickEffect">
                                  <p:stCondLst>
                                    <p:cond delay="0"/>
                                  </p:stCondLst>
                                  <p:childTnLst>
                                    <p:set>
                                      <p:cBhvr>
                                        <p:cTn id="32" dur="1" fill="hold">
                                          <p:stCondLst>
                                            <p:cond delay="0"/>
                                          </p:stCondLst>
                                        </p:cTn>
                                        <p:tgtEl>
                                          <p:spTgt spid="636963"/>
                                        </p:tgtEl>
                                        <p:attrNameLst>
                                          <p:attrName>style.visibility</p:attrName>
                                        </p:attrNameLst>
                                      </p:cBhvr>
                                      <p:to>
                                        <p:strVal val="visible"/>
                                      </p:to>
                                    </p:set>
                                    <p:animEffect transition="in" filter="slide(fromRight)">
                                      <p:cBhvr>
                                        <p:cTn id="33" dur="500"/>
                                        <p:tgtEl>
                                          <p:spTgt spid="6369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6931" grpId="0" autoUpdateAnimBg="0"/>
      <p:bldP spid="636932" grpId="0" autoUpdateAnimBg="0"/>
      <p:bldP spid="636962" grpId="0" autoUpdateAnimBg="0"/>
      <p:bldP spid="636963" grpId="0" autoUpdateAnimBg="0"/>
      <p:bldP spid="63696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4" name="Text Box 2"/>
          <p:cNvSpPr txBox="1">
            <a:spLocks noChangeArrowheads="1"/>
          </p:cNvSpPr>
          <p:nvPr/>
        </p:nvSpPr>
        <p:spPr bwMode="auto">
          <a:xfrm>
            <a:off x="304800" y="333375"/>
            <a:ext cx="7848600" cy="579438"/>
          </a:xfrm>
          <a:prstGeom prst="rect">
            <a:avLst/>
          </a:prstGeom>
          <a:noFill/>
          <a:ln w="9525">
            <a:noFill/>
            <a:miter lim="800000"/>
            <a:headEnd/>
            <a:tailEnd/>
          </a:ln>
          <a:effectLst/>
        </p:spPr>
        <p:txBody>
          <a:bodyPr>
            <a:spAutoFit/>
          </a:bodyPr>
          <a:lstStyle/>
          <a:p>
            <a:pPr>
              <a:spcBef>
                <a:spcPct val="50000"/>
              </a:spcBef>
            </a:pPr>
            <a:r>
              <a:rPr kumimoji="0" lang="en-US" altLang="zh-CN" sz="3200">
                <a:latin typeface="Times New Roman" pitchFamily="18" charset="0"/>
              </a:rPr>
              <a:t>3</a:t>
            </a:r>
            <a:r>
              <a:rPr kumimoji="0" lang="zh-CN" altLang="en-US" sz="3200">
                <a:latin typeface="Times New Roman" pitchFamily="18" charset="0"/>
              </a:rPr>
              <a:t>. </a:t>
            </a:r>
            <a:r>
              <a:rPr kumimoji="0" lang="zh-CN" altLang="en-US" sz="3200">
                <a:latin typeface="Verdana" pitchFamily="34" charset="0"/>
              </a:rPr>
              <a:t>字段间接编码方式</a:t>
            </a:r>
          </a:p>
        </p:txBody>
      </p:sp>
      <p:sp>
        <p:nvSpPr>
          <p:cNvPr id="637955" name="Text Box 3"/>
          <p:cNvSpPr txBox="1">
            <a:spLocks noChangeArrowheads="1"/>
          </p:cNvSpPr>
          <p:nvPr/>
        </p:nvSpPr>
        <p:spPr bwMode="auto">
          <a:xfrm>
            <a:off x="539750" y="1196975"/>
            <a:ext cx="6840538" cy="519113"/>
          </a:xfrm>
          <a:prstGeom prst="rect">
            <a:avLst/>
          </a:prstGeom>
          <a:noFill/>
          <a:ln w="9525">
            <a:noFill/>
            <a:miter lim="800000"/>
            <a:headEnd/>
            <a:tailEnd/>
          </a:ln>
          <a:effectLst/>
        </p:spPr>
        <p:txBody>
          <a:bodyPr>
            <a:spAutoFit/>
          </a:bodyPr>
          <a:lstStyle/>
          <a:p>
            <a:pPr>
              <a:spcBef>
                <a:spcPct val="50000"/>
              </a:spcBef>
            </a:pPr>
            <a:endParaRPr kumimoji="0" lang="zh-CN" altLang="en-US" sz="2800">
              <a:latin typeface="Verdana" pitchFamily="34" charset="0"/>
            </a:endParaRPr>
          </a:p>
        </p:txBody>
      </p:sp>
      <p:sp>
        <p:nvSpPr>
          <p:cNvPr id="637956" name="Text Box 4"/>
          <p:cNvSpPr txBox="1">
            <a:spLocks noChangeArrowheads="1"/>
          </p:cNvSpPr>
          <p:nvPr/>
        </p:nvSpPr>
        <p:spPr bwMode="auto">
          <a:xfrm>
            <a:off x="304800" y="4495800"/>
            <a:ext cx="6696075" cy="579438"/>
          </a:xfrm>
          <a:prstGeom prst="rect">
            <a:avLst/>
          </a:prstGeom>
          <a:noFill/>
          <a:ln w="9525">
            <a:noFill/>
            <a:miter lim="800000"/>
            <a:headEnd/>
            <a:tailEnd/>
          </a:ln>
          <a:effectLst/>
        </p:spPr>
        <p:txBody>
          <a:bodyPr>
            <a:spAutoFit/>
          </a:bodyPr>
          <a:lstStyle/>
          <a:p>
            <a:pPr>
              <a:spcBef>
                <a:spcPct val="50000"/>
              </a:spcBef>
            </a:pPr>
            <a:r>
              <a:rPr kumimoji="0" lang="en-US" altLang="zh-CN" sz="3200">
                <a:latin typeface="Times New Roman" pitchFamily="18" charset="0"/>
              </a:rPr>
              <a:t>4</a:t>
            </a:r>
            <a:r>
              <a:rPr kumimoji="0" lang="zh-CN" altLang="en-US" sz="3200">
                <a:latin typeface="Times New Roman" pitchFamily="18" charset="0"/>
              </a:rPr>
              <a:t>. </a:t>
            </a:r>
            <a:r>
              <a:rPr kumimoji="0" lang="zh-CN" altLang="en-US" sz="3200">
                <a:latin typeface="Verdana" pitchFamily="34" charset="0"/>
              </a:rPr>
              <a:t>混合编码</a:t>
            </a:r>
          </a:p>
        </p:txBody>
      </p:sp>
      <p:sp>
        <p:nvSpPr>
          <p:cNvPr id="637957" name="Text Box 5"/>
          <p:cNvSpPr txBox="1">
            <a:spLocks noChangeArrowheads="1"/>
          </p:cNvSpPr>
          <p:nvPr/>
        </p:nvSpPr>
        <p:spPr bwMode="auto">
          <a:xfrm>
            <a:off x="901700" y="5089525"/>
            <a:ext cx="7632700" cy="457200"/>
          </a:xfrm>
          <a:prstGeom prst="rect">
            <a:avLst/>
          </a:prstGeom>
          <a:noFill/>
          <a:ln w="9525">
            <a:noFill/>
            <a:miter lim="800000"/>
            <a:headEnd/>
            <a:tailEnd/>
          </a:ln>
          <a:effectLst/>
        </p:spPr>
        <p:txBody>
          <a:bodyPr>
            <a:spAutoFit/>
          </a:bodyPr>
          <a:lstStyle/>
          <a:p>
            <a:pPr>
              <a:spcBef>
                <a:spcPct val="50000"/>
              </a:spcBef>
            </a:pPr>
            <a:r>
              <a:rPr kumimoji="0" lang="zh-CN" altLang="en-US" sz="2400">
                <a:latin typeface="Verdana" pitchFamily="34" charset="0"/>
              </a:rPr>
              <a:t>直接编码和字段编码（直接和间接）混合使用</a:t>
            </a:r>
            <a:endParaRPr kumimoji="0" lang="en-US" altLang="zh-CN" sz="2400">
              <a:latin typeface="Verdana" pitchFamily="34" charset="0"/>
            </a:endParaRPr>
          </a:p>
        </p:txBody>
      </p:sp>
      <p:sp>
        <p:nvSpPr>
          <p:cNvPr id="637958" name="Text Box 6"/>
          <p:cNvSpPr txBox="1">
            <a:spLocks noChangeArrowheads="1"/>
          </p:cNvSpPr>
          <p:nvPr/>
        </p:nvSpPr>
        <p:spPr bwMode="auto">
          <a:xfrm>
            <a:off x="304800" y="5745163"/>
            <a:ext cx="5543550" cy="579437"/>
          </a:xfrm>
          <a:prstGeom prst="rect">
            <a:avLst/>
          </a:prstGeom>
          <a:noFill/>
          <a:ln w="9525">
            <a:noFill/>
            <a:miter lim="800000"/>
            <a:headEnd/>
            <a:tailEnd/>
          </a:ln>
          <a:effectLst/>
        </p:spPr>
        <p:txBody>
          <a:bodyPr>
            <a:spAutoFit/>
          </a:bodyPr>
          <a:lstStyle/>
          <a:p>
            <a:pPr>
              <a:spcBef>
                <a:spcPct val="50000"/>
              </a:spcBef>
            </a:pPr>
            <a:r>
              <a:rPr kumimoji="0" lang="en-US" altLang="zh-CN" sz="3200">
                <a:latin typeface="Times New Roman" pitchFamily="18" charset="0"/>
              </a:rPr>
              <a:t>5</a:t>
            </a:r>
            <a:r>
              <a:rPr kumimoji="0" lang="zh-CN" altLang="en-US" sz="3200">
                <a:latin typeface="Times New Roman" pitchFamily="18" charset="0"/>
              </a:rPr>
              <a:t>. </a:t>
            </a:r>
            <a:r>
              <a:rPr kumimoji="0" lang="zh-CN" altLang="en-US" sz="3200">
                <a:latin typeface="Verdana" pitchFamily="34" charset="0"/>
              </a:rPr>
              <a:t>其他</a:t>
            </a:r>
          </a:p>
        </p:txBody>
      </p:sp>
      <p:grpSp>
        <p:nvGrpSpPr>
          <p:cNvPr id="2" name="Group 7"/>
          <p:cNvGrpSpPr>
            <a:grpSpLocks/>
          </p:cNvGrpSpPr>
          <p:nvPr/>
        </p:nvGrpSpPr>
        <p:grpSpPr bwMode="auto">
          <a:xfrm>
            <a:off x="2435225" y="1143000"/>
            <a:ext cx="4727575" cy="3140075"/>
            <a:chOff x="1534" y="720"/>
            <a:chExt cx="2978" cy="1978"/>
          </a:xfrm>
        </p:grpSpPr>
        <p:sp>
          <p:nvSpPr>
            <p:cNvPr id="637960" name="Line 8"/>
            <p:cNvSpPr>
              <a:spLocks noChangeShapeType="1"/>
            </p:cNvSpPr>
            <p:nvPr/>
          </p:nvSpPr>
          <p:spPr bwMode="auto">
            <a:xfrm flipV="1">
              <a:off x="1726" y="1442"/>
              <a:ext cx="0" cy="192"/>
            </a:xfrm>
            <a:prstGeom prst="line">
              <a:avLst/>
            </a:prstGeom>
            <a:noFill/>
            <a:ln w="28575">
              <a:solidFill>
                <a:schemeClr val="tx1"/>
              </a:solidFill>
              <a:round/>
              <a:headEnd/>
              <a:tailEnd type="stealth" w="med" len="med"/>
            </a:ln>
            <a:effectLst/>
          </p:spPr>
          <p:txBody>
            <a:bodyPr wrap="none"/>
            <a:lstStyle/>
            <a:p>
              <a:endParaRPr lang="zh-CN" altLang="en-US"/>
            </a:p>
          </p:txBody>
        </p:sp>
        <p:sp>
          <p:nvSpPr>
            <p:cNvPr id="637961" name="Line 9"/>
            <p:cNvSpPr>
              <a:spLocks noChangeShapeType="1"/>
            </p:cNvSpPr>
            <p:nvPr/>
          </p:nvSpPr>
          <p:spPr bwMode="auto">
            <a:xfrm flipV="1">
              <a:off x="1822" y="1442"/>
              <a:ext cx="0" cy="192"/>
            </a:xfrm>
            <a:prstGeom prst="line">
              <a:avLst/>
            </a:prstGeom>
            <a:noFill/>
            <a:ln w="28575">
              <a:solidFill>
                <a:schemeClr val="tx1"/>
              </a:solidFill>
              <a:round/>
              <a:headEnd/>
              <a:tailEnd type="stealth" w="med" len="med"/>
            </a:ln>
            <a:effectLst/>
          </p:spPr>
          <p:txBody>
            <a:bodyPr wrap="none"/>
            <a:lstStyle/>
            <a:p>
              <a:endParaRPr lang="zh-CN" altLang="en-US"/>
            </a:p>
          </p:txBody>
        </p:sp>
        <p:sp>
          <p:nvSpPr>
            <p:cNvPr id="637962" name="Line 10"/>
            <p:cNvSpPr>
              <a:spLocks noChangeShapeType="1"/>
            </p:cNvSpPr>
            <p:nvPr/>
          </p:nvSpPr>
          <p:spPr bwMode="auto">
            <a:xfrm flipV="1">
              <a:off x="2062" y="1442"/>
              <a:ext cx="0" cy="192"/>
            </a:xfrm>
            <a:prstGeom prst="line">
              <a:avLst/>
            </a:prstGeom>
            <a:noFill/>
            <a:ln w="28575">
              <a:solidFill>
                <a:schemeClr val="tx1"/>
              </a:solidFill>
              <a:round/>
              <a:headEnd/>
              <a:tailEnd type="stealth" w="med" len="med"/>
            </a:ln>
            <a:effectLst/>
          </p:spPr>
          <p:txBody>
            <a:bodyPr wrap="none"/>
            <a:lstStyle/>
            <a:p>
              <a:endParaRPr lang="zh-CN" altLang="en-US"/>
            </a:p>
          </p:txBody>
        </p:sp>
        <p:sp>
          <p:nvSpPr>
            <p:cNvPr id="637963" name="Text Box 11"/>
            <p:cNvSpPr txBox="1">
              <a:spLocks noChangeArrowheads="1"/>
            </p:cNvSpPr>
            <p:nvPr/>
          </p:nvSpPr>
          <p:spPr bwMode="auto">
            <a:xfrm>
              <a:off x="1822" y="1403"/>
              <a:ext cx="276" cy="250"/>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a:t>
              </a:r>
            </a:p>
          </p:txBody>
        </p:sp>
        <p:sp>
          <p:nvSpPr>
            <p:cNvPr id="637964" name="Rectangle 12"/>
            <p:cNvSpPr>
              <a:spLocks noChangeArrowheads="1"/>
            </p:cNvSpPr>
            <p:nvPr/>
          </p:nvSpPr>
          <p:spPr bwMode="auto">
            <a:xfrm>
              <a:off x="1628" y="2114"/>
              <a:ext cx="578" cy="240"/>
            </a:xfrm>
            <a:prstGeom prst="rect">
              <a:avLst/>
            </a:prstGeom>
            <a:noFill/>
            <a:ln w="28575">
              <a:solidFill>
                <a:schemeClr val="tx1"/>
              </a:solidFill>
              <a:miter lim="800000"/>
              <a:headEnd/>
              <a:tailEnd/>
            </a:ln>
            <a:effectLst/>
          </p:spPr>
          <p:txBody>
            <a:bodyPr wrap="none" anchor="ctr"/>
            <a:lstStyle/>
            <a:p>
              <a:pPr algn="ctr">
                <a:spcBef>
                  <a:spcPct val="0"/>
                </a:spcBef>
              </a:pPr>
              <a:r>
                <a:rPr lang="zh-CN" altLang="en-US" sz="2000">
                  <a:latin typeface="Times New Roman" pitchFamily="18" charset="0"/>
                </a:rPr>
                <a:t>字段 1</a:t>
              </a:r>
            </a:p>
          </p:txBody>
        </p:sp>
        <p:sp>
          <p:nvSpPr>
            <p:cNvPr id="637965" name="AutoShape 13"/>
            <p:cNvSpPr>
              <a:spLocks/>
            </p:cNvSpPr>
            <p:nvPr/>
          </p:nvSpPr>
          <p:spPr bwMode="auto">
            <a:xfrm rot="5400000">
              <a:off x="1870" y="1778"/>
              <a:ext cx="96" cy="576"/>
            </a:xfrm>
            <a:prstGeom prst="leftBrace">
              <a:avLst>
                <a:gd name="adj1" fmla="val 50000"/>
                <a:gd name="adj2" fmla="val 50000"/>
              </a:avLst>
            </a:prstGeom>
            <a:noFill/>
            <a:ln w="9525">
              <a:solidFill>
                <a:schemeClr val="tx1"/>
              </a:solidFill>
              <a:round/>
              <a:headEnd/>
              <a:tailEnd/>
            </a:ln>
            <a:effectLst/>
          </p:spPr>
          <p:txBody>
            <a:bodyPr wrap="none" anchor="ctr"/>
            <a:lstStyle/>
            <a:p>
              <a:endParaRPr lang="zh-CN" altLang="en-US"/>
            </a:p>
          </p:txBody>
        </p:sp>
        <p:sp>
          <p:nvSpPr>
            <p:cNvPr id="637966" name="Text Box 14"/>
            <p:cNvSpPr txBox="1">
              <a:spLocks noChangeArrowheads="1"/>
            </p:cNvSpPr>
            <p:nvPr/>
          </p:nvSpPr>
          <p:spPr bwMode="auto">
            <a:xfrm>
              <a:off x="2302" y="1403"/>
              <a:ext cx="276" cy="250"/>
            </a:xfrm>
            <a:prstGeom prst="rect">
              <a:avLst/>
            </a:prstGeom>
            <a:noFill/>
            <a:ln w="9525">
              <a:noFill/>
              <a:miter lim="800000"/>
              <a:headEnd/>
              <a:tailEnd/>
            </a:ln>
            <a:effectLst/>
          </p:spPr>
          <p:txBody>
            <a:bodyPr wrap="none">
              <a:spAutoFit/>
            </a:bodyPr>
            <a:lstStyle/>
            <a:p>
              <a:pPr>
                <a:spcBef>
                  <a:spcPct val="0"/>
                </a:spcBef>
              </a:pPr>
              <a:r>
                <a:rPr lang="zh-CN" altLang="en-US" sz="2000">
                  <a:solidFill>
                    <a:schemeClr val="folHlink"/>
                  </a:solidFill>
                  <a:latin typeface="Times New Roman" pitchFamily="18" charset="0"/>
                </a:rPr>
                <a:t>…</a:t>
              </a:r>
            </a:p>
          </p:txBody>
        </p:sp>
        <p:sp>
          <p:nvSpPr>
            <p:cNvPr id="637967" name="Rectangle 15"/>
            <p:cNvSpPr>
              <a:spLocks noChangeArrowheads="1"/>
            </p:cNvSpPr>
            <p:nvPr/>
          </p:nvSpPr>
          <p:spPr bwMode="auto">
            <a:xfrm>
              <a:off x="2204" y="2114"/>
              <a:ext cx="578" cy="240"/>
            </a:xfrm>
            <a:prstGeom prst="rect">
              <a:avLst/>
            </a:prstGeom>
            <a:noFill/>
            <a:ln w="28575">
              <a:solidFill>
                <a:schemeClr val="tx1"/>
              </a:solidFill>
              <a:miter lim="800000"/>
              <a:headEnd/>
              <a:tailEnd/>
            </a:ln>
            <a:effectLst/>
          </p:spPr>
          <p:txBody>
            <a:bodyPr wrap="none" anchor="ctr"/>
            <a:lstStyle/>
            <a:p>
              <a:pPr algn="ctr">
                <a:spcBef>
                  <a:spcPct val="0"/>
                </a:spcBef>
              </a:pPr>
              <a:r>
                <a:rPr lang="zh-CN" altLang="en-US" sz="2000">
                  <a:latin typeface="Times New Roman" pitchFamily="18" charset="0"/>
                </a:rPr>
                <a:t>字段 2</a:t>
              </a:r>
            </a:p>
          </p:txBody>
        </p:sp>
        <p:sp>
          <p:nvSpPr>
            <p:cNvPr id="637968" name="AutoShape 16"/>
            <p:cNvSpPr>
              <a:spLocks/>
            </p:cNvSpPr>
            <p:nvPr/>
          </p:nvSpPr>
          <p:spPr bwMode="auto">
            <a:xfrm rot="5400000">
              <a:off x="2446" y="1778"/>
              <a:ext cx="96" cy="576"/>
            </a:xfrm>
            <a:prstGeom prst="leftBrace">
              <a:avLst>
                <a:gd name="adj1" fmla="val 50000"/>
                <a:gd name="adj2" fmla="val 50000"/>
              </a:avLst>
            </a:prstGeom>
            <a:noFill/>
            <a:ln w="9525">
              <a:solidFill>
                <a:schemeClr val="tx1"/>
              </a:solidFill>
              <a:round/>
              <a:headEnd/>
              <a:tailEnd/>
            </a:ln>
            <a:effectLst/>
          </p:spPr>
          <p:txBody>
            <a:bodyPr wrap="none" anchor="ctr"/>
            <a:lstStyle/>
            <a:p>
              <a:endParaRPr lang="zh-CN" altLang="en-US"/>
            </a:p>
          </p:txBody>
        </p:sp>
        <p:grpSp>
          <p:nvGrpSpPr>
            <p:cNvPr id="3" name="Group 17"/>
            <p:cNvGrpSpPr>
              <a:grpSpLocks/>
            </p:cNvGrpSpPr>
            <p:nvPr/>
          </p:nvGrpSpPr>
          <p:grpSpPr bwMode="auto">
            <a:xfrm>
              <a:off x="1678" y="1634"/>
              <a:ext cx="2160" cy="288"/>
              <a:chOff x="1678" y="1634"/>
              <a:chExt cx="2160" cy="288"/>
            </a:xfrm>
          </p:grpSpPr>
          <p:sp>
            <p:nvSpPr>
              <p:cNvPr id="637970" name="Rectangle 18"/>
              <p:cNvSpPr>
                <a:spLocks noChangeArrowheads="1"/>
              </p:cNvSpPr>
              <p:nvPr/>
            </p:nvSpPr>
            <p:spPr bwMode="auto">
              <a:xfrm>
                <a:off x="1678" y="1634"/>
                <a:ext cx="432" cy="288"/>
              </a:xfrm>
              <a:prstGeom prst="rect">
                <a:avLst/>
              </a:prstGeom>
              <a:noFill/>
              <a:ln w="28575">
                <a:solidFill>
                  <a:schemeClr val="folHlink"/>
                </a:solidFill>
                <a:miter lim="800000"/>
                <a:headEnd/>
                <a:tailEnd/>
              </a:ln>
              <a:effectLst/>
            </p:spPr>
            <p:txBody>
              <a:bodyPr wrap="none" anchor="ctr"/>
              <a:lstStyle/>
              <a:p>
                <a:pPr algn="ctr">
                  <a:spcBef>
                    <a:spcPct val="0"/>
                  </a:spcBef>
                </a:pPr>
                <a:r>
                  <a:rPr lang="zh-CN" altLang="en-US" sz="2000">
                    <a:solidFill>
                      <a:schemeClr val="folHlink"/>
                    </a:solidFill>
                    <a:latin typeface="Times New Roman" pitchFamily="18" charset="0"/>
                  </a:rPr>
                  <a:t>译码</a:t>
                </a:r>
              </a:p>
            </p:txBody>
          </p:sp>
          <p:sp>
            <p:nvSpPr>
              <p:cNvPr id="637971" name="Rectangle 19"/>
              <p:cNvSpPr>
                <a:spLocks noChangeArrowheads="1"/>
              </p:cNvSpPr>
              <p:nvPr/>
            </p:nvSpPr>
            <p:spPr bwMode="auto">
              <a:xfrm>
                <a:off x="2254" y="1634"/>
                <a:ext cx="432" cy="288"/>
              </a:xfrm>
              <a:prstGeom prst="rect">
                <a:avLst/>
              </a:prstGeom>
              <a:noFill/>
              <a:ln w="28575">
                <a:solidFill>
                  <a:schemeClr val="folHlink"/>
                </a:solidFill>
                <a:miter lim="800000"/>
                <a:headEnd/>
                <a:tailEnd/>
              </a:ln>
              <a:effectLst/>
            </p:spPr>
            <p:txBody>
              <a:bodyPr wrap="none" anchor="ctr"/>
              <a:lstStyle/>
              <a:p>
                <a:pPr algn="ctr">
                  <a:spcBef>
                    <a:spcPct val="0"/>
                  </a:spcBef>
                </a:pPr>
                <a:r>
                  <a:rPr lang="zh-CN" altLang="en-US" sz="2000">
                    <a:solidFill>
                      <a:schemeClr val="folHlink"/>
                    </a:solidFill>
                    <a:latin typeface="Times New Roman" pitchFamily="18" charset="0"/>
                  </a:rPr>
                  <a:t>译码</a:t>
                </a:r>
              </a:p>
            </p:txBody>
          </p:sp>
          <p:sp>
            <p:nvSpPr>
              <p:cNvPr id="637972" name="Rectangle 20"/>
              <p:cNvSpPr>
                <a:spLocks noChangeArrowheads="1"/>
              </p:cNvSpPr>
              <p:nvPr/>
            </p:nvSpPr>
            <p:spPr bwMode="auto">
              <a:xfrm>
                <a:off x="3406" y="1634"/>
                <a:ext cx="432" cy="288"/>
              </a:xfrm>
              <a:prstGeom prst="rect">
                <a:avLst/>
              </a:prstGeom>
              <a:noFill/>
              <a:ln w="28575">
                <a:solidFill>
                  <a:schemeClr val="folHlink"/>
                </a:solidFill>
                <a:miter lim="800000"/>
                <a:headEnd/>
                <a:tailEnd/>
              </a:ln>
              <a:effectLst/>
            </p:spPr>
            <p:txBody>
              <a:bodyPr wrap="none" anchor="ctr"/>
              <a:lstStyle/>
              <a:p>
                <a:pPr algn="ctr">
                  <a:spcBef>
                    <a:spcPct val="0"/>
                  </a:spcBef>
                </a:pPr>
                <a:r>
                  <a:rPr lang="zh-CN" altLang="en-US" sz="2000">
                    <a:solidFill>
                      <a:schemeClr val="folHlink"/>
                    </a:solidFill>
                    <a:latin typeface="Times New Roman" pitchFamily="18" charset="0"/>
                  </a:rPr>
                  <a:t>译码</a:t>
                </a:r>
              </a:p>
            </p:txBody>
          </p:sp>
        </p:grpSp>
        <p:sp>
          <p:nvSpPr>
            <p:cNvPr id="637973" name="Line 21"/>
            <p:cNvSpPr>
              <a:spLocks noChangeShapeType="1"/>
            </p:cNvSpPr>
            <p:nvPr/>
          </p:nvSpPr>
          <p:spPr bwMode="auto">
            <a:xfrm flipV="1">
              <a:off x="3454" y="1442"/>
              <a:ext cx="0" cy="192"/>
            </a:xfrm>
            <a:prstGeom prst="line">
              <a:avLst/>
            </a:prstGeom>
            <a:noFill/>
            <a:ln w="28575">
              <a:solidFill>
                <a:schemeClr val="tx1"/>
              </a:solidFill>
              <a:round/>
              <a:headEnd/>
              <a:tailEnd type="stealth" w="med" len="med"/>
            </a:ln>
            <a:effectLst/>
          </p:spPr>
          <p:txBody>
            <a:bodyPr wrap="none"/>
            <a:lstStyle/>
            <a:p>
              <a:endParaRPr lang="zh-CN" altLang="en-US"/>
            </a:p>
          </p:txBody>
        </p:sp>
        <p:sp>
          <p:nvSpPr>
            <p:cNvPr id="637974" name="Line 22"/>
            <p:cNvSpPr>
              <a:spLocks noChangeShapeType="1"/>
            </p:cNvSpPr>
            <p:nvPr/>
          </p:nvSpPr>
          <p:spPr bwMode="auto">
            <a:xfrm flipV="1">
              <a:off x="3550" y="1442"/>
              <a:ext cx="0" cy="192"/>
            </a:xfrm>
            <a:prstGeom prst="line">
              <a:avLst/>
            </a:prstGeom>
            <a:noFill/>
            <a:ln w="28575">
              <a:solidFill>
                <a:schemeClr val="tx1"/>
              </a:solidFill>
              <a:round/>
              <a:headEnd/>
              <a:tailEnd type="stealth" w="med" len="med"/>
            </a:ln>
            <a:effectLst/>
          </p:spPr>
          <p:txBody>
            <a:bodyPr wrap="none"/>
            <a:lstStyle/>
            <a:p>
              <a:endParaRPr lang="zh-CN" altLang="en-US"/>
            </a:p>
          </p:txBody>
        </p:sp>
        <p:sp>
          <p:nvSpPr>
            <p:cNvPr id="637975" name="Line 23"/>
            <p:cNvSpPr>
              <a:spLocks noChangeShapeType="1"/>
            </p:cNvSpPr>
            <p:nvPr/>
          </p:nvSpPr>
          <p:spPr bwMode="auto">
            <a:xfrm flipV="1">
              <a:off x="3790" y="1442"/>
              <a:ext cx="0" cy="192"/>
            </a:xfrm>
            <a:prstGeom prst="line">
              <a:avLst/>
            </a:prstGeom>
            <a:noFill/>
            <a:ln w="28575">
              <a:solidFill>
                <a:schemeClr val="tx1"/>
              </a:solidFill>
              <a:round/>
              <a:headEnd/>
              <a:tailEnd type="stealth" w="med" len="med"/>
            </a:ln>
            <a:effectLst/>
          </p:spPr>
          <p:txBody>
            <a:bodyPr wrap="none"/>
            <a:lstStyle/>
            <a:p>
              <a:endParaRPr lang="zh-CN" altLang="en-US"/>
            </a:p>
          </p:txBody>
        </p:sp>
        <p:sp>
          <p:nvSpPr>
            <p:cNvPr id="637976" name="Text Box 24"/>
            <p:cNvSpPr txBox="1">
              <a:spLocks noChangeArrowheads="1"/>
            </p:cNvSpPr>
            <p:nvPr/>
          </p:nvSpPr>
          <p:spPr bwMode="auto">
            <a:xfrm>
              <a:off x="3550" y="1403"/>
              <a:ext cx="276" cy="250"/>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a:t>
              </a:r>
            </a:p>
          </p:txBody>
        </p:sp>
        <p:sp>
          <p:nvSpPr>
            <p:cNvPr id="637977" name="Rectangle 25"/>
            <p:cNvSpPr>
              <a:spLocks noChangeArrowheads="1"/>
            </p:cNvSpPr>
            <p:nvPr/>
          </p:nvSpPr>
          <p:spPr bwMode="auto">
            <a:xfrm>
              <a:off x="2780" y="2114"/>
              <a:ext cx="578" cy="240"/>
            </a:xfrm>
            <a:prstGeom prst="rect">
              <a:avLst/>
            </a:prstGeom>
            <a:noFill/>
            <a:ln w="28575">
              <a:solidFill>
                <a:schemeClr val="tx1"/>
              </a:solidFill>
              <a:miter lim="800000"/>
              <a:headEnd/>
              <a:tailEnd/>
            </a:ln>
            <a:effectLst/>
          </p:spPr>
          <p:txBody>
            <a:bodyPr wrap="none" anchor="ctr"/>
            <a:lstStyle/>
            <a:p>
              <a:endParaRPr lang="zh-CN" altLang="en-US"/>
            </a:p>
          </p:txBody>
        </p:sp>
        <p:sp>
          <p:nvSpPr>
            <p:cNvPr id="637978" name="Line 26"/>
            <p:cNvSpPr>
              <a:spLocks noChangeShapeType="1"/>
            </p:cNvSpPr>
            <p:nvPr/>
          </p:nvSpPr>
          <p:spPr bwMode="auto">
            <a:xfrm>
              <a:off x="1630" y="2450"/>
              <a:ext cx="0" cy="192"/>
            </a:xfrm>
            <a:prstGeom prst="line">
              <a:avLst/>
            </a:prstGeom>
            <a:noFill/>
            <a:ln w="28575">
              <a:solidFill>
                <a:schemeClr val="tx1"/>
              </a:solidFill>
              <a:round/>
              <a:headEnd/>
              <a:tailEnd/>
            </a:ln>
            <a:effectLst/>
          </p:spPr>
          <p:txBody>
            <a:bodyPr wrap="none"/>
            <a:lstStyle/>
            <a:p>
              <a:endParaRPr lang="zh-CN" altLang="en-US"/>
            </a:p>
          </p:txBody>
        </p:sp>
        <p:sp>
          <p:nvSpPr>
            <p:cNvPr id="637979" name="Line 27"/>
            <p:cNvSpPr>
              <a:spLocks noChangeShapeType="1"/>
            </p:cNvSpPr>
            <p:nvPr/>
          </p:nvSpPr>
          <p:spPr bwMode="auto">
            <a:xfrm>
              <a:off x="3934" y="2450"/>
              <a:ext cx="0" cy="192"/>
            </a:xfrm>
            <a:prstGeom prst="line">
              <a:avLst/>
            </a:prstGeom>
            <a:noFill/>
            <a:ln w="28575">
              <a:solidFill>
                <a:schemeClr val="tx1"/>
              </a:solidFill>
              <a:round/>
              <a:headEnd/>
              <a:tailEnd/>
            </a:ln>
            <a:effectLst/>
          </p:spPr>
          <p:txBody>
            <a:bodyPr wrap="none"/>
            <a:lstStyle/>
            <a:p>
              <a:endParaRPr lang="zh-CN" altLang="en-US"/>
            </a:p>
          </p:txBody>
        </p:sp>
        <p:sp>
          <p:nvSpPr>
            <p:cNvPr id="637980" name="Line 28"/>
            <p:cNvSpPr>
              <a:spLocks noChangeShapeType="1"/>
            </p:cNvSpPr>
            <p:nvPr/>
          </p:nvSpPr>
          <p:spPr bwMode="auto">
            <a:xfrm flipH="1">
              <a:off x="1630" y="2546"/>
              <a:ext cx="621" cy="0"/>
            </a:xfrm>
            <a:prstGeom prst="line">
              <a:avLst/>
            </a:prstGeom>
            <a:noFill/>
            <a:ln w="28575">
              <a:solidFill>
                <a:schemeClr val="tx1"/>
              </a:solidFill>
              <a:round/>
              <a:headEnd/>
              <a:tailEnd type="stealth" w="med" len="med"/>
            </a:ln>
            <a:effectLst/>
          </p:spPr>
          <p:txBody>
            <a:bodyPr wrap="none"/>
            <a:lstStyle/>
            <a:p>
              <a:endParaRPr lang="zh-CN" altLang="en-US"/>
            </a:p>
          </p:txBody>
        </p:sp>
        <p:sp>
          <p:nvSpPr>
            <p:cNvPr id="637981" name="Line 29"/>
            <p:cNvSpPr>
              <a:spLocks noChangeShapeType="1"/>
            </p:cNvSpPr>
            <p:nvPr/>
          </p:nvSpPr>
          <p:spPr bwMode="auto">
            <a:xfrm>
              <a:off x="3262" y="2546"/>
              <a:ext cx="621" cy="0"/>
            </a:xfrm>
            <a:prstGeom prst="line">
              <a:avLst/>
            </a:prstGeom>
            <a:noFill/>
            <a:ln w="28575">
              <a:solidFill>
                <a:schemeClr val="tx1"/>
              </a:solidFill>
              <a:round/>
              <a:headEnd/>
              <a:tailEnd type="stealth" w="med" len="med"/>
            </a:ln>
            <a:effectLst/>
          </p:spPr>
          <p:txBody>
            <a:bodyPr wrap="none"/>
            <a:lstStyle/>
            <a:p>
              <a:endParaRPr lang="zh-CN" altLang="en-US"/>
            </a:p>
          </p:txBody>
        </p:sp>
        <p:sp>
          <p:nvSpPr>
            <p:cNvPr id="637982" name="Text Box 30"/>
            <p:cNvSpPr txBox="1">
              <a:spLocks noChangeArrowheads="1"/>
            </p:cNvSpPr>
            <p:nvPr/>
          </p:nvSpPr>
          <p:spPr bwMode="auto">
            <a:xfrm>
              <a:off x="2398" y="2448"/>
              <a:ext cx="760" cy="250"/>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操作控制</a:t>
              </a:r>
            </a:p>
          </p:txBody>
        </p:sp>
        <p:sp>
          <p:nvSpPr>
            <p:cNvPr id="637983" name="Text Box 31"/>
            <p:cNvSpPr txBox="1">
              <a:spLocks noChangeArrowheads="1"/>
            </p:cNvSpPr>
            <p:nvPr/>
          </p:nvSpPr>
          <p:spPr bwMode="auto">
            <a:xfrm>
              <a:off x="1534" y="720"/>
              <a:ext cx="760" cy="250"/>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控制信号</a:t>
              </a:r>
            </a:p>
          </p:txBody>
        </p:sp>
        <p:sp>
          <p:nvSpPr>
            <p:cNvPr id="637984" name="Rectangle 32"/>
            <p:cNvSpPr>
              <a:spLocks noChangeArrowheads="1"/>
            </p:cNvSpPr>
            <p:nvPr/>
          </p:nvSpPr>
          <p:spPr bwMode="auto">
            <a:xfrm>
              <a:off x="1678" y="1162"/>
              <a:ext cx="432" cy="288"/>
            </a:xfrm>
            <a:prstGeom prst="rect">
              <a:avLst/>
            </a:prstGeom>
            <a:noFill/>
            <a:ln w="28575">
              <a:solidFill>
                <a:schemeClr val="tx1"/>
              </a:solidFill>
              <a:miter lim="800000"/>
              <a:headEnd/>
              <a:tailEnd/>
            </a:ln>
            <a:effectLst/>
          </p:spPr>
          <p:txBody>
            <a:bodyPr wrap="none" anchor="ctr"/>
            <a:lstStyle/>
            <a:p>
              <a:pPr algn="ctr">
                <a:spcBef>
                  <a:spcPct val="0"/>
                </a:spcBef>
              </a:pPr>
              <a:endParaRPr lang="zh-CN" altLang="en-US" sz="2000">
                <a:latin typeface="Times New Roman" pitchFamily="18" charset="0"/>
              </a:endParaRPr>
            </a:p>
          </p:txBody>
        </p:sp>
        <p:sp>
          <p:nvSpPr>
            <p:cNvPr id="637985" name="Line 33"/>
            <p:cNvSpPr>
              <a:spLocks noChangeShapeType="1"/>
            </p:cNvSpPr>
            <p:nvPr/>
          </p:nvSpPr>
          <p:spPr bwMode="auto">
            <a:xfrm flipV="1">
              <a:off x="1726" y="961"/>
              <a:ext cx="0" cy="192"/>
            </a:xfrm>
            <a:prstGeom prst="line">
              <a:avLst/>
            </a:prstGeom>
            <a:noFill/>
            <a:ln w="28575">
              <a:solidFill>
                <a:schemeClr val="tx1"/>
              </a:solidFill>
              <a:round/>
              <a:headEnd/>
              <a:tailEnd type="stealth" w="med" len="med"/>
            </a:ln>
            <a:effectLst/>
          </p:spPr>
          <p:txBody>
            <a:bodyPr wrap="none"/>
            <a:lstStyle/>
            <a:p>
              <a:endParaRPr lang="zh-CN" altLang="en-US"/>
            </a:p>
          </p:txBody>
        </p:sp>
        <p:sp>
          <p:nvSpPr>
            <p:cNvPr id="637986" name="Line 34"/>
            <p:cNvSpPr>
              <a:spLocks noChangeShapeType="1"/>
            </p:cNvSpPr>
            <p:nvPr/>
          </p:nvSpPr>
          <p:spPr bwMode="auto">
            <a:xfrm flipV="1">
              <a:off x="1822" y="961"/>
              <a:ext cx="0" cy="192"/>
            </a:xfrm>
            <a:prstGeom prst="line">
              <a:avLst/>
            </a:prstGeom>
            <a:noFill/>
            <a:ln w="28575">
              <a:solidFill>
                <a:schemeClr val="tx1"/>
              </a:solidFill>
              <a:round/>
              <a:headEnd/>
              <a:tailEnd type="stealth" w="med" len="med"/>
            </a:ln>
            <a:effectLst/>
          </p:spPr>
          <p:txBody>
            <a:bodyPr wrap="none"/>
            <a:lstStyle/>
            <a:p>
              <a:endParaRPr lang="zh-CN" altLang="en-US"/>
            </a:p>
          </p:txBody>
        </p:sp>
        <p:sp>
          <p:nvSpPr>
            <p:cNvPr id="637987" name="Line 35"/>
            <p:cNvSpPr>
              <a:spLocks noChangeShapeType="1"/>
            </p:cNvSpPr>
            <p:nvPr/>
          </p:nvSpPr>
          <p:spPr bwMode="auto">
            <a:xfrm flipV="1">
              <a:off x="2062" y="961"/>
              <a:ext cx="0" cy="192"/>
            </a:xfrm>
            <a:prstGeom prst="line">
              <a:avLst/>
            </a:prstGeom>
            <a:noFill/>
            <a:ln w="28575">
              <a:solidFill>
                <a:schemeClr val="tx1"/>
              </a:solidFill>
              <a:round/>
              <a:headEnd/>
              <a:tailEnd type="stealth" w="med" len="med"/>
            </a:ln>
            <a:effectLst/>
          </p:spPr>
          <p:txBody>
            <a:bodyPr wrap="none"/>
            <a:lstStyle/>
            <a:p>
              <a:endParaRPr lang="zh-CN" altLang="en-US"/>
            </a:p>
          </p:txBody>
        </p:sp>
        <p:sp>
          <p:nvSpPr>
            <p:cNvPr id="637988" name="Text Box 36"/>
            <p:cNvSpPr txBox="1">
              <a:spLocks noChangeArrowheads="1"/>
            </p:cNvSpPr>
            <p:nvPr/>
          </p:nvSpPr>
          <p:spPr bwMode="auto">
            <a:xfrm>
              <a:off x="1822" y="922"/>
              <a:ext cx="276" cy="250"/>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a:t>
              </a:r>
            </a:p>
          </p:txBody>
        </p:sp>
        <p:sp>
          <p:nvSpPr>
            <p:cNvPr id="637989" name="Rectangle 37"/>
            <p:cNvSpPr>
              <a:spLocks noChangeArrowheads="1"/>
            </p:cNvSpPr>
            <p:nvPr/>
          </p:nvSpPr>
          <p:spPr bwMode="auto">
            <a:xfrm>
              <a:off x="3358" y="2122"/>
              <a:ext cx="578" cy="240"/>
            </a:xfrm>
            <a:prstGeom prst="rect">
              <a:avLst/>
            </a:prstGeom>
            <a:noFill/>
            <a:ln w="28575">
              <a:solidFill>
                <a:schemeClr val="tx1"/>
              </a:solidFill>
              <a:miter lim="800000"/>
              <a:headEnd/>
              <a:tailEnd/>
            </a:ln>
            <a:effectLst/>
          </p:spPr>
          <p:txBody>
            <a:bodyPr wrap="none" anchor="ctr"/>
            <a:lstStyle/>
            <a:p>
              <a:pPr algn="ctr">
                <a:spcBef>
                  <a:spcPct val="0"/>
                </a:spcBef>
              </a:pPr>
              <a:r>
                <a:rPr lang="zh-CN" altLang="en-US" sz="2000">
                  <a:latin typeface="Times New Roman" pitchFamily="18" charset="0"/>
                </a:rPr>
                <a:t>字段 </a:t>
              </a:r>
              <a:r>
                <a:rPr lang="en-US" altLang="zh-CN" sz="2000" i="1">
                  <a:latin typeface="Times New Roman" pitchFamily="18" charset="0"/>
                </a:rPr>
                <a:t>n</a:t>
              </a:r>
            </a:p>
          </p:txBody>
        </p:sp>
        <p:sp>
          <p:nvSpPr>
            <p:cNvPr id="637990" name="AutoShape 38"/>
            <p:cNvSpPr>
              <a:spLocks/>
            </p:cNvSpPr>
            <p:nvPr/>
          </p:nvSpPr>
          <p:spPr bwMode="auto">
            <a:xfrm rot="5400000">
              <a:off x="3600" y="1786"/>
              <a:ext cx="96" cy="576"/>
            </a:xfrm>
            <a:prstGeom prst="leftBrace">
              <a:avLst>
                <a:gd name="adj1" fmla="val 50000"/>
                <a:gd name="adj2" fmla="val 50000"/>
              </a:avLst>
            </a:prstGeom>
            <a:noFill/>
            <a:ln w="9525">
              <a:solidFill>
                <a:schemeClr val="tx1"/>
              </a:solidFill>
              <a:round/>
              <a:headEnd/>
              <a:tailEnd/>
            </a:ln>
            <a:effectLst/>
          </p:spPr>
          <p:txBody>
            <a:bodyPr wrap="none" anchor="ctr"/>
            <a:lstStyle/>
            <a:p>
              <a:endParaRPr lang="zh-CN" altLang="en-US"/>
            </a:p>
          </p:txBody>
        </p:sp>
        <p:sp>
          <p:nvSpPr>
            <p:cNvPr id="637991" name="Rectangle 39"/>
            <p:cNvSpPr>
              <a:spLocks noChangeArrowheads="1"/>
            </p:cNvSpPr>
            <p:nvPr/>
          </p:nvSpPr>
          <p:spPr bwMode="auto">
            <a:xfrm>
              <a:off x="3934" y="2122"/>
              <a:ext cx="578" cy="240"/>
            </a:xfrm>
            <a:prstGeom prst="rect">
              <a:avLst/>
            </a:prstGeom>
            <a:noFill/>
            <a:ln w="28575">
              <a:solidFill>
                <a:schemeClr val="tx1"/>
              </a:solidFill>
              <a:miter lim="800000"/>
              <a:headEnd/>
              <a:tailEnd/>
            </a:ln>
            <a:effectLst/>
          </p:spPr>
          <p:txBody>
            <a:bodyPr wrap="none" anchor="ctr"/>
            <a:lstStyle/>
            <a:p>
              <a:pPr algn="ctr">
                <a:spcBef>
                  <a:spcPct val="0"/>
                </a:spcBef>
              </a:pPr>
              <a:r>
                <a:rPr lang="zh-CN" altLang="en-US" sz="2000">
                  <a:latin typeface="Times New Roman" pitchFamily="18" charset="0"/>
                </a:rPr>
                <a:t>下地址</a:t>
              </a:r>
            </a:p>
          </p:txBody>
        </p:sp>
        <p:sp>
          <p:nvSpPr>
            <p:cNvPr id="637992" name="Text Box 40"/>
            <p:cNvSpPr txBox="1">
              <a:spLocks noChangeArrowheads="1"/>
            </p:cNvSpPr>
            <p:nvPr/>
          </p:nvSpPr>
          <p:spPr bwMode="auto">
            <a:xfrm>
              <a:off x="2954" y="2052"/>
              <a:ext cx="308" cy="288"/>
            </a:xfrm>
            <a:prstGeom prst="rect">
              <a:avLst/>
            </a:prstGeom>
            <a:noFill/>
            <a:ln w="9525">
              <a:noFill/>
              <a:miter lim="800000"/>
              <a:headEnd/>
              <a:tailEnd/>
            </a:ln>
            <a:effectLst/>
          </p:spPr>
          <p:txBody>
            <a:bodyPr wrap="none">
              <a:spAutoFit/>
            </a:bodyPr>
            <a:lstStyle/>
            <a:p>
              <a:pPr>
                <a:spcBef>
                  <a:spcPct val="0"/>
                </a:spcBef>
              </a:pPr>
              <a:r>
                <a:rPr lang="zh-CN" altLang="en-US" sz="2400">
                  <a:latin typeface="Times New Roman" pitchFamily="18" charset="0"/>
                </a:rPr>
                <a:t>…</a:t>
              </a:r>
            </a:p>
          </p:txBody>
        </p:sp>
        <p:sp>
          <p:nvSpPr>
            <p:cNvPr id="637993" name="Rectangle 41"/>
            <p:cNvSpPr>
              <a:spLocks noChangeArrowheads="1"/>
            </p:cNvSpPr>
            <p:nvPr/>
          </p:nvSpPr>
          <p:spPr bwMode="auto">
            <a:xfrm>
              <a:off x="3406" y="1162"/>
              <a:ext cx="432" cy="288"/>
            </a:xfrm>
            <a:prstGeom prst="rect">
              <a:avLst/>
            </a:prstGeom>
            <a:noFill/>
            <a:ln w="28575">
              <a:solidFill>
                <a:schemeClr val="tx1"/>
              </a:solidFill>
              <a:miter lim="800000"/>
              <a:headEnd/>
              <a:tailEnd/>
            </a:ln>
            <a:effectLst/>
          </p:spPr>
          <p:txBody>
            <a:bodyPr wrap="none" anchor="ctr"/>
            <a:lstStyle/>
            <a:p>
              <a:pPr algn="ctr">
                <a:spcBef>
                  <a:spcPct val="0"/>
                </a:spcBef>
              </a:pPr>
              <a:endParaRPr lang="zh-CN" altLang="en-US" sz="2000">
                <a:latin typeface="Times New Roman" pitchFamily="18" charset="0"/>
              </a:endParaRPr>
            </a:p>
          </p:txBody>
        </p:sp>
        <p:sp>
          <p:nvSpPr>
            <p:cNvPr id="637994" name="Line 42"/>
            <p:cNvSpPr>
              <a:spLocks noChangeShapeType="1"/>
            </p:cNvSpPr>
            <p:nvPr/>
          </p:nvSpPr>
          <p:spPr bwMode="auto">
            <a:xfrm flipV="1">
              <a:off x="3454" y="961"/>
              <a:ext cx="0" cy="192"/>
            </a:xfrm>
            <a:prstGeom prst="line">
              <a:avLst/>
            </a:prstGeom>
            <a:noFill/>
            <a:ln w="28575">
              <a:solidFill>
                <a:schemeClr val="tx1"/>
              </a:solidFill>
              <a:round/>
              <a:headEnd/>
              <a:tailEnd type="stealth" w="med" len="med"/>
            </a:ln>
            <a:effectLst/>
          </p:spPr>
          <p:txBody>
            <a:bodyPr wrap="none"/>
            <a:lstStyle/>
            <a:p>
              <a:endParaRPr lang="zh-CN" altLang="en-US"/>
            </a:p>
          </p:txBody>
        </p:sp>
        <p:sp>
          <p:nvSpPr>
            <p:cNvPr id="637995" name="Line 43"/>
            <p:cNvSpPr>
              <a:spLocks noChangeShapeType="1"/>
            </p:cNvSpPr>
            <p:nvPr/>
          </p:nvSpPr>
          <p:spPr bwMode="auto">
            <a:xfrm flipV="1">
              <a:off x="3550" y="961"/>
              <a:ext cx="0" cy="192"/>
            </a:xfrm>
            <a:prstGeom prst="line">
              <a:avLst/>
            </a:prstGeom>
            <a:noFill/>
            <a:ln w="28575">
              <a:solidFill>
                <a:schemeClr val="tx1"/>
              </a:solidFill>
              <a:round/>
              <a:headEnd/>
              <a:tailEnd type="stealth" w="med" len="med"/>
            </a:ln>
            <a:effectLst/>
          </p:spPr>
          <p:txBody>
            <a:bodyPr wrap="none"/>
            <a:lstStyle/>
            <a:p>
              <a:endParaRPr lang="zh-CN" altLang="en-US"/>
            </a:p>
          </p:txBody>
        </p:sp>
        <p:sp>
          <p:nvSpPr>
            <p:cNvPr id="637996" name="Line 44"/>
            <p:cNvSpPr>
              <a:spLocks noChangeShapeType="1"/>
            </p:cNvSpPr>
            <p:nvPr/>
          </p:nvSpPr>
          <p:spPr bwMode="auto">
            <a:xfrm flipV="1">
              <a:off x="3790" y="961"/>
              <a:ext cx="0" cy="192"/>
            </a:xfrm>
            <a:prstGeom prst="line">
              <a:avLst/>
            </a:prstGeom>
            <a:noFill/>
            <a:ln w="28575">
              <a:solidFill>
                <a:schemeClr val="tx1"/>
              </a:solidFill>
              <a:round/>
              <a:headEnd/>
              <a:tailEnd type="stealth" w="med" len="med"/>
            </a:ln>
            <a:effectLst/>
          </p:spPr>
          <p:txBody>
            <a:bodyPr wrap="none"/>
            <a:lstStyle/>
            <a:p>
              <a:endParaRPr lang="zh-CN" altLang="en-US"/>
            </a:p>
          </p:txBody>
        </p:sp>
        <p:sp>
          <p:nvSpPr>
            <p:cNvPr id="637997" name="Text Box 45"/>
            <p:cNvSpPr txBox="1">
              <a:spLocks noChangeArrowheads="1"/>
            </p:cNvSpPr>
            <p:nvPr/>
          </p:nvSpPr>
          <p:spPr bwMode="auto">
            <a:xfrm>
              <a:off x="3550" y="922"/>
              <a:ext cx="276" cy="250"/>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a:t>
              </a:r>
            </a:p>
          </p:txBody>
        </p:sp>
        <p:sp>
          <p:nvSpPr>
            <p:cNvPr id="637998" name="Text Box 46"/>
            <p:cNvSpPr txBox="1">
              <a:spLocks noChangeArrowheads="1"/>
            </p:cNvSpPr>
            <p:nvPr/>
          </p:nvSpPr>
          <p:spPr bwMode="auto">
            <a:xfrm>
              <a:off x="3270" y="730"/>
              <a:ext cx="760" cy="250"/>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控制信号</a:t>
              </a:r>
            </a:p>
          </p:txBody>
        </p:sp>
        <p:sp>
          <p:nvSpPr>
            <p:cNvPr id="637999" name="Freeform 47"/>
            <p:cNvSpPr>
              <a:spLocks/>
            </p:cNvSpPr>
            <p:nvPr/>
          </p:nvSpPr>
          <p:spPr bwMode="auto">
            <a:xfrm>
              <a:off x="2110" y="1306"/>
              <a:ext cx="192" cy="336"/>
            </a:xfrm>
            <a:custGeom>
              <a:avLst/>
              <a:gdLst/>
              <a:ahLst/>
              <a:cxnLst>
                <a:cxn ang="0">
                  <a:pos x="192" y="336"/>
                </a:cxn>
                <a:cxn ang="0">
                  <a:pos x="192" y="0"/>
                </a:cxn>
                <a:cxn ang="0">
                  <a:pos x="0" y="0"/>
                </a:cxn>
              </a:cxnLst>
              <a:rect l="0" t="0" r="r" b="b"/>
              <a:pathLst>
                <a:path w="192" h="336">
                  <a:moveTo>
                    <a:pt x="192" y="336"/>
                  </a:moveTo>
                  <a:lnTo>
                    <a:pt x="192" y="0"/>
                  </a:lnTo>
                  <a:lnTo>
                    <a:pt x="0" y="0"/>
                  </a:lnTo>
                </a:path>
              </a:pathLst>
            </a:custGeom>
            <a:noFill/>
            <a:ln w="28575" cmpd="sng">
              <a:solidFill>
                <a:schemeClr val="folHlink"/>
              </a:solidFill>
              <a:round/>
              <a:headEnd/>
              <a:tailEnd type="stealth" w="med" len="med"/>
            </a:ln>
            <a:effectLst/>
          </p:spPr>
          <p:txBody>
            <a:bodyPr wrap="none"/>
            <a:lstStyle/>
            <a:p>
              <a:endParaRPr lang="zh-CN" altLang="en-US"/>
            </a:p>
          </p:txBody>
        </p:sp>
        <p:sp>
          <p:nvSpPr>
            <p:cNvPr id="638000" name="Freeform 48"/>
            <p:cNvSpPr>
              <a:spLocks/>
            </p:cNvSpPr>
            <p:nvPr/>
          </p:nvSpPr>
          <p:spPr bwMode="auto">
            <a:xfrm>
              <a:off x="2590" y="1306"/>
              <a:ext cx="816" cy="336"/>
            </a:xfrm>
            <a:custGeom>
              <a:avLst/>
              <a:gdLst/>
              <a:ahLst/>
              <a:cxnLst>
                <a:cxn ang="0">
                  <a:pos x="0" y="336"/>
                </a:cxn>
                <a:cxn ang="0">
                  <a:pos x="0" y="0"/>
                </a:cxn>
                <a:cxn ang="0">
                  <a:pos x="816" y="0"/>
                </a:cxn>
              </a:cxnLst>
              <a:rect l="0" t="0" r="r" b="b"/>
              <a:pathLst>
                <a:path w="816" h="336">
                  <a:moveTo>
                    <a:pt x="0" y="336"/>
                  </a:moveTo>
                  <a:lnTo>
                    <a:pt x="0" y="0"/>
                  </a:lnTo>
                  <a:lnTo>
                    <a:pt x="816" y="0"/>
                  </a:lnTo>
                </a:path>
              </a:pathLst>
            </a:custGeom>
            <a:noFill/>
            <a:ln w="28575" cmpd="sng">
              <a:solidFill>
                <a:schemeClr val="folHlink"/>
              </a:solidFill>
              <a:round/>
              <a:headEnd/>
              <a:tailEnd type="stealth" w="med" len="med"/>
            </a:ln>
            <a:effectLst/>
          </p:spPr>
          <p:txBody>
            <a:bodyPr wrap="none"/>
            <a:lstStyle/>
            <a:p>
              <a:endParaRPr lang="zh-CN" altLang="en-US"/>
            </a:p>
          </p:txBody>
        </p:sp>
      </p:grpSp>
      <p:sp>
        <p:nvSpPr>
          <p:cNvPr id="638001" name="Rectangle 49"/>
          <p:cNvSpPr>
            <a:spLocks noChangeArrowheads="1"/>
          </p:cNvSpPr>
          <p:nvPr/>
        </p:nvSpPr>
        <p:spPr bwMode="auto">
          <a:xfrm>
            <a:off x="7696200" y="152400"/>
            <a:ext cx="1447800" cy="838200"/>
          </a:xfrm>
          <a:prstGeom prst="rect">
            <a:avLst/>
          </a:prstGeom>
          <a:noFill/>
          <a:ln w="9525">
            <a:noFill/>
            <a:miter lim="800000"/>
            <a:headEnd/>
            <a:tailEnd/>
          </a:ln>
          <a:effectLst/>
        </p:spPr>
        <p:txBody>
          <a:bodyPr lIns="92075" tIns="46038" rIns="92075" bIns="46038" anchor="ctr"/>
          <a:lstStyle/>
          <a:p>
            <a:pPr>
              <a:spcBef>
                <a:spcPct val="0"/>
              </a:spcBef>
            </a:pPr>
            <a:r>
              <a:rPr lang="zh-CN" altLang="en-US" sz="4400">
                <a:solidFill>
                  <a:schemeClr val="tx2"/>
                </a:solidFill>
                <a:effectLst>
                  <a:outerShdw blurRad="38100" dist="38100" dir="2700000" algn="tl">
                    <a:srgbClr val="000000"/>
                  </a:outerShdw>
                </a:effectLst>
                <a:latin typeface="Arial" charset="0"/>
              </a:rPr>
              <a:t>10.2</a:t>
            </a:r>
          </a:p>
        </p:txBody>
      </p:sp>
      <p:sp>
        <p:nvSpPr>
          <p:cNvPr id="638002" name="Text Box 50"/>
          <p:cNvSpPr txBox="1">
            <a:spLocks noChangeArrowheads="1"/>
          </p:cNvSpPr>
          <p:nvPr/>
        </p:nvSpPr>
        <p:spPr bwMode="auto">
          <a:xfrm>
            <a:off x="6588125" y="2205038"/>
            <a:ext cx="2160588" cy="457200"/>
          </a:xfrm>
          <a:prstGeom prst="rect">
            <a:avLst/>
          </a:prstGeom>
          <a:noFill/>
          <a:ln w="9525">
            <a:noFill/>
            <a:miter lim="800000"/>
            <a:headEnd/>
            <a:tailEnd/>
          </a:ln>
          <a:effectLst/>
        </p:spPr>
        <p:txBody>
          <a:bodyPr>
            <a:spAutoFit/>
          </a:bodyPr>
          <a:lstStyle/>
          <a:p>
            <a:pPr>
              <a:spcBef>
                <a:spcPct val="0"/>
              </a:spcBef>
            </a:pPr>
            <a:r>
              <a:rPr lang="zh-CN" altLang="en-US" sz="2400">
                <a:solidFill>
                  <a:schemeClr val="folHlink"/>
                </a:solidFill>
                <a:latin typeface="Times New Roman" pitchFamily="18" charset="0"/>
              </a:rPr>
              <a:t>隐式编码</a:t>
            </a:r>
          </a:p>
        </p:txBody>
      </p:sp>
      <p:sp>
        <p:nvSpPr>
          <p:cNvPr id="638003" name="AutoShape 51">
            <a:hlinkClick r:id="" action="ppaction://noaction" highlightClick="1"/>
          </p:cNvPr>
          <p:cNvSpPr>
            <a:spLocks noChangeArrowheads="1"/>
          </p:cNvSpPr>
          <p:nvPr/>
        </p:nvSpPr>
        <p:spPr bwMode="auto">
          <a:xfrm>
            <a:off x="8589963" y="6516688"/>
            <a:ext cx="539750" cy="333375"/>
          </a:xfrm>
          <a:prstGeom prst="actionButtonEnd">
            <a:avLst/>
          </a:prstGeom>
          <a:solidFill>
            <a:srgbClr val="3366FF"/>
          </a:solidFill>
          <a:ln w="9525">
            <a:noFill/>
            <a:miter lim="800000"/>
            <a:headEnd/>
            <a:tailEnd/>
          </a:ln>
          <a:effectLst/>
        </p:spPr>
        <p:txBody>
          <a:bodyPr wrap="none" anchor="ctr">
            <a:spAutoFit/>
          </a:bodyPr>
          <a:lstStyle/>
          <a:p>
            <a:endParaRPr lang="zh-CN" altLang="en-US"/>
          </a:p>
        </p:txBody>
      </p:sp>
      <p:sp>
        <p:nvSpPr>
          <p:cNvPr id="52" name="日期占位符 51"/>
          <p:cNvSpPr>
            <a:spLocks noGrp="1"/>
          </p:cNvSpPr>
          <p:nvPr>
            <p:ph type="dt" sz="half" idx="10"/>
          </p:nvPr>
        </p:nvSpPr>
        <p:spPr/>
        <p:txBody>
          <a:bodyPr/>
          <a:lstStyle/>
          <a:p>
            <a:fld id="{4741646C-F177-4242-BB00-BBFC7D54BB11}" type="datetime1">
              <a:rPr lang="zh-CN" altLang="en-US" smtClean="0"/>
              <a:pPr/>
              <a:t>2019/11/28</a:t>
            </a:fld>
            <a:endParaRPr lang="zh-CN" altLang="en-US"/>
          </a:p>
        </p:txBody>
      </p:sp>
      <p:sp>
        <p:nvSpPr>
          <p:cNvPr id="53" name="灯片编号占位符 52"/>
          <p:cNvSpPr>
            <a:spLocks noGrp="1"/>
          </p:cNvSpPr>
          <p:nvPr>
            <p:ph type="sldNum" sz="quarter" idx="12"/>
          </p:nvPr>
        </p:nvSpPr>
        <p:spPr/>
        <p:txBody>
          <a:bodyPr/>
          <a:lstStyle/>
          <a:p>
            <a:fld id="{0C913308-F349-4B6D-A68A-DD1791B4A57B}" type="slidenum">
              <a:rPr lang="zh-CN" altLang="en-US" smtClean="0"/>
              <a:pPr/>
              <a:t>32</a:t>
            </a:fld>
            <a:endParaRPr lang="zh-CN" altLang="en-US"/>
          </a:p>
        </p:txBody>
      </p:sp>
      <p:sp>
        <p:nvSpPr>
          <p:cNvPr id="54" name="页脚占位符 53"/>
          <p:cNvSpPr>
            <a:spLocks noGrp="1"/>
          </p:cNvSpPr>
          <p:nvPr>
            <p:ph type="ftr" sz="quarter" idx="11"/>
          </p:nvPr>
        </p:nvSpPr>
        <p:spPr/>
        <p:txBody>
          <a:bodyPr/>
          <a:lstStyle/>
          <a:p>
            <a:r>
              <a:rPr lang="zh-CN" altLang="en-US" smtClean="0"/>
              <a:t>龙芯</a:t>
            </a:r>
            <a:r>
              <a:rPr lang="en-US" altLang="zh-CN" smtClean="0"/>
              <a:t>-</a:t>
            </a:r>
            <a:r>
              <a:rPr lang="zh-CN" altLang="en-US" smtClean="0"/>
              <a:t>东北大学（秦皇岛）联合实验室</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638002"/>
                                        </p:tgtEl>
                                        <p:attrNameLst>
                                          <p:attrName>style.visibility</p:attrName>
                                        </p:attrNameLst>
                                      </p:cBhvr>
                                      <p:to>
                                        <p:strVal val="visible"/>
                                      </p:to>
                                    </p:set>
                                    <p:anim calcmode="lin" valueType="num">
                                      <p:cBhvr additive="base">
                                        <p:cTn id="12" dur="500" fill="hold"/>
                                        <p:tgtEl>
                                          <p:spTgt spid="638002"/>
                                        </p:tgtEl>
                                        <p:attrNameLst>
                                          <p:attrName>ppt_x</p:attrName>
                                        </p:attrNameLst>
                                      </p:cBhvr>
                                      <p:tavLst>
                                        <p:tav tm="0">
                                          <p:val>
                                            <p:strVal val="1+#ppt_w/2"/>
                                          </p:val>
                                        </p:tav>
                                        <p:tav tm="100000">
                                          <p:val>
                                            <p:strVal val="#ppt_x"/>
                                          </p:val>
                                        </p:tav>
                                      </p:tavLst>
                                    </p:anim>
                                    <p:anim calcmode="lin" valueType="num">
                                      <p:cBhvr additive="base">
                                        <p:cTn id="13" dur="500" fill="hold"/>
                                        <p:tgtEl>
                                          <p:spTgt spid="638002"/>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637956"/>
                                        </p:tgtEl>
                                        <p:attrNameLst>
                                          <p:attrName>style.visibility</p:attrName>
                                        </p:attrNameLst>
                                      </p:cBhvr>
                                      <p:to>
                                        <p:strVal val="visible"/>
                                      </p:to>
                                    </p:set>
                                    <p:animEffect transition="in" filter="blinds(horizontal)">
                                      <p:cBhvr>
                                        <p:cTn id="18" dur="500"/>
                                        <p:tgtEl>
                                          <p:spTgt spid="637956"/>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637957"/>
                                        </p:tgtEl>
                                        <p:attrNameLst>
                                          <p:attrName>style.visibility</p:attrName>
                                        </p:attrNameLst>
                                      </p:cBhvr>
                                      <p:to>
                                        <p:strVal val="visible"/>
                                      </p:to>
                                    </p:set>
                                    <p:animEffect transition="in" filter="blinds(horizontal)">
                                      <p:cBhvr>
                                        <p:cTn id="23" dur="500"/>
                                        <p:tgtEl>
                                          <p:spTgt spid="637957"/>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637958"/>
                                        </p:tgtEl>
                                        <p:attrNameLst>
                                          <p:attrName>style.visibility</p:attrName>
                                        </p:attrNameLst>
                                      </p:cBhvr>
                                      <p:to>
                                        <p:strVal val="visible"/>
                                      </p:to>
                                    </p:set>
                                    <p:animEffect transition="in" filter="blinds(horizontal)">
                                      <p:cBhvr>
                                        <p:cTn id="28" dur="500"/>
                                        <p:tgtEl>
                                          <p:spTgt spid="6379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7956" grpId="0" autoUpdateAnimBg="0"/>
      <p:bldP spid="637957" grpId="0" autoUpdateAnimBg="0"/>
      <p:bldP spid="637958" grpId="0" autoUpdateAnimBg="0"/>
      <p:bldP spid="63800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4018" name="Rectangle 2"/>
          <p:cNvSpPr>
            <a:spLocks noGrp="1" noChangeArrowheads="1"/>
          </p:cNvSpPr>
          <p:nvPr>
            <p:ph type="title"/>
          </p:nvPr>
        </p:nvSpPr>
        <p:spPr>
          <a:xfrm>
            <a:off x="250825" y="1340768"/>
            <a:ext cx="8893175" cy="1727771"/>
          </a:xfrm>
        </p:spPr>
        <p:txBody>
          <a:bodyPr>
            <a:normAutofit/>
          </a:bodyPr>
          <a:lstStyle/>
          <a:p>
            <a:pPr algn="l"/>
            <a:r>
              <a:rPr lang="zh-CN" altLang="en-US" sz="2400" dirty="0"/>
              <a:t>例</a:t>
            </a:r>
            <a:r>
              <a:rPr lang="en-US" altLang="zh-CN" sz="2400" dirty="0"/>
              <a:t>10.4 </a:t>
            </a:r>
            <a:r>
              <a:rPr lang="zh-CN" altLang="en-US" sz="2400" dirty="0"/>
              <a:t>某机的微指令格式中，共有</a:t>
            </a:r>
            <a:r>
              <a:rPr lang="en-US" altLang="zh-CN" sz="2400" dirty="0"/>
              <a:t>8</a:t>
            </a:r>
            <a:r>
              <a:rPr lang="zh-CN" altLang="en-US" sz="2400" dirty="0"/>
              <a:t>个控制字段，每个字段可分别激活</a:t>
            </a:r>
            <a:r>
              <a:rPr lang="en-US" altLang="zh-CN" sz="2400" dirty="0"/>
              <a:t>5</a:t>
            </a:r>
            <a:r>
              <a:rPr lang="zh-CN" altLang="en-US" sz="2400" dirty="0"/>
              <a:t>，</a:t>
            </a:r>
            <a:r>
              <a:rPr lang="en-US" altLang="zh-CN" sz="2400" dirty="0"/>
              <a:t>8</a:t>
            </a:r>
            <a:r>
              <a:rPr lang="zh-CN" altLang="en-US" sz="2400" dirty="0"/>
              <a:t>，</a:t>
            </a:r>
            <a:r>
              <a:rPr lang="en-US" altLang="zh-CN" sz="2400" dirty="0"/>
              <a:t>3</a:t>
            </a:r>
            <a:r>
              <a:rPr lang="zh-CN" altLang="en-US" sz="2400" dirty="0"/>
              <a:t>，</a:t>
            </a:r>
            <a:r>
              <a:rPr lang="en-US" altLang="zh-CN" sz="2400" dirty="0"/>
              <a:t>16</a:t>
            </a:r>
            <a:r>
              <a:rPr lang="zh-CN" altLang="en-US" sz="2400" dirty="0"/>
              <a:t>，</a:t>
            </a:r>
            <a:r>
              <a:rPr lang="en-US" altLang="zh-CN" sz="2400" dirty="0"/>
              <a:t>1</a:t>
            </a:r>
            <a:r>
              <a:rPr lang="zh-CN" altLang="en-US" sz="2400" dirty="0"/>
              <a:t>，</a:t>
            </a:r>
            <a:r>
              <a:rPr lang="en-US" altLang="zh-CN" sz="2400" dirty="0"/>
              <a:t>7</a:t>
            </a:r>
            <a:r>
              <a:rPr lang="zh-CN" altLang="en-US" sz="2400" dirty="0"/>
              <a:t>，</a:t>
            </a:r>
            <a:r>
              <a:rPr lang="en-US" altLang="zh-CN" sz="2400" dirty="0"/>
              <a:t>25</a:t>
            </a:r>
            <a:r>
              <a:rPr lang="zh-CN" altLang="en-US" sz="2400" dirty="0"/>
              <a:t>，</a:t>
            </a:r>
            <a:r>
              <a:rPr lang="en-US" altLang="zh-CN" sz="2400" dirty="0"/>
              <a:t>4</a:t>
            </a:r>
            <a:r>
              <a:rPr lang="zh-CN" altLang="en-US" sz="2400" dirty="0"/>
              <a:t>种控制信号。分别采用直接编码和字段直接编码方式设计微指令的操作控制字段，并说明两种方式的操作控制字段各取几位。</a:t>
            </a:r>
          </a:p>
        </p:txBody>
      </p:sp>
      <p:sp>
        <p:nvSpPr>
          <p:cNvPr id="3" name="日期占位符 2"/>
          <p:cNvSpPr>
            <a:spLocks noGrp="1"/>
          </p:cNvSpPr>
          <p:nvPr>
            <p:ph type="dt" sz="half" idx="10"/>
          </p:nvPr>
        </p:nvSpPr>
        <p:spPr/>
        <p:txBody>
          <a:bodyPr/>
          <a:lstStyle/>
          <a:p>
            <a:fld id="{6595B9C7-90A4-463D-9191-09904AD1BA67}" type="datetime1">
              <a:rPr lang="zh-CN" altLang="en-US" smtClean="0"/>
              <a:pPr/>
              <a:t>2019/11/28</a:t>
            </a:fld>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33</a:t>
            </a:fld>
            <a:endParaRPr lang="zh-CN" altLang="en-US"/>
          </a:p>
        </p:txBody>
      </p:sp>
      <p:sp>
        <p:nvSpPr>
          <p:cNvPr id="5" name="页脚占位符 4"/>
          <p:cNvSpPr>
            <a:spLocks noGrp="1"/>
          </p:cNvSpPr>
          <p:nvPr>
            <p:ph type="ftr" sz="quarter" idx="11"/>
          </p:nvPr>
        </p:nvSpPr>
        <p:spPr/>
        <p:txBody>
          <a:bodyPr/>
          <a:lstStyle/>
          <a:p>
            <a:r>
              <a:rPr lang="zh-CN" altLang="en-US" smtClean="0"/>
              <a:t>龙芯</a:t>
            </a:r>
            <a:r>
              <a:rPr lang="en-US" altLang="zh-CN" smtClean="0"/>
              <a:t>-</a:t>
            </a:r>
            <a:r>
              <a:rPr lang="zh-CN" altLang="en-US" smtClean="0"/>
              <a:t>东北大学（秦皇岛）联合实验室</a:t>
            </a:r>
            <a:endParaRPr lang="zh-CN" altLang="en-US"/>
          </a:p>
        </p:txBody>
      </p:sp>
      <p:sp>
        <p:nvSpPr>
          <p:cNvPr id="6" name="Rectangle 3"/>
          <p:cNvSpPr>
            <a:spLocks noGrp="1" noChangeArrowheads="1"/>
          </p:cNvSpPr>
          <p:nvPr>
            <p:ph sz="quarter" idx="1"/>
          </p:nvPr>
        </p:nvSpPr>
        <p:spPr>
          <a:xfrm>
            <a:off x="539552" y="3068960"/>
            <a:ext cx="8207375" cy="3384475"/>
          </a:xfrm>
        </p:spPr>
        <p:txBody>
          <a:bodyPr/>
          <a:lstStyle/>
          <a:p>
            <a:pPr>
              <a:lnSpc>
                <a:spcPct val="90000"/>
              </a:lnSpc>
              <a:buClr>
                <a:schemeClr val="tx1"/>
              </a:buClr>
            </a:pPr>
            <a:r>
              <a:rPr lang="zh-CN" altLang="en-US" dirty="0"/>
              <a:t>解：</a:t>
            </a:r>
            <a:r>
              <a:rPr lang="zh-CN" altLang="en-US" dirty="0">
                <a:sym typeface="Wingdings" pitchFamily="2" charset="2"/>
              </a:rPr>
              <a:t>（</a:t>
            </a:r>
            <a:r>
              <a:rPr lang="en-US" altLang="zh-CN" dirty="0">
                <a:sym typeface="Wingdings" pitchFamily="2" charset="2"/>
              </a:rPr>
              <a:t>1</a:t>
            </a:r>
            <a:r>
              <a:rPr lang="zh-CN" altLang="en-US" dirty="0">
                <a:sym typeface="Wingdings" pitchFamily="2" charset="2"/>
              </a:rPr>
              <a:t>）采用直接编码方式，微指令的操作控制字段的总位数等于控制信号数，即： </a:t>
            </a:r>
            <a:r>
              <a:rPr lang="en-US" altLang="zh-CN" dirty="0">
                <a:sym typeface="Wingdings" pitchFamily="2" charset="2"/>
              </a:rPr>
              <a:t>5+8+3+16+1+7+25+4=69</a:t>
            </a:r>
          </a:p>
          <a:p>
            <a:pPr>
              <a:lnSpc>
                <a:spcPct val="90000"/>
              </a:lnSpc>
              <a:buClr>
                <a:schemeClr val="tx1"/>
              </a:buClr>
            </a:pPr>
            <a:r>
              <a:rPr lang="en-US" altLang="zh-CN" dirty="0">
                <a:sym typeface="Wingdings" pitchFamily="2" charset="2"/>
              </a:rPr>
              <a:t>(2)</a:t>
            </a:r>
            <a:r>
              <a:rPr lang="zh-CN" altLang="en-US" dirty="0">
                <a:sym typeface="Wingdings" pitchFamily="2" charset="2"/>
              </a:rPr>
              <a:t>采用字段直接编码方式，需要的控制位少，根据题目给出的</a:t>
            </a:r>
            <a:r>
              <a:rPr lang="en-US" altLang="zh-CN" dirty="0">
                <a:sym typeface="Wingdings" pitchFamily="2" charset="2"/>
              </a:rPr>
              <a:t>10</a:t>
            </a:r>
            <a:r>
              <a:rPr lang="zh-CN" altLang="en-US" dirty="0">
                <a:sym typeface="Wingdings" pitchFamily="2" charset="2"/>
              </a:rPr>
              <a:t>个控制字段及</a:t>
            </a:r>
            <a:r>
              <a:rPr lang="zh-CN" altLang="en-US" dirty="0" smtClean="0">
                <a:sym typeface="Wingdings" pitchFamily="2" charset="2"/>
              </a:rPr>
              <a:t>各段可</a:t>
            </a:r>
            <a:r>
              <a:rPr lang="zh-CN" altLang="en-US" dirty="0">
                <a:sym typeface="Wingdings" pitchFamily="2" charset="2"/>
              </a:rPr>
              <a:t>激活的控制信号数，再加上每个控制字段至少要留一个码字表示不激活任何一条控制线，即 微指令的</a:t>
            </a:r>
            <a:r>
              <a:rPr lang="en-US" altLang="zh-CN" dirty="0">
                <a:sym typeface="Wingdings" pitchFamily="2" charset="2"/>
              </a:rPr>
              <a:t>8</a:t>
            </a:r>
            <a:r>
              <a:rPr lang="zh-CN" altLang="en-US" dirty="0">
                <a:sym typeface="Wingdings" pitchFamily="2" charset="2"/>
              </a:rPr>
              <a:t>个控制字段分别需要</a:t>
            </a:r>
            <a:r>
              <a:rPr lang="en-US" altLang="zh-CN" dirty="0">
                <a:sym typeface="Wingdings" pitchFamily="2" charset="2"/>
              </a:rPr>
              <a:t>6</a:t>
            </a:r>
            <a:r>
              <a:rPr lang="zh-CN" altLang="en-US" dirty="0">
                <a:sym typeface="Wingdings" pitchFamily="2" charset="2"/>
              </a:rPr>
              <a:t>，</a:t>
            </a:r>
            <a:r>
              <a:rPr lang="en-US" altLang="zh-CN" dirty="0">
                <a:sym typeface="Wingdings" pitchFamily="2" charset="2"/>
              </a:rPr>
              <a:t>9</a:t>
            </a:r>
            <a:r>
              <a:rPr lang="zh-CN" altLang="en-US" dirty="0">
                <a:sym typeface="Wingdings" pitchFamily="2" charset="2"/>
              </a:rPr>
              <a:t>，</a:t>
            </a:r>
            <a:r>
              <a:rPr lang="en-US" altLang="zh-CN" dirty="0">
                <a:sym typeface="Wingdings" pitchFamily="2" charset="2"/>
              </a:rPr>
              <a:t>4</a:t>
            </a:r>
            <a:r>
              <a:rPr lang="zh-CN" altLang="en-US" dirty="0">
                <a:sym typeface="Wingdings" pitchFamily="2" charset="2"/>
              </a:rPr>
              <a:t>，</a:t>
            </a:r>
            <a:r>
              <a:rPr lang="en-US" altLang="zh-CN" dirty="0">
                <a:sym typeface="Wingdings" pitchFamily="2" charset="2"/>
              </a:rPr>
              <a:t>17</a:t>
            </a:r>
            <a:r>
              <a:rPr lang="zh-CN" altLang="en-US" dirty="0">
                <a:sym typeface="Wingdings" pitchFamily="2" charset="2"/>
              </a:rPr>
              <a:t>，</a:t>
            </a:r>
            <a:r>
              <a:rPr lang="en-US" altLang="zh-CN" dirty="0">
                <a:sym typeface="Wingdings" pitchFamily="2" charset="2"/>
              </a:rPr>
              <a:t>2</a:t>
            </a:r>
            <a:r>
              <a:rPr lang="zh-CN" altLang="en-US" dirty="0">
                <a:sym typeface="Wingdings" pitchFamily="2" charset="2"/>
              </a:rPr>
              <a:t>，</a:t>
            </a:r>
            <a:r>
              <a:rPr lang="en-US" altLang="zh-CN" dirty="0">
                <a:sym typeface="Wingdings" pitchFamily="2" charset="2"/>
              </a:rPr>
              <a:t>8</a:t>
            </a:r>
            <a:r>
              <a:rPr lang="zh-CN" altLang="en-US" dirty="0">
                <a:sym typeface="Wingdings" pitchFamily="2" charset="2"/>
              </a:rPr>
              <a:t>，</a:t>
            </a:r>
            <a:r>
              <a:rPr lang="en-US" altLang="zh-CN" dirty="0">
                <a:sym typeface="Wingdings" pitchFamily="2" charset="2"/>
              </a:rPr>
              <a:t>26</a:t>
            </a:r>
            <a:r>
              <a:rPr lang="zh-CN" altLang="en-US" dirty="0">
                <a:sym typeface="Wingdings" pitchFamily="2" charset="2"/>
              </a:rPr>
              <a:t>，</a:t>
            </a:r>
            <a:r>
              <a:rPr lang="en-US" altLang="zh-CN" dirty="0">
                <a:sym typeface="Wingdings" pitchFamily="2" charset="2"/>
              </a:rPr>
              <a:t>5</a:t>
            </a:r>
            <a:r>
              <a:rPr lang="zh-CN" altLang="en-US" dirty="0">
                <a:sym typeface="Wingdings" pitchFamily="2" charset="2"/>
              </a:rPr>
              <a:t>种状态，对应</a:t>
            </a:r>
            <a:r>
              <a:rPr lang="en-US" altLang="zh-CN" dirty="0">
                <a:sym typeface="Wingdings" pitchFamily="2" charset="2"/>
              </a:rPr>
              <a:t>3</a:t>
            </a:r>
            <a:r>
              <a:rPr lang="zh-CN" altLang="en-US" dirty="0">
                <a:sym typeface="Wingdings" pitchFamily="2" charset="2"/>
              </a:rPr>
              <a:t>，</a:t>
            </a:r>
            <a:r>
              <a:rPr lang="en-US" altLang="zh-CN" dirty="0">
                <a:sym typeface="Wingdings" pitchFamily="2" charset="2"/>
              </a:rPr>
              <a:t>4</a:t>
            </a:r>
            <a:r>
              <a:rPr lang="zh-CN" altLang="en-US" dirty="0">
                <a:sym typeface="Wingdings" pitchFamily="2" charset="2"/>
              </a:rPr>
              <a:t>，</a:t>
            </a:r>
            <a:r>
              <a:rPr lang="en-US" altLang="zh-CN" dirty="0">
                <a:sym typeface="Wingdings" pitchFamily="2" charset="2"/>
              </a:rPr>
              <a:t>2</a:t>
            </a:r>
            <a:r>
              <a:rPr lang="zh-CN" altLang="en-US" dirty="0">
                <a:sym typeface="Wingdings" pitchFamily="2" charset="2"/>
              </a:rPr>
              <a:t>，</a:t>
            </a:r>
            <a:r>
              <a:rPr lang="en-US" altLang="zh-CN" dirty="0">
                <a:sym typeface="Wingdings" pitchFamily="2" charset="2"/>
              </a:rPr>
              <a:t>5</a:t>
            </a:r>
            <a:r>
              <a:rPr lang="zh-CN" altLang="en-US" dirty="0">
                <a:sym typeface="Wingdings" pitchFamily="2" charset="2"/>
              </a:rPr>
              <a:t>，</a:t>
            </a:r>
            <a:r>
              <a:rPr lang="en-US" altLang="zh-CN" dirty="0">
                <a:sym typeface="Wingdings" pitchFamily="2" charset="2"/>
              </a:rPr>
              <a:t>1</a:t>
            </a:r>
            <a:r>
              <a:rPr lang="zh-CN" altLang="en-US" dirty="0">
                <a:sym typeface="Wingdings" pitchFamily="2" charset="2"/>
              </a:rPr>
              <a:t>，</a:t>
            </a:r>
            <a:r>
              <a:rPr lang="en-US" altLang="zh-CN" dirty="0">
                <a:sym typeface="Wingdings" pitchFamily="2" charset="2"/>
              </a:rPr>
              <a:t>3</a:t>
            </a:r>
            <a:r>
              <a:rPr lang="zh-CN" altLang="en-US" dirty="0">
                <a:sym typeface="Wingdings" pitchFamily="2" charset="2"/>
              </a:rPr>
              <a:t>，</a:t>
            </a:r>
            <a:r>
              <a:rPr lang="en-US" altLang="zh-CN" dirty="0">
                <a:sym typeface="Wingdings" pitchFamily="2" charset="2"/>
              </a:rPr>
              <a:t>5</a:t>
            </a:r>
            <a:r>
              <a:rPr lang="zh-CN" altLang="en-US" dirty="0">
                <a:sym typeface="Wingdings" pitchFamily="2" charset="2"/>
              </a:rPr>
              <a:t>，</a:t>
            </a:r>
            <a:r>
              <a:rPr lang="en-US" altLang="zh-CN" dirty="0">
                <a:sym typeface="Wingdings" pitchFamily="2" charset="2"/>
              </a:rPr>
              <a:t>3</a:t>
            </a:r>
            <a:r>
              <a:rPr lang="zh-CN" altLang="en-US" dirty="0">
                <a:sym typeface="Wingdings" pitchFamily="2" charset="2"/>
              </a:rPr>
              <a:t>位，故总位数为</a:t>
            </a:r>
            <a:r>
              <a:rPr lang="en-US" altLang="zh-CN" dirty="0">
                <a:sym typeface="Wingdings" pitchFamily="2" charset="2"/>
              </a:rPr>
              <a:t>26.</a:t>
            </a:r>
            <a:endParaRPr lang="en-US" altLang="zh-CN"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978" name="Text Box 2"/>
          <p:cNvSpPr txBox="1">
            <a:spLocks noChangeArrowheads="1"/>
          </p:cNvSpPr>
          <p:nvPr/>
        </p:nvSpPr>
        <p:spPr bwMode="auto">
          <a:xfrm>
            <a:off x="395288" y="304800"/>
            <a:ext cx="8353425" cy="579438"/>
          </a:xfrm>
          <a:prstGeom prst="rect">
            <a:avLst/>
          </a:prstGeom>
          <a:noFill/>
          <a:ln w="9525">
            <a:noFill/>
            <a:miter lim="800000"/>
            <a:headEnd/>
            <a:tailEnd/>
          </a:ln>
          <a:effectLst/>
        </p:spPr>
        <p:txBody>
          <a:bodyPr>
            <a:spAutoFit/>
          </a:bodyPr>
          <a:lstStyle/>
          <a:p>
            <a:pPr>
              <a:spcBef>
                <a:spcPct val="50000"/>
              </a:spcBef>
            </a:pPr>
            <a:r>
              <a:rPr kumimoji="0" lang="zh-CN" altLang="en-US" sz="3200">
                <a:latin typeface="Verdana" pitchFamily="34" charset="0"/>
              </a:rPr>
              <a:t>四、微指令序列地址的形成</a:t>
            </a:r>
          </a:p>
        </p:txBody>
      </p:sp>
      <p:sp>
        <p:nvSpPr>
          <p:cNvPr id="638979" name="Text Box 3"/>
          <p:cNvSpPr txBox="1">
            <a:spLocks noChangeArrowheads="1"/>
          </p:cNvSpPr>
          <p:nvPr/>
        </p:nvSpPr>
        <p:spPr bwMode="auto">
          <a:xfrm>
            <a:off x="1066800" y="1133475"/>
            <a:ext cx="7704138" cy="519113"/>
          </a:xfrm>
          <a:prstGeom prst="rect">
            <a:avLst/>
          </a:prstGeom>
          <a:noFill/>
          <a:ln w="9525">
            <a:noFill/>
            <a:miter lim="800000"/>
            <a:headEnd/>
            <a:tailEnd/>
          </a:ln>
          <a:effectLst/>
        </p:spPr>
        <p:txBody>
          <a:bodyPr>
            <a:spAutoFit/>
          </a:bodyPr>
          <a:lstStyle/>
          <a:p>
            <a:pPr>
              <a:spcBef>
                <a:spcPct val="50000"/>
              </a:spcBef>
            </a:pPr>
            <a:r>
              <a:rPr kumimoji="0" lang="en-US" altLang="zh-CN" sz="2800">
                <a:latin typeface="Times New Roman" pitchFamily="18" charset="0"/>
              </a:rPr>
              <a:t>1</a:t>
            </a:r>
            <a:r>
              <a:rPr kumimoji="0" lang="zh-CN" altLang="en-US" sz="2800">
                <a:latin typeface="Times New Roman" pitchFamily="18" charset="0"/>
              </a:rPr>
              <a:t>. </a:t>
            </a:r>
            <a:r>
              <a:rPr kumimoji="0" lang="zh-CN" altLang="en-US" sz="2800">
                <a:latin typeface="Verdana" pitchFamily="34" charset="0"/>
              </a:rPr>
              <a:t>微指令的 </a:t>
            </a:r>
            <a:r>
              <a:rPr kumimoji="0" lang="zh-CN" altLang="en-US" sz="2800">
                <a:solidFill>
                  <a:schemeClr val="folHlink"/>
                </a:solidFill>
                <a:latin typeface="Verdana" pitchFamily="34" charset="0"/>
              </a:rPr>
              <a:t>下地址字段 </a:t>
            </a:r>
            <a:r>
              <a:rPr kumimoji="0" lang="zh-CN" altLang="en-US" sz="2800">
                <a:latin typeface="Verdana" pitchFamily="34" charset="0"/>
              </a:rPr>
              <a:t>指出</a:t>
            </a:r>
          </a:p>
        </p:txBody>
      </p:sp>
      <p:sp>
        <p:nvSpPr>
          <p:cNvPr id="638980" name="Text Box 4"/>
          <p:cNvSpPr txBox="1">
            <a:spLocks noChangeArrowheads="1"/>
          </p:cNvSpPr>
          <p:nvPr/>
        </p:nvSpPr>
        <p:spPr bwMode="auto">
          <a:xfrm>
            <a:off x="1066800" y="1893888"/>
            <a:ext cx="7920038" cy="519112"/>
          </a:xfrm>
          <a:prstGeom prst="rect">
            <a:avLst/>
          </a:prstGeom>
          <a:noFill/>
          <a:ln w="9525">
            <a:noFill/>
            <a:miter lim="800000"/>
            <a:headEnd/>
            <a:tailEnd/>
          </a:ln>
          <a:effectLst/>
        </p:spPr>
        <p:txBody>
          <a:bodyPr>
            <a:spAutoFit/>
          </a:bodyPr>
          <a:lstStyle/>
          <a:p>
            <a:pPr>
              <a:spcBef>
                <a:spcPct val="50000"/>
              </a:spcBef>
            </a:pPr>
            <a:r>
              <a:rPr kumimoji="0" lang="en-US" altLang="zh-CN" sz="2800">
                <a:latin typeface="Times New Roman" pitchFamily="18" charset="0"/>
              </a:rPr>
              <a:t>2</a:t>
            </a:r>
            <a:r>
              <a:rPr kumimoji="0" lang="zh-CN" altLang="en-US" sz="2800">
                <a:latin typeface="Times New Roman" pitchFamily="18" charset="0"/>
              </a:rPr>
              <a:t>. </a:t>
            </a:r>
            <a:r>
              <a:rPr kumimoji="0" lang="zh-CN" altLang="en-US" sz="2800">
                <a:latin typeface="Verdana" pitchFamily="34" charset="0"/>
              </a:rPr>
              <a:t>根据机器指令的 </a:t>
            </a:r>
            <a:r>
              <a:rPr kumimoji="0" lang="zh-CN" altLang="en-US" sz="2800">
                <a:solidFill>
                  <a:schemeClr val="folHlink"/>
                </a:solidFill>
                <a:latin typeface="Verdana" pitchFamily="34" charset="0"/>
              </a:rPr>
              <a:t>操作码 </a:t>
            </a:r>
            <a:r>
              <a:rPr kumimoji="0" lang="zh-CN" altLang="en-US" sz="2800">
                <a:latin typeface="Verdana" pitchFamily="34" charset="0"/>
              </a:rPr>
              <a:t>形成</a:t>
            </a:r>
          </a:p>
        </p:txBody>
      </p:sp>
      <p:sp>
        <p:nvSpPr>
          <p:cNvPr id="638981" name="Text Box 5"/>
          <p:cNvSpPr txBox="1">
            <a:spLocks noChangeArrowheads="1"/>
          </p:cNvSpPr>
          <p:nvPr/>
        </p:nvSpPr>
        <p:spPr bwMode="auto">
          <a:xfrm>
            <a:off x="1066800" y="2654300"/>
            <a:ext cx="6264275" cy="519113"/>
          </a:xfrm>
          <a:prstGeom prst="rect">
            <a:avLst/>
          </a:prstGeom>
          <a:noFill/>
          <a:ln w="9525">
            <a:noFill/>
            <a:miter lim="800000"/>
            <a:headEnd/>
            <a:tailEnd/>
          </a:ln>
          <a:effectLst/>
        </p:spPr>
        <p:txBody>
          <a:bodyPr>
            <a:spAutoFit/>
          </a:bodyPr>
          <a:lstStyle/>
          <a:p>
            <a:pPr>
              <a:spcBef>
                <a:spcPct val="50000"/>
              </a:spcBef>
            </a:pPr>
            <a:r>
              <a:rPr kumimoji="0" lang="en-US" altLang="zh-CN" sz="2800">
                <a:latin typeface="Times New Roman" pitchFamily="18" charset="0"/>
              </a:rPr>
              <a:t>3</a:t>
            </a:r>
            <a:r>
              <a:rPr kumimoji="0" lang="zh-CN" altLang="en-US" sz="2800">
                <a:latin typeface="Times New Roman" pitchFamily="18" charset="0"/>
              </a:rPr>
              <a:t>. </a:t>
            </a:r>
            <a:r>
              <a:rPr kumimoji="0" lang="zh-CN" altLang="en-US" sz="2800">
                <a:solidFill>
                  <a:schemeClr val="folHlink"/>
                </a:solidFill>
                <a:latin typeface="Verdana" pitchFamily="34" charset="0"/>
              </a:rPr>
              <a:t>增量计数器</a:t>
            </a:r>
          </a:p>
        </p:txBody>
      </p:sp>
      <p:sp>
        <p:nvSpPr>
          <p:cNvPr id="638982" name="Text Box 6"/>
          <p:cNvSpPr txBox="1">
            <a:spLocks noChangeArrowheads="1"/>
          </p:cNvSpPr>
          <p:nvPr/>
        </p:nvSpPr>
        <p:spPr bwMode="auto">
          <a:xfrm>
            <a:off x="1066800" y="4114800"/>
            <a:ext cx="6624638" cy="519113"/>
          </a:xfrm>
          <a:prstGeom prst="rect">
            <a:avLst/>
          </a:prstGeom>
          <a:noFill/>
          <a:ln w="9525">
            <a:noFill/>
            <a:miter lim="800000"/>
            <a:headEnd/>
            <a:tailEnd/>
          </a:ln>
          <a:effectLst/>
        </p:spPr>
        <p:txBody>
          <a:bodyPr>
            <a:spAutoFit/>
          </a:bodyPr>
          <a:lstStyle/>
          <a:p>
            <a:pPr>
              <a:spcBef>
                <a:spcPct val="50000"/>
              </a:spcBef>
            </a:pPr>
            <a:r>
              <a:rPr kumimoji="0" lang="en-US" altLang="zh-CN" sz="2800">
                <a:latin typeface="Times New Roman" pitchFamily="18" charset="0"/>
              </a:rPr>
              <a:t>4</a:t>
            </a:r>
            <a:r>
              <a:rPr kumimoji="0" lang="zh-CN" altLang="en-US" sz="2800">
                <a:latin typeface="Times New Roman" pitchFamily="18" charset="0"/>
              </a:rPr>
              <a:t>. </a:t>
            </a:r>
            <a:r>
              <a:rPr kumimoji="0" lang="zh-CN" altLang="en-US" sz="2800">
                <a:solidFill>
                  <a:schemeClr val="folHlink"/>
                </a:solidFill>
                <a:latin typeface="Verdana" pitchFamily="34" charset="0"/>
              </a:rPr>
              <a:t>分支转移</a:t>
            </a:r>
          </a:p>
        </p:txBody>
      </p:sp>
      <p:grpSp>
        <p:nvGrpSpPr>
          <p:cNvPr id="2" name="Group 7"/>
          <p:cNvGrpSpPr>
            <a:grpSpLocks/>
          </p:cNvGrpSpPr>
          <p:nvPr/>
        </p:nvGrpSpPr>
        <p:grpSpPr bwMode="auto">
          <a:xfrm>
            <a:off x="2570163" y="3414713"/>
            <a:ext cx="3449637" cy="457200"/>
            <a:chOff x="2390" y="1610"/>
            <a:chExt cx="2173" cy="288"/>
          </a:xfrm>
        </p:grpSpPr>
        <p:sp>
          <p:nvSpPr>
            <p:cNvPr id="638984" name="Text Box 8"/>
            <p:cNvSpPr txBox="1">
              <a:spLocks noChangeArrowheads="1"/>
            </p:cNvSpPr>
            <p:nvPr/>
          </p:nvSpPr>
          <p:spPr bwMode="auto">
            <a:xfrm>
              <a:off x="2390" y="1610"/>
              <a:ext cx="2173" cy="288"/>
            </a:xfrm>
            <a:prstGeom prst="rect">
              <a:avLst/>
            </a:prstGeom>
            <a:noFill/>
            <a:ln w="9525">
              <a:noFill/>
              <a:miter lim="800000"/>
              <a:headEnd/>
              <a:tailEnd/>
            </a:ln>
            <a:effectLst/>
          </p:spPr>
          <p:txBody>
            <a:bodyPr wrap="none">
              <a:spAutoFit/>
            </a:bodyPr>
            <a:lstStyle/>
            <a:p>
              <a:pPr>
                <a:spcBef>
                  <a:spcPct val="0"/>
                </a:spcBef>
              </a:pPr>
              <a:r>
                <a:rPr lang="zh-CN" altLang="en-US" sz="2400">
                  <a:latin typeface="Times New Roman" pitchFamily="18" charset="0"/>
                </a:rPr>
                <a:t>( </a:t>
              </a:r>
              <a:r>
                <a:rPr lang="en-US" altLang="zh-CN" sz="2400">
                  <a:latin typeface="Times New Roman" pitchFamily="18" charset="0"/>
                </a:rPr>
                <a:t>CMAR ) + 1       CMAR</a:t>
              </a:r>
            </a:p>
          </p:txBody>
        </p:sp>
        <p:sp>
          <p:nvSpPr>
            <p:cNvPr id="638985" name="Line 9"/>
            <p:cNvSpPr>
              <a:spLocks noChangeShapeType="1"/>
            </p:cNvSpPr>
            <p:nvPr/>
          </p:nvSpPr>
          <p:spPr bwMode="auto">
            <a:xfrm>
              <a:off x="3600" y="1750"/>
              <a:ext cx="288" cy="0"/>
            </a:xfrm>
            <a:prstGeom prst="line">
              <a:avLst/>
            </a:prstGeom>
            <a:noFill/>
            <a:ln w="28575">
              <a:solidFill>
                <a:schemeClr val="tx1"/>
              </a:solidFill>
              <a:round/>
              <a:headEnd/>
              <a:tailEnd type="stealth" w="med" len="med"/>
            </a:ln>
            <a:effectLst/>
          </p:spPr>
          <p:txBody>
            <a:bodyPr wrap="none"/>
            <a:lstStyle/>
            <a:p>
              <a:endParaRPr lang="zh-CN" altLang="en-US"/>
            </a:p>
          </p:txBody>
        </p:sp>
      </p:grpSp>
      <p:grpSp>
        <p:nvGrpSpPr>
          <p:cNvPr id="3" name="Group 10"/>
          <p:cNvGrpSpPr>
            <a:grpSpLocks/>
          </p:cNvGrpSpPr>
          <p:nvPr/>
        </p:nvGrpSpPr>
        <p:grpSpPr bwMode="auto">
          <a:xfrm>
            <a:off x="1971675" y="4953000"/>
            <a:ext cx="5419725" cy="457200"/>
            <a:chOff x="1194" y="3360"/>
            <a:chExt cx="3414" cy="288"/>
          </a:xfrm>
        </p:grpSpPr>
        <p:sp>
          <p:nvSpPr>
            <p:cNvPr id="638987" name="Text Box 11"/>
            <p:cNvSpPr txBox="1">
              <a:spLocks noChangeArrowheads="1"/>
            </p:cNvSpPr>
            <p:nvPr/>
          </p:nvSpPr>
          <p:spPr bwMode="auto">
            <a:xfrm>
              <a:off x="3594" y="3360"/>
              <a:ext cx="1014" cy="269"/>
            </a:xfrm>
            <a:prstGeom prst="rect">
              <a:avLst/>
            </a:prstGeom>
            <a:noFill/>
            <a:ln w="9525">
              <a:noFill/>
              <a:miter lim="800000"/>
              <a:headEnd/>
              <a:tailEnd/>
            </a:ln>
            <a:effectLst/>
          </p:spPr>
          <p:txBody>
            <a:bodyPr>
              <a:spAutoFit/>
            </a:bodyPr>
            <a:lstStyle/>
            <a:p>
              <a:pPr>
                <a:spcBef>
                  <a:spcPct val="50000"/>
                </a:spcBef>
              </a:pPr>
              <a:r>
                <a:rPr kumimoji="0" lang="zh-CN" altLang="en-US" sz="2200">
                  <a:latin typeface="Verdana" pitchFamily="34" charset="0"/>
                </a:rPr>
                <a:t> 转移地址</a:t>
              </a:r>
            </a:p>
          </p:txBody>
        </p:sp>
        <p:sp>
          <p:nvSpPr>
            <p:cNvPr id="638988" name="Text Box 12"/>
            <p:cNvSpPr txBox="1">
              <a:spLocks noChangeArrowheads="1"/>
            </p:cNvSpPr>
            <p:nvPr/>
          </p:nvSpPr>
          <p:spPr bwMode="auto">
            <a:xfrm>
              <a:off x="1290" y="3360"/>
              <a:ext cx="1398" cy="269"/>
            </a:xfrm>
            <a:prstGeom prst="rect">
              <a:avLst/>
            </a:prstGeom>
            <a:noFill/>
            <a:ln w="9525">
              <a:noFill/>
              <a:miter lim="800000"/>
              <a:headEnd/>
              <a:tailEnd/>
            </a:ln>
            <a:effectLst/>
          </p:spPr>
          <p:txBody>
            <a:bodyPr>
              <a:spAutoFit/>
            </a:bodyPr>
            <a:lstStyle/>
            <a:p>
              <a:pPr>
                <a:spcBef>
                  <a:spcPct val="50000"/>
                </a:spcBef>
              </a:pPr>
              <a:r>
                <a:rPr kumimoji="0" lang="zh-CN" altLang="en-US" sz="2200">
                  <a:latin typeface="Verdana" pitchFamily="34" charset="0"/>
                </a:rPr>
                <a:t>操作控制字段</a:t>
              </a:r>
            </a:p>
          </p:txBody>
        </p:sp>
        <p:sp>
          <p:nvSpPr>
            <p:cNvPr id="638989" name="Text Box 13"/>
            <p:cNvSpPr txBox="1">
              <a:spLocks noChangeArrowheads="1"/>
            </p:cNvSpPr>
            <p:nvPr/>
          </p:nvSpPr>
          <p:spPr bwMode="auto">
            <a:xfrm>
              <a:off x="2604" y="3360"/>
              <a:ext cx="1236" cy="269"/>
            </a:xfrm>
            <a:prstGeom prst="rect">
              <a:avLst/>
            </a:prstGeom>
            <a:noFill/>
            <a:ln w="9525">
              <a:noFill/>
              <a:miter lim="800000"/>
              <a:headEnd/>
              <a:tailEnd/>
            </a:ln>
            <a:effectLst/>
          </p:spPr>
          <p:txBody>
            <a:bodyPr>
              <a:spAutoFit/>
            </a:bodyPr>
            <a:lstStyle/>
            <a:p>
              <a:pPr>
                <a:spcBef>
                  <a:spcPct val="50000"/>
                </a:spcBef>
              </a:pPr>
              <a:r>
                <a:rPr kumimoji="0" lang="zh-CN" altLang="en-US" sz="1000">
                  <a:latin typeface="Verdana" pitchFamily="34" charset="0"/>
                </a:rPr>
                <a:t> </a:t>
              </a:r>
              <a:r>
                <a:rPr kumimoji="0" lang="zh-CN" altLang="en-US" sz="2200">
                  <a:latin typeface="Verdana" pitchFamily="34" charset="0"/>
                </a:rPr>
                <a:t>转移方式</a:t>
              </a:r>
            </a:p>
          </p:txBody>
        </p:sp>
        <p:sp>
          <p:nvSpPr>
            <p:cNvPr id="638990" name="Rectangle 14"/>
            <p:cNvSpPr>
              <a:spLocks noChangeArrowheads="1"/>
            </p:cNvSpPr>
            <p:nvPr/>
          </p:nvSpPr>
          <p:spPr bwMode="auto">
            <a:xfrm>
              <a:off x="1194" y="3360"/>
              <a:ext cx="1350" cy="288"/>
            </a:xfrm>
            <a:prstGeom prst="rect">
              <a:avLst/>
            </a:prstGeom>
            <a:noFill/>
            <a:ln w="28575">
              <a:solidFill>
                <a:schemeClr val="tx1"/>
              </a:solidFill>
              <a:miter lim="800000"/>
              <a:headEnd/>
              <a:tailEnd/>
            </a:ln>
            <a:effectLst/>
          </p:spPr>
          <p:txBody>
            <a:bodyPr wrap="none" anchor="ctr"/>
            <a:lstStyle/>
            <a:p>
              <a:endParaRPr lang="zh-CN" altLang="en-US"/>
            </a:p>
          </p:txBody>
        </p:sp>
        <p:sp>
          <p:nvSpPr>
            <p:cNvPr id="638991" name="Rectangle 15"/>
            <p:cNvSpPr>
              <a:spLocks noChangeArrowheads="1"/>
            </p:cNvSpPr>
            <p:nvPr/>
          </p:nvSpPr>
          <p:spPr bwMode="auto">
            <a:xfrm>
              <a:off x="2544" y="3360"/>
              <a:ext cx="1008" cy="288"/>
            </a:xfrm>
            <a:prstGeom prst="rect">
              <a:avLst/>
            </a:prstGeom>
            <a:noFill/>
            <a:ln w="28575">
              <a:solidFill>
                <a:schemeClr val="tx1"/>
              </a:solidFill>
              <a:miter lim="800000"/>
              <a:headEnd/>
              <a:tailEnd/>
            </a:ln>
            <a:effectLst/>
          </p:spPr>
          <p:txBody>
            <a:bodyPr wrap="none" anchor="ctr"/>
            <a:lstStyle/>
            <a:p>
              <a:endParaRPr lang="zh-CN" altLang="en-US"/>
            </a:p>
          </p:txBody>
        </p:sp>
        <p:sp>
          <p:nvSpPr>
            <p:cNvPr id="638992" name="Rectangle 16"/>
            <p:cNvSpPr>
              <a:spLocks noChangeArrowheads="1"/>
            </p:cNvSpPr>
            <p:nvPr/>
          </p:nvSpPr>
          <p:spPr bwMode="auto">
            <a:xfrm>
              <a:off x="3552" y="3360"/>
              <a:ext cx="1008" cy="288"/>
            </a:xfrm>
            <a:prstGeom prst="rect">
              <a:avLst/>
            </a:prstGeom>
            <a:noFill/>
            <a:ln w="28575">
              <a:solidFill>
                <a:schemeClr val="tx1"/>
              </a:solidFill>
              <a:miter lim="800000"/>
              <a:headEnd/>
              <a:tailEnd/>
            </a:ln>
            <a:effectLst/>
          </p:spPr>
          <p:txBody>
            <a:bodyPr wrap="none" anchor="ctr"/>
            <a:lstStyle/>
            <a:p>
              <a:endParaRPr lang="zh-CN" altLang="en-US"/>
            </a:p>
          </p:txBody>
        </p:sp>
      </p:grpSp>
      <p:sp>
        <p:nvSpPr>
          <p:cNvPr id="638993" name="Text Box 17"/>
          <p:cNvSpPr txBox="1">
            <a:spLocks noChangeArrowheads="1"/>
          </p:cNvSpPr>
          <p:nvPr/>
        </p:nvSpPr>
        <p:spPr bwMode="auto">
          <a:xfrm>
            <a:off x="2695575" y="5562600"/>
            <a:ext cx="3705225" cy="457200"/>
          </a:xfrm>
          <a:prstGeom prst="rect">
            <a:avLst/>
          </a:prstGeom>
          <a:noFill/>
          <a:ln w="9525">
            <a:noFill/>
            <a:miter lim="800000"/>
            <a:headEnd/>
            <a:tailEnd/>
          </a:ln>
          <a:effectLst/>
        </p:spPr>
        <p:txBody>
          <a:bodyPr wrap="none">
            <a:spAutoFit/>
          </a:bodyPr>
          <a:lstStyle/>
          <a:p>
            <a:pPr>
              <a:spcBef>
                <a:spcPct val="0"/>
              </a:spcBef>
            </a:pPr>
            <a:r>
              <a:rPr lang="zh-CN" altLang="en-US" sz="2400">
                <a:latin typeface="Times New Roman" pitchFamily="18" charset="0"/>
              </a:rPr>
              <a:t>转移方式      指明判别条件</a:t>
            </a:r>
          </a:p>
        </p:txBody>
      </p:sp>
      <p:sp>
        <p:nvSpPr>
          <p:cNvPr id="638994" name="Text Box 18"/>
          <p:cNvSpPr txBox="1">
            <a:spLocks noChangeArrowheads="1"/>
          </p:cNvSpPr>
          <p:nvPr/>
        </p:nvSpPr>
        <p:spPr bwMode="auto">
          <a:xfrm>
            <a:off x="2695575" y="6102350"/>
            <a:ext cx="4930775" cy="457200"/>
          </a:xfrm>
          <a:prstGeom prst="rect">
            <a:avLst/>
          </a:prstGeom>
          <a:noFill/>
          <a:ln w="9525">
            <a:noFill/>
            <a:miter lim="800000"/>
            <a:headEnd/>
            <a:tailEnd/>
          </a:ln>
          <a:effectLst/>
        </p:spPr>
        <p:txBody>
          <a:bodyPr wrap="none">
            <a:spAutoFit/>
          </a:bodyPr>
          <a:lstStyle/>
          <a:p>
            <a:pPr>
              <a:spcBef>
                <a:spcPct val="0"/>
              </a:spcBef>
            </a:pPr>
            <a:r>
              <a:rPr lang="zh-CN" altLang="en-US" sz="2400">
                <a:latin typeface="Times New Roman" pitchFamily="18" charset="0"/>
              </a:rPr>
              <a:t>转移地址      指明转移成功后的去向</a:t>
            </a:r>
          </a:p>
        </p:txBody>
      </p:sp>
      <p:sp>
        <p:nvSpPr>
          <p:cNvPr id="638995" name="Rectangle 19"/>
          <p:cNvSpPr>
            <a:spLocks noChangeArrowheads="1"/>
          </p:cNvSpPr>
          <p:nvPr/>
        </p:nvSpPr>
        <p:spPr bwMode="auto">
          <a:xfrm>
            <a:off x="7696200" y="152400"/>
            <a:ext cx="1447800" cy="838200"/>
          </a:xfrm>
          <a:prstGeom prst="rect">
            <a:avLst/>
          </a:prstGeom>
          <a:noFill/>
          <a:ln w="9525">
            <a:noFill/>
            <a:miter lim="800000"/>
            <a:headEnd/>
            <a:tailEnd/>
          </a:ln>
          <a:effectLst/>
        </p:spPr>
        <p:txBody>
          <a:bodyPr lIns="92075" tIns="46038" rIns="92075" bIns="46038" anchor="ctr"/>
          <a:lstStyle/>
          <a:p>
            <a:pPr>
              <a:spcBef>
                <a:spcPct val="0"/>
              </a:spcBef>
            </a:pPr>
            <a:r>
              <a:rPr lang="zh-CN" altLang="en-US" sz="4400">
                <a:solidFill>
                  <a:schemeClr val="tx2"/>
                </a:solidFill>
                <a:effectLst>
                  <a:outerShdw blurRad="38100" dist="38100" dir="2700000" algn="tl">
                    <a:srgbClr val="000000"/>
                  </a:outerShdw>
                </a:effectLst>
                <a:latin typeface="Arial" charset="0"/>
              </a:rPr>
              <a:t>10.2</a:t>
            </a:r>
          </a:p>
        </p:txBody>
      </p:sp>
      <p:sp>
        <p:nvSpPr>
          <p:cNvPr id="638996" name="AutoShape 20">
            <a:hlinkClick r:id="" action="ppaction://noaction" highlightClick="1"/>
          </p:cNvPr>
          <p:cNvSpPr>
            <a:spLocks noChangeArrowheads="1"/>
          </p:cNvSpPr>
          <p:nvPr/>
        </p:nvSpPr>
        <p:spPr bwMode="auto">
          <a:xfrm>
            <a:off x="8589963" y="6516688"/>
            <a:ext cx="539750" cy="333375"/>
          </a:xfrm>
          <a:prstGeom prst="actionButtonEnd">
            <a:avLst/>
          </a:prstGeom>
          <a:solidFill>
            <a:srgbClr val="3366FF"/>
          </a:solidFill>
          <a:ln w="9525">
            <a:noFill/>
            <a:miter lim="800000"/>
            <a:headEnd/>
            <a:tailEnd/>
          </a:ln>
          <a:effectLst/>
        </p:spPr>
        <p:txBody>
          <a:bodyPr wrap="none" anchor="ctr">
            <a:spAutoFit/>
          </a:bodyPr>
          <a:lstStyle/>
          <a:p>
            <a:endParaRPr lang="zh-CN" altLang="en-US"/>
          </a:p>
        </p:txBody>
      </p:sp>
      <p:sp>
        <p:nvSpPr>
          <p:cNvPr id="21" name="日期占位符 20"/>
          <p:cNvSpPr>
            <a:spLocks noGrp="1"/>
          </p:cNvSpPr>
          <p:nvPr>
            <p:ph type="dt" sz="half" idx="10"/>
          </p:nvPr>
        </p:nvSpPr>
        <p:spPr/>
        <p:txBody>
          <a:bodyPr/>
          <a:lstStyle/>
          <a:p>
            <a:fld id="{7FF6E35C-3EB1-48BE-B357-A22130D65567}" type="datetime1">
              <a:rPr lang="zh-CN" altLang="en-US" smtClean="0"/>
              <a:pPr/>
              <a:t>2019/11/28</a:t>
            </a:fld>
            <a:endParaRPr lang="zh-CN" altLang="en-US"/>
          </a:p>
        </p:txBody>
      </p:sp>
      <p:sp>
        <p:nvSpPr>
          <p:cNvPr id="22" name="灯片编号占位符 21"/>
          <p:cNvSpPr>
            <a:spLocks noGrp="1"/>
          </p:cNvSpPr>
          <p:nvPr>
            <p:ph type="sldNum" sz="quarter" idx="12"/>
          </p:nvPr>
        </p:nvSpPr>
        <p:spPr/>
        <p:txBody>
          <a:bodyPr/>
          <a:lstStyle/>
          <a:p>
            <a:fld id="{0C913308-F349-4B6D-A68A-DD1791B4A57B}" type="slidenum">
              <a:rPr lang="zh-CN" altLang="en-US" smtClean="0"/>
              <a:pPr/>
              <a:t>34</a:t>
            </a:fld>
            <a:endParaRPr lang="zh-CN" altLang="en-US"/>
          </a:p>
        </p:txBody>
      </p:sp>
      <p:sp>
        <p:nvSpPr>
          <p:cNvPr id="23" name="页脚占位符 22"/>
          <p:cNvSpPr>
            <a:spLocks noGrp="1"/>
          </p:cNvSpPr>
          <p:nvPr>
            <p:ph type="ftr" sz="quarter" idx="11"/>
          </p:nvPr>
        </p:nvSpPr>
        <p:spPr/>
        <p:txBody>
          <a:bodyPr/>
          <a:lstStyle/>
          <a:p>
            <a:r>
              <a:rPr lang="zh-CN" altLang="en-US" smtClean="0"/>
              <a:t>龙芯</a:t>
            </a:r>
            <a:r>
              <a:rPr lang="en-US" altLang="zh-CN" smtClean="0"/>
              <a:t>-</a:t>
            </a:r>
            <a:r>
              <a:rPr lang="zh-CN" altLang="en-US" smtClean="0"/>
              <a:t>东北大学（秦皇岛）联合实验室</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38979"/>
                                        </p:tgtEl>
                                        <p:attrNameLst>
                                          <p:attrName>style.visibility</p:attrName>
                                        </p:attrNameLst>
                                      </p:cBhvr>
                                      <p:to>
                                        <p:strVal val="visible"/>
                                      </p:to>
                                    </p:set>
                                    <p:animEffect transition="in" filter="blinds(horizontal)">
                                      <p:cBhvr>
                                        <p:cTn id="7" dur="500"/>
                                        <p:tgtEl>
                                          <p:spTgt spid="63897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38980"/>
                                        </p:tgtEl>
                                        <p:attrNameLst>
                                          <p:attrName>style.visibility</p:attrName>
                                        </p:attrNameLst>
                                      </p:cBhvr>
                                      <p:to>
                                        <p:strVal val="visible"/>
                                      </p:to>
                                    </p:set>
                                    <p:animEffect transition="in" filter="blinds(horizontal)">
                                      <p:cBhvr>
                                        <p:cTn id="12" dur="500"/>
                                        <p:tgtEl>
                                          <p:spTgt spid="63898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38981"/>
                                        </p:tgtEl>
                                        <p:attrNameLst>
                                          <p:attrName>style.visibility</p:attrName>
                                        </p:attrNameLst>
                                      </p:cBhvr>
                                      <p:to>
                                        <p:strVal val="visible"/>
                                      </p:to>
                                    </p:set>
                                    <p:animEffect transition="in" filter="blinds(horizontal)">
                                      <p:cBhvr>
                                        <p:cTn id="17" dur="500"/>
                                        <p:tgtEl>
                                          <p:spTgt spid="63898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38982"/>
                                        </p:tgtEl>
                                        <p:attrNameLst>
                                          <p:attrName>style.visibility</p:attrName>
                                        </p:attrNameLst>
                                      </p:cBhvr>
                                      <p:to>
                                        <p:strVal val="visible"/>
                                      </p:to>
                                    </p:set>
                                    <p:animEffect transition="in" filter="blinds(horizontal)">
                                      <p:cBhvr>
                                        <p:cTn id="27" dur="500"/>
                                        <p:tgtEl>
                                          <p:spTgt spid="638982"/>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37"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barn(outVertical)">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38993"/>
                                        </p:tgtEl>
                                        <p:attrNameLst>
                                          <p:attrName>style.visibility</p:attrName>
                                        </p:attrNameLst>
                                      </p:cBhvr>
                                      <p:to>
                                        <p:strVal val="visible"/>
                                      </p:to>
                                    </p:set>
                                    <p:animEffect transition="in" filter="blinds(horizontal)">
                                      <p:cBhvr>
                                        <p:cTn id="37" dur="500"/>
                                        <p:tgtEl>
                                          <p:spTgt spid="63899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38994"/>
                                        </p:tgtEl>
                                        <p:attrNameLst>
                                          <p:attrName>style.visibility</p:attrName>
                                        </p:attrNameLst>
                                      </p:cBhvr>
                                      <p:to>
                                        <p:strVal val="visible"/>
                                      </p:to>
                                    </p:set>
                                    <p:animEffect transition="in" filter="blinds(horizontal)">
                                      <p:cBhvr>
                                        <p:cTn id="42" dur="500"/>
                                        <p:tgtEl>
                                          <p:spTgt spid="6389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8979" grpId="0" autoUpdateAnimBg="0"/>
      <p:bldP spid="638980" grpId="0" autoUpdateAnimBg="0"/>
      <p:bldP spid="638981" grpId="0" autoUpdateAnimBg="0"/>
      <p:bldP spid="638982" grpId="0" autoUpdateAnimBg="0"/>
      <p:bldP spid="638993" grpId="0" autoUpdateAnimBg="0"/>
      <p:bldP spid="638994"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002" name="Text Box 2"/>
          <p:cNvSpPr txBox="1">
            <a:spLocks noChangeArrowheads="1"/>
          </p:cNvSpPr>
          <p:nvPr/>
        </p:nvSpPr>
        <p:spPr bwMode="auto">
          <a:xfrm>
            <a:off x="395288" y="381000"/>
            <a:ext cx="7272337" cy="579438"/>
          </a:xfrm>
          <a:prstGeom prst="rect">
            <a:avLst/>
          </a:prstGeom>
          <a:noFill/>
          <a:ln w="9525">
            <a:noFill/>
            <a:miter lim="800000"/>
            <a:headEnd/>
            <a:tailEnd/>
          </a:ln>
          <a:effectLst/>
        </p:spPr>
        <p:txBody>
          <a:bodyPr>
            <a:spAutoFit/>
          </a:bodyPr>
          <a:lstStyle/>
          <a:p>
            <a:pPr>
              <a:spcBef>
                <a:spcPct val="50000"/>
              </a:spcBef>
            </a:pPr>
            <a:r>
              <a:rPr kumimoji="0" lang="en-US" altLang="zh-CN" sz="3200">
                <a:latin typeface="Times New Roman" pitchFamily="18" charset="0"/>
              </a:rPr>
              <a:t>5. </a:t>
            </a:r>
            <a:r>
              <a:rPr kumimoji="0" lang="zh-CN" altLang="en-US" sz="3200">
                <a:latin typeface="Verdana" pitchFamily="34" charset="0"/>
              </a:rPr>
              <a:t>通过测试网络</a:t>
            </a:r>
          </a:p>
        </p:txBody>
      </p:sp>
      <p:sp>
        <p:nvSpPr>
          <p:cNvPr id="640003" name="Text Box 3"/>
          <p:cNvSpPr txBox="1">
            <a:spLocks noChangeArrowheads="1"/>
          </p:cNvSpPr>
          <p:nvPr/>
        </p:nvSpPr>
        <p:spPr bwMode="auto">
          <a:xfrm>
            <a:off x="468313" y="4572000"/>
            <a:ext cx="6389687" cy="579438"/>
          </a:xfrm>
          <a:prstGeom prst="rect">
            <a:avLst/>
          </a:prstGeom>
          <a:noFill/>
          <a:ln w="9525">
            <a:noFill/>
            <a:miter lim="800000"/>
            <a:headEnd/>
            <a:tailEnd/>
          </a:ln>
          <a:effectLst/>
        </p:spPr>
        <p:txBody>
          <a:bodyPr>
            <a:spAutoFit/>
          </a:bodyPr>
          <a:lstStyle/>
          <a:p>
            <a:pPr>
              <a:spcBef>
                <a:spcPct val="50000"/>
              </a:spcBef>
            </a:pPr>
            <a:r>
              <a:rPr kumimoji="0" lang="en-US" altLang="zh-CN" sz="3200">
                <a:latin typeface="Times New Roman" pitchFamily="18" charset="0"/>
              </a:rPr>
              <a:t>6. </a:t>
            </a:r>
            <a:r>
              <a:rPr kumimoji="0" lang="zh-CN" altLang="en-US" sz="3200">
                <a:latin typeface="Times New Roman" pitchFamily="18" charset="0"/>
              </a:rPr>
              <a:t>由硬件产生</a:t>
            </a:r>
            <a:r>
              <a:rPr kumimoji="0" lang="zh-CN" altLang="en-US" sz="3200">
                <a:latin typeface="Verdana" pitchFamily="34" charset="0"/>
              </a:rPr>
              <a:t>微程序入口地址</a:t>
            </a:r>
          </a:p>
        </p:txBody>
      </p:sp>
      <p:sp>
        <p:nvSpPr>
          <p:cNvPr id="640004" name="Text Box 4"/>
          <p:cNvSpPr txBox="1">
            <a:spLocks noChangeArrowheads="1"/>
          </p:cNvSpPr>
          <p:nvPr/>
        </p:nvSpPr>
        <p:spPr bwMode="auto">
          <a:xfrm>
            <a:off x="911225" y="5259388"/>
            <a:ext cx="7775575" cy="519112"/>
          </a:xfrm>
          <a:prstGeom prst="rect">
            <a:avLst/>
          </a:prstGeom>
          <a:noFill/>
          <a:ln w="9525">
            <a:noFill/>
            <a:miter lim="800000"/>
            <a:headEnd/>
            <a:tailEnd/>
          </a:ln>
          <a:effectLst/>
        </p:spPr>
        <p:txBody>
          <a:bodyPr>
            <a:spAutoFit/>
          </a:bodyPr>
          <a:lstStyle/>
          <a:p>
            <a:pPr>
              <a:spcBef>
                <a:spcPct val="50000"/>
              </a:spcBef>
            </a:pPr>
            <a:r>
              <a:rPr kumimoji="0" lang="zh-CN" altLang="en-US" sz="2800">
                <a:solidFill>
                  <a:schemeClr val="folHlink"/>
                </a:solidFill>
                <a:latin typeface="Verdana" pitchFamily="34" charset="0"/>
              </a:rPr>
              <a:t>第一条微指令地址</a:t>
            </a:r>
            <a:r>
              <a:rPr kumimoji="0" lang="zh-CN" altLang="en-US" sz="2800">
                <a:latin typeface="Verdana" pitchFamily="34" charset="0"/>
              </a:rPr>
              <a:t>     由专门 </a:t>
            </a:r>
            <a:r>
              <a:rPr kumimoji="0" lang="zh-CN" altLang="en-US" sz="2800">
                <a:solidFill>
                  <a:schemeClr val="folHlink"/>
                </a:solidFill>
                <a:latin typeface="Verdana" pitchFamily="34" charset="0"/>
              </a:rPr>
              <a:t>硬件 </a:t>
            </a:r>
            <a:r>
              <a:rPr kumimoji="0" lang="zh-CN" altLang="en-US" sz="2800">
                <a:latin typeface="Verdana" pitchFamily="34" charset="0"/>
              </a:rPr>
              <a:t>产生</a:t>
            </a:r>
          </a:p>
        </p:txBody>
      </p:sp>
      <p:sp>
        <p:nvSpPr>
          <p:cNvPr id="640005" name="Text Box 5"/>
          <p:cNvSpPr txBox="1">
            <a:spLocks noChangeArrowheads="1"/>
          </p:cNvSpPr>
          <p:nvPr/>
        </p:nvSpPr>
        <p:spPr bwMode="auto">
          <a:xfrm>
            <a:off x="911225" y="5881688"/>
            <a:ext cx="7796213" cy="519112"/>
          </a:xfrm>
          <a:prstGeom prst="rect">
            <a:avLst/>
          </a:prstGeom>
          <a:noFill/>
          <a:ln w="9525">
            <a:noFill/>
            <a:miter lim="800000"/>
            <a:headEnd/>
            <a:tailEnd/>
          </a:ln>
          <a:effectLst/>
        </p:spPr>
        <p:txBody>
          <a:bodyPr wrap="none">
            <a:spAutoFit/>
          </a:bodyPr>
          <a:lstStyle/>
          <a:p>
            <a:pPr>
              <a:spcBef>
                <a:spcPct val="0"/>
              </a:spcBef>
            </a:pPr>
            <a:r>
              <a:rPr kumimoji="0" lang="zh-CN" altLang="en-US" sz="2800">
                <a:latin typeface="Verdana" pitchFamily="34" charset="0"/>
              </a:rPr>
              <a:t>中断周期    由 </a:t>
            </a:r>
            <a:r>
              <a:rPr kumimoji="0" lang="zh-CN" altLang="en-US" sz="2800">
                <a:solidFill>
                  <a:schemeClr val="folHlink"/>
                </a:solidFill>
                <a:latin typeface="Verdana" pitchFamily="34" charset="0"/>
              </a:rPr>
              <a:t>硬件 </a:t>
            </a:r>
            <a:r>
              <a:rPr kumimoji="0" lang="zh-CN" altLang="en-US" sz="2800">
                <a:latin typeface="Verdana" pitchFamily="34" charset="0"/>
              </a:rPr>
              <a:t>产生 </a:t>
            </a:r>
            <a:r>
              <a:rPr kumimoji="0" lang="zh-CN" altLang="en-US" sz="2800">
                <a:solidFill>
                  <a:schemeClr val="folHlink"/>
                </a:solidFill>
                <a:latin typeface="Verdana" pitchFamily="34" charset="0"/>
              </a:rPr>
              <a:t>中断周期微程序首地址</a:t>
            </a:r>
          </a:p>
        </p:txBody>
      </p:sp>
      <p:grpSp>
        <p:nvGrpSpPr>
          <p:cNvPr id="2" name="Group 6"/>
          <p:cNvGrpSpPr>
            <a:grpSpLocks/>
          </p:cNvGrpSpPr>
          <p:nvPr/>
        </p:nvGrpSpPr>
        <p:grpSpPr bwMode="auto">
          <a:xfrm>
            <a:off x="517525" y="1371600"/>
            <a:ext cx="7940675" cy="2755900"/>
            <a:chOff x="326" y="864"/>
            <a:chExt cx="5002" cy="1736"/>
          </a:xfrm>
        </p:grpSpPr>
        <p:grpSp>
          <p:nvGrpSpPr>
            <p:cNvPr id="3" name="Group 7"/>
            <p:cNvGrpSpPr>
              <a:grpSpLocks/>
            </p:cNvGrpSpPr>
            <p:nvPr/>
          </p:nvGrpSpPr>
          <p:grpSpPr bwMode="auto">
            <a:xfrm>
              <a:off x="326" y="864"/>
              <a:ext cx="5002" cy="1736"/>
              <a:chOff x="326" y="1008"/>
              <a:chExt cx="5002" cy="1736"/>
            </a:xfrm>
          </p:grpSpPr>
          <p:sp>
            <p:nvSpPr>
              <p:cNvPr id="640008" name="Text Box 8"/>
              <p:cNvSpPr txBox="1">
                <a:spLocks noChangeArrowheads="1"/>
              </p:cNvSpPr>
              <p:nvPr/>
            </p:nvSpPr>
            <p:spPr bwMode="auto">
              <a:xfrm>
                <a:off x="2127" y="1046"/>
                <a:ext cx="1050" cy="250"/>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非测试地址 </a:t>
                </a:r>
                <a:r>
                  <a:rPr lang="en-US" altLang="zh-CN" sz="2000">
                    <a:latin typeface="Times New Roman" pitchFamily="18" charset="0"/>
                  </a:rPr>
                  <a:t>h</a:t>
                </a:r>
              </a:p>
            </p:txBody>
          </p:sp>
          <p:sp>
            <p:nvSpPr>
              <p:cNvPr id="640009" name="Rectangle 9"/>
              <p:cNvSpPr>
                <a:spLocks noChangeArrowheads="1"/>
              </p:cNvSpPr>
              <p:nvPr/>
            </p:nvSpPr>
            <p:spPr bwMode="auto">
              <a:xfrm>
                <a:off x="2089" y="1008"/>
                <a:ext cx="1104" cy="288"/>
              </a:xfrm>
              <a:prstGeom prst="rect">
                <a:avLst/>
              </a:prstGeom>
              <a:noFill/>
              <a:ln w="28575">
                <a:solidFill>
                  <a:schemeClr val="tx1"/>
                </a:solidFill>
                <a:miter lim="800000"/>
                <a:headEnd/>
                <a:tailEnd/>
              </a:ln>
              <a:effectLst/>
            </p:spPr>
            <p:txBody>
              <a:bodyPr wrap="none" anchor="ctr"/>
              <a:lstStyle/>
              <a:p>
                <a:endParaRPr lang="zh-CN" altLang="en-US"/>
              </a:p>
            </p:txBody>
          </p:sp>
          <p:sp>
            <p:nvSpPr>
              <p:cNvPr id="640010" name="Rectangle 10"/>
              <p:cNvSpPr>
                <a:spLocks noChangeArrowheads="1"/>
              </p:cNvSpPr>
              <p:nvPr/>
            </p:nvSpPr>
            <p:spPr bwMode="auto">
              <a:xfrm>
                <a:off x="3193" y="1008"/>
                <a:ext cx="1104" cy="288"/>
              </a:xfrm>
              <a:prstGeom prst="rect">
                <a:avLst/>
              </a:prstGeom>
              <a:noFill/>
              <a:ln w="28575">
                <a:solidFill>
                  <a:schemeClr val="tx1"/>
                </a:solidFill>
                <a:miter lim="800000"/>
                <a:headEnd/>
                <a:tailEnd/>
              </a:ln>
              <a:effectLst/>
            </p:spPr>
            <p:txBody>
              <a:bodyPr wrap="none" anchor="ctr"/>
              <a:lstStyle/>
              <a:p>
                <a:endParaRPr lang="zh-CN" altLang="en-US"/>
              </a:p>
            </p:txBody>
          </p:sp>
          <p:sp>
            <p:nvSpPr>
              <p:cNvPr id="640011" name="Text Box 11"/>
              <p:cNvSpPr txBox="1">
                <a:spLocks noChangeArrowheads="1"/>
              </p:cNvSpPr>
              <p:nvPr/>
            </p:nvSpPr>
            <p:spPr bwMode="auto">
              <a:xfrm>
                <a:off x="3312" y="1046"/>
                <a:ext cx="844" cy="250"/>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测试地址 </a:t>
                </a:r>
                <a:r>
                  <a:rPr lang="en-US" altLang="zh-CN" sz="2000">
                    <a:latin typeface="Times New Roman" pitchFamily="18" charset="0"/>
                  </a:rPr>
                  <a:t>l</a:t>
                </a:r>
              </a:p>
            </p:txBody>
          </p:sp>
          <p:sp>
            <p:nvSpPr>
              <p:cNvPr id="640012" name="Rectangle 12"/>
              <p:cNvSpPr>
                <a:spLocks noChangeArrowheads="1"/>
              </p:cNvSpPr>
              <p:nvPr/>
            </p:nvSpPr>
            <p:spPr bwMode="auto">
              <a:xfrm>
                <a:off x="2089" y="2112"/>
                <a:ext cx="1104" cy="288"/>
              </a:xfrm>
              <a:prstGeom prst="rect">
                <a:avLst/>
              </a:prstGeom>
              <a:noFill/>
              <a:ln w="28575">
                <a:solidFill>
                  <a:schemeClr val="tx1"/>
                </a:solidFill>
                <a:miter lim="800000"/>
                <a:headEnd/>
                <a:tailEnd/>
              </a:ln>
              <a:effectLst/>
            </p:spPr>
            <p:txBody>
              <a:bodyPr wrap="none" anchor="ctr"/>
              <a:lstStyle/>
              <a:p>
                <a:endParaRPr lang="zh-CN" altLang="en-US"/>
              </a:p>
            </p:txBody>
          </p:sp>
          <p:sp>
            <p:nvSpPr>
              <p:cNvPr id="640013" name="Rectangle 13"/>
              <p:cNvSpPr>
                <a:spLocks noChangeArrowheads="1"/>
              </p:cNvSpPr>
              <p:nvPr/>
            </p:nvSpPr>
            <p:spPr bwMode="auto">
              <a:xfrm>
                <a:off x="3193" y="2112"/>
                <a:ext cx="1104" cy="288"/>
              </a:xfrm>
              <a:prstGeom prst="rect">
                <a:avLst/>
              </a:prstGeom>
              <a:noFill/>
              <a:ln w="28575">
                <a:solidFill>
                  <a:schemeClr val="tx1"/>
                </a:solidFill>
                <a:miter lim="800000"/>
                <a:headEnd/>
                <a:tailEnd/>
              </a:ln>
              <a:effectLst/>
            </p:spPr>
            <p:txBody>
              <a:bodyPr wrap="none" anchor="ctr"/>
              <a:lstStyle/>
              <a:p>
                <a:endParaRPr lang="zh-CN" altLang="en-US"/>
              </a:p>
            </p:txBody>
          </p:sp>
          <p:sp>
            <p:nvSpPr>
              <p:cNvPr id="640014" name="Rectangle 14"/>
              <p:cNvSpPr>
                <a:spLocks noChangeArrowheads="1"/>
              </p:cNvSpPr>
              <p:nvPr/>
            </p:nvSpPr>
            <p:spPr bwMode="auto">
              <a:xfrm>
                <a:off x="985" y="2112"/>
                <a:ext cx="1104" cy="288"/>
              </a:xfrm>
              <a:prstGeom prst="rect">
                <a:avLst/>
              </a:prstGeom>
              <a:noFill/>
              <a:ln w="28575">
                <a:solidFill>
                  <a:schemeClr val="tx1"/>
                </a:solidFill>
                <a:miter lim="800000"/>
                <a:headEnd/>
                <a:tailEnd/>
              </a:ln>
              <a:effectLst/>
            </p:spPr>
            <p:txBody>
              <a:bodyPr wrap="none" anchor="ctr"/>
              <a:lstStyle/>
              <a:p>
                <a:endParaRPr lang="zh-CN" altLang="en-US"/>
              </a:p>
            </p:txBody>
          </p:sp>
          <p:sp>
            <p:nvSpPr>
              <p:cNvPr id="640015" name="Text Box 15"/>
              <p:cNvSpPr txBox="1">
                <a:spLocks noChangeArrowheads="1"/>
              </p:cNvSpPr>
              <p:nvPr/>
            </p:nvSpPr>
            <p:spPr bwMode="auto">
              <a:xfrm>
                <a:off x="3375" y="1582"/>
                <a:ext cx="760" cy="250"/>
              </a:xfrm>
              <a:prstGeom prst="rect">
                <a:avLst/>
              </a:prstGeom>
              <a:noFill/>
              <a:ln w="9525">
                <a:noFill/>
                <a:miter lim="800000"/>
                <a:headEnd/>
                <a:tailEnd/>
              </a:ln>
              <a:effectLst/>
            </p:spPr>
            <p:txBody>
              <a:bodyPr wrap="none">
                <a:spAutoFit/>
              </a:bodyPr>
              <a:lstStyle/>
              <a:p>
                <a:pPr>
                  <a:spcBef>
                    <a:spcPct val="0"/>
                  </a:spcBef>
                </a:pPr>
                <a:r>
                  <a:rPr lang="zh-CN" altLang="en-US" sz="2000">
                    <a:solidFill>
                      <a:schemeClr val="folHlink"/>
                    </a:solidFill>
                    <a:latin typeface="Times New Roman" pitchFamily="18" charset="0"/>
                  </a:rPr>
                  <a:t>测试网络</a:t>
                </a:r>
              </a:p>
            </p:txBody>
          </p:sp>
          <p:sp>
            <p:nvSpPr>
              <p:cNvPr id="640016" name="Rectangle 16"/>
              <p:cNvSpPr>
                <a:spLocks noChangeArrowheads="1"/>
              </p:cNvSpPr>
              <p:nvPr/>
            </p:nvSpPr>
            <p:spPr bwMode="auto">
              <a:xfrm>
                <a:off x="3193" y="1488"/>
                <a:ext cx="1104" cy="432"/>
              </a:xfrm>
              <a:prstGeom prst="rect">
                <a:avLst/>
              </a:prstGeom>
              <a:noFill/>
              <a:ln w="28575">
                <a:solidFill>
                  <a:schemeClr val="tx1"/>
                </a:solidFill>
                <a:miter lim="800000"/>
                <a:headEnd/>
                <a:tailEnd/>
              </a:ln>
              <a:effectLst/>
            </p:spPr>
            <p:txBody>
              <a:bodyPr wrap="none" anchor="ctr"/>
              <a:lstStyle/>
              <a:p>
                <a:endParaRPr lang="zh-CN" altLang="en-US"/>
              </a:p>
            </p:txBody>
          </p:sp>
          <p:sp>
            <p:nvSpPr>
              <p:cNvPr id="640017" name="Line 17"/>
              <p:cNvSpPr>
                <a:spLocks noChangeShapeType="1"/>
              </p:cNvSpPr>
              <p:nvPr/>
            </p:nvSpPr>
            <p:spPr bwMode="auto">
              <a:xfrm flipV="1">
                <a:off x="3241" y="1920"/>
                <a:ext cx="0" cy="192"/>
              </a:xfrm>
              <a:prstGeom prst="line">
                <a:avLst/>
              </a:prstGeom>
              <a:noFill/>
              <a:ln w="28575">
                <a:solidFill>
                  <a:schemeClr val="tx1"/>
                </a:solidFill>
                <a:round/>
                <a:headEnd/>
                <a:tailEnd type="stealth" w="med" len="med"/>
              </a:ln>
              <a:effectLst/>
            </p:spPr>
            <p:txBody>
              <a:bodyPr wrap="none"/>
              <a:lstStyle/>
              <a:p>
                <a:endParaRPr lang="zh-CN" altLang="en-US"/>
              </a:p>
            </p:txBody>
          </p:sp>
          <p:sp>
            <p:nvSpPr>
              <p:cNvPr id="640018" name="Line 18"/>
              <p:cNvSpPr>
                <a:spLocks noChangeShapeType="1"/>
              </p:cNvSpPr>
              <p:nvPr/>
            </p:nvSpPr>
            <p:spPr bwMode="auto">
              <a:xfrm flipV="1">
                <a:off x="3385" y="1920"/>
                <a:ext cx="0" cy="192"/>
              </a:xfrm>
              <a:prstGeom prst="line">
                <a:avLst/>
              </a:prstGeom>
              <a:noFill/>
              <a:ln w="28575">
                <a:solidFill>
                  <a:schemeClr val="tx1"/>
                </a:solidFill>
                <a:round/>
                <a:headEnd/>
                <a:tailEnd type="stealth" w="med" len="med"/>
              </a:ln>
              <a:effectLst/>
            </p:spPr>
            <p:txBody>
              <a:bodyPr wrap="none"/>
              <a:lstStyle/>
              <a:p>
                <a:endParaRPr lang="zh-CN" altLang="en-US"/>
              </a:p>
            </p:txBody>
          </p:sp>
          <p:sp>
            <p:nvSpPr>
              <p:cNvPr id="640019" name="Line 19"/>
              <p:cNvSpPr>
                <a:spLocks noChangeShapeType="1"/>
              </p:cNvSpPr>
              <p:nvPr/>
            </p:nvSpPr>
            <p:spPr bwMode="auto">
              <a:xfrm flipV="1">
                <a:off x="3529" y="1920"/>
                <a:ext cx="0" cy="192"/>
              </a:xfrm>
              <a:prstGeom prst="line">
                <a:avLst/>
              </a:prstGeom>
              <a:noFill/>
              <a:ln w="28575">
                <a:solidFill>
                  <a:schemeClr val="tx1"/>
                </a:solidFill>
                <a:round/>
                <a:headEnd/>
                <a:tailEnd type="stealth" w="med" len="med"/>
              </a:ln>
              <a:effectLst/>
            </p:spPr>
            <p:txBody>
              <a:bodyPr wrap="none"/>
              <a:lstStyle/>
              <a:p>
                <a:endParaRPr lang="zh-CN" altLang="en-US"/>
              </a:p>
            </p:txBody>
          </p:sp>
          <p:sp>
            <p:nvSpPr>
              <p:cNvPr id="640020" name="Line 20"/>
              <p:cNvSpPr>
                <a:spLocks noChangeShapeType="1"/>
              </p:cNvSpPr>
              <p:nvPr/>
            </p:nvSpPr>
            <p:spPr bwMode="auto">
              <a:xfrm flipV="1">
                <a:off x="4201" y="1920"/>
                <a:ext cx="0" cy="192"/>
              </a:xfrm>
              <a:prstGeom prst="line">
                <a:avLst/>
              </a:prstGeom>
              <a:noFill/>
              <a:ln w="28575">
                <a:solidFill>
                  <a:schemeClr val="tx1"/>
                </a:solidFill>
                <a:round/>
                <a:headEnd/>
                <a:tailEnd type="stealth" w="med" len="med"/>
              </a:ln>
              <a:effectLst/>
            </p:spPr>
            <p:txBody>
              <a:bodyPr wrap="none"/>
              <a:lstStyle/>
              <a:p>
                <a:endParaRPr lang="zh-CN" altLang="en-US"/>
              </a:p>
            </p:txBody>
          </p:sp>
          <p:sp>
            <p:nvSpPr>
              <p:cNvPr id="640021" name="Line 21"/>
              <p:cNvSpPr>
                <a:spLocks noChangeShapeType="1"/>
              </p:cNvSpPr>
              <p:nvPr/>
            </p:nvSpPr>
            <p:spPr bwMode="auto">
              <a:xfrm flipV="1">
                <a:off x="4057" y="1920"/>
                <a:ext cx="0" cy="192"/>
              </a:xfrm>
              <a:prstGeom prst="line">
                <a:avLst/>
              </a:prstGeom>
              <a:noFill/>
              <a:ln w="28575">
                <a:solidFill>
                  <a:schemeClr val="tx1"/>
                </a:solidFill>
                <a:round/>
                <a:headEnd/>
                <a:tailEnd type="stealth" w="med" len="med"/>
              </a:ln>
              <a:effectLst/>
            </p:spPr>
            <p:txBody>
              <a:bodyPr wrap="none"/>
              <a:lstStyle/>
              <a:p>
                <a:endParaRPr lang="zh-CN" altLang="en-US"/>
              </a:p>
            </p:txBody>
          </p:sp>
          <p:sp>
            <p:nvSpPr>
              <p:cNvPr id="640022" name="Text Box 22"/>
              <p:cNvSpPr txBox="1">
                <a:spLocks noChangeArrowheads="1"/>
              </p:cNvSpPr>
              <p:nvPr/>
            </p:nvSpPr>
            <p:spPr bwMode="auto">
              <a:xfrm>
                <a:off x="3615" y="1824"/>
                <a:ext cx="308" cy="288"/>
              </a:xfrm>
              <a:prstGeom prst="rect">
                <a:avLst/>
              </a:prstGeom>
              <a:noFill/>
              <a:ln w="9525">
                <a:noFill/>
                <a:miter lim="800000"/>
                <a:headEnd/>
                <a:tailEnd/>
              </a:ln>
              <a:effectLst/>
            </p:spPr>
            <p:txBody>
              <a:bodyPr wrap="none">
                <a:spAutoFit/>
              </a:bodyPr>
              <a:lstStyle/>
              <a:p>
                <a:pPr>
                  <a:spcBef>
                    <a:spcPct val="0"/>
                  </a:spcBef>
                </a:pPr>
                <a:r>
                  <a:rPr lang="zh-CN" altLang="en-US" sz="2400">
                    <a:latin typeface="Times New Roman" pitchFamily="18" charset="0"/>
                  </a:rPr>
                  <a:t>…</a:t>
                </a:r>
              </a:p>
            </p:txBody>
          </p:sp>
          <p:sp>
            <p:nvSpPr>
              <p:cNvPr id="640023" name="Line 23"/>
              <p:cNvSpPr>
                <a:spLocks noChangeShapeType="1"/>
              </p:cNvSpPr>
              <p:nvPr/>
            </p:nvSpPr>
            <p:spPr bwMode="auto">
              <a:xfrm flipV="1">
                <a:off x="3721" y="1296"/>
                <a:ext cx="0" cy="192"/>
              </a:xfrm>
              <a:prstGeom prst="line">
                <a:avLst/>
              </a:prstGeom>
              <a:noFill/>
              <a:ln w="28575">
                <a:solidFill>
                  <a:schemeClr val="tx1"/>
                </a:solidFill>
                <a:round/>
                <a:headEnd/>
                <a:tailEnd type="stealth" w="med" len="med"/>
              </a:ln>
              <a:effectLst/>
            </p:spPr>
            <p:txBody>
              <a:bodyPr wrap="none"/>
              <a:lstStyle/>
              <a:p>
                <a:endParaRPr lang="zh-CN" altLang="en-US"/>
              </a:p>
            </p:txBody>
          </p:sp>
          <p:sp>
            <p:nvSpPr>
              <p:cNvPr id="640024" name="Line 24"/>
              <p:cNvSpPr>
                <a:spLocks noChangeShapeType="1"/>
              </p:cNvSpPr>
              <p:nvPr/>
            </p:nvSpPr>
            <p:spPr bwMode="auto">
              <a:xfrm flipH="1">
                <a:off x="4297" y="1536"/>
                <a:ext cx="240" cy="0"/>
              </a:xfrm>
              <a:prstGeom prst="line">
                <a:avLst/>
              </a:prstGeom>
              <a:noFill/>
              <a:ln w="28575">
                <a:solidFill>
                  <a:schemeClr val="tx1"/>
                </a:solidFill>
                <a:round/>
                <a:headEnd/>
                <a:tailEnd type="stealth" w="med" len="med"/>
              </a:ln>
              <a:effectLst/>
            </p:spPr>
            <p:txBody>
              <a:bodyPr wrap="none"/>
              <a:lstStyle/>
              <a:p>
                <a:endParaRPr lang="zh-CN" altLang="en-US"/>
              </a:p>
            </p:txBody>
          </p:sp>
          <p:sp>
            <p:nvSpPr>
              <p:cNvPr id="640025" name="Line 25"/>
              <p:cNvSpPr>
                <a:spLocks noChangeShapeType="1"/>
              </p:cNvSpPr>
              <p:nvPr/>
            </p:nvSpPr>
            <p:spPr bwMode="auto">
              <a:xfrm flipH="1">
                <a:off x="4297" y="1632"/>
                <a:ext cx="240" cy="0"/>
              </a:xfrm>
              <a:prstGeom prst="line">
                <a:avLst/>
              </a:prstGeom>
              <a:noFill/>
              <a:ln w="28575">
                <a:solidFill>
                  <a:schemeClr val="tx1"/>
                </a:solidFill>
                <a:round/>
                <a:headEnd/>
                <a:tailEnd type="stealth" w="med" len="med"/>
              </a:ln>
              <a:effectLst/>
            </p:spPr>
            <p:txBody>
              <a:bodyPr wrap="none"/>
              <a:lstStyle/>
              <a:p>
                <a:endParaRPr lang="zh-CN" altLang="en-US"/>
              </a:p>
            </p:txBody>
          </p:sp>
          <p:sp>
            <p:nvSpPr>
              <p:cNvPr id="640026" name="Line 26"/>
              <p:cNvSpPr>
                <a:spLocks noChangeShapeType="1"/>
              </p:cNvSpPr>
              <p:nvPr/>
            </p:nvSpPr>
            <p:spPr bwMode="auto">
              <a:xfrm flipH="1">
                <a:off x="4297" y="1872"/>
                <a:ext cx="240" cy="0"/>
              </a:xfrm>
              <a:prstGeom prst="line">
                <a:avLst/>
              </a:prstGeom>
              <a:noFill/>
              <a:ln w="28575">
                <a:solidFill>
                  <a:schemeClr val="tx1"/>
                </a:solidFill>
                <a:round/>
                <a:headEnd/>
                <a:tailEnd type="stealth" w="med" len="med"/>
              </a:ln>
              <a:effectLst/>
            </p:spPr>
            <p:txBody>
              <a:bodyPr wrap="none"/>
              <a:lstStyle/>
              <a:p>
                <a:endParaRPr lang="zh-CN" altLang="en-US"/>
              </a:p>
            </p:txBody>
          </p:sp>
          <p:sp>
            <p:nvSpPr>
              <p:cNvPr id="640027" name="Text Box 27"/>
              <p:cNvSpPr txBox="1">
                <a:spLocks noChangeArrowheads="1"/>
              </p:cNvSpPr>
              <p:nvPr/>
            </p:nvSpPr>
            <p:spPr bwMode="auto">
              <a:xfrm>
                <a:off x="4335" y="1651"/>
                <a:ext cx="346" cy="250"/>
              </a:xfrm>
              <a:prstGeom prst="rect">
                <a:avLst/>
              </a:prstGeom>
              <a:noFill/>
              <a:ln w="9525">
                <a:noFill/>
                <a:miter lim="800000"/>
                <a:headEnd/>
                <a:tailEnd/>
              </a:ln>
              <a:effectLst/>
            </p:spPr>
            <p:txBody>
              <a:bodyPr vert="eaVert" wrap="none">
                <a:spAutoFit/>
              </a:bodyPr>
              <a:lstStyle/>
              <a:p>
                <a:pPr>
                  <a:spcBef>
                    <a:spcPct val="0"/>
                  </a:spcBef>
                </a:pPr>
                <a:r>
                  <a:rPr lang="zh-CN" altLang="en-US" sz="2400">
                    <a:latin typeface="Times New Roman" pitchFamily="18" charset="0"/>
                  </a:rPr>
                  <a:t>…</a:t>
                </a:r>
              </a:p>
            </p:txBody>
          </p:sp>
          <p:sp>
            <p:nvSpPr>
              <p:cNvPr id="640028" name="AutoShape 28"/>
              <p:cNvSpPr>
                <a:spLocks/>
              </p:cNvSpPr>
              <p:nvPr/>
            </p:nvSpPr>
            <p:spPr bwMode="auto">
              <a:xfrm>
                <a:off x="4633" y="1536"/>
                <a:ext cx="48" cy="336"/>
              </a:xfrm>
              <a:prstGeom prst="rightBrace">
                <a:avLst>
                  <a:gd name="adj1" fmla="val 58333"/>
                  <a:gd name="adj2" fmla="val 50000"/>
                </a:avLst>
              </a:prstGeom>
              <a:noFill/>
              <a:ln w="28575">
                <a:solidFill>
                  <a:schemeClr val="tx1"/>
                </a:solidFill>
                <a:round/>
                <a:headEnd/>
                <a:tailEnd/>
              </a:ln>
              <a:effectLst/>
            </p:spPr>
            <p:txBody>
              <a:bodyPr wrap="none" anchor="ctr"/>
              <a:lstStyle/>
              <a:p>
                <a:endParaRPr lang="zh-CN" altLang="en-US"/>
              </a:p>
            </p:txBody>
          </p:sp>
          <p:sp>
            <p:nvSpPr>
              <p:cNvPr id="640029" name="Text Box 29"/>
              <p:cNvSpPr txBox="1">
                <a:spLocks noChangeArrowheads="1"/>
              </p:cNvSpPr>
              <p:nvPr/>
            </p:nvSpPr>
            <p:spPr bwMode="auto">
              <a:xfrm>
                <a:off x="4729" y="1582"/>
                <a:ext cx="599" cy="250"/>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测试源</a:t>
                </a:r>
              </a:p>
            </p:txBody>
          </p:sp>
          <p:sp>
            <p:nvSpPr>
              <p:cNvPr id="640030" name="Text Box 30"/>
              <p:cNvSpPr txBox="1">
                <a:spLocks noChangeArrowheads="1"/>
              </p:cNvSpPr>
              <p:nvPr/>
            </p:nvSpPr>
            <p:spPr bwMode="auto">
              <a:xfrm>
                <a:off x="1177" y="1008"/>
                <a:ext cx="921" cy="250"/>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微指令地址</a:t>
                </a:r>
              </a:p>
            </p:txBody>
          </p:sp>
          <p:sp>
            <p:nvSpPr>
              <p:cNvPr id="640031" name="Text Box 31"/>
              <p:cNvSpPr txBox="1">
                <a:spLocks noChangeArrowheads="1"/>
              </p:cNvSpPr>
              <p:nvPr/>
            </p:nvSpPr>
            <p:spPr bwMode="auto">
              <a:xfrm>
                <a:off x="326" y="2121"/>
                <a:ext cx="615" cy="250"/>
              </a:xfrm>
              <a:prstGeom prst="rect">
                <a:avLst/>
              </a:prstGeom>
              <a:noFill/>
              <a:ln w="9525">
                <a:noFill/>
                <a:miter lim="800000"/>
                <a:headEnd/>
                <a:tailEnd/>
              </a:ln>
              <a:effectLst/>
            </p:spPr>
            <p:txBody>
              <a:bodyPr wrap="none">
                <a:spAutoFit/>
              </a:bodyPr>
              <a:lstStyle/>
              <a:p>
                <a:pPr>
                  <a:spcBef>
                    <a:spcPct val="0"/>
                  </a:spcBef>
                </a:pPr>
                <a:r>
                  <a:rPr lang="en-US" altLang="zh-CN" sz="2000">
                    <a:latin typeface="Times New Roman" pitchFamily="18" charset="0"/>
                  </a:rPr>
                  <a:t>CMDR</a:t>
                </a:r>
              </a:p>
            </p:txBody>
          </p:sp>
          <p:sp>
            <p:nvSpPr>
              <p:cNvPr id="640032" name="Freeform 32"/>
              <p:cNvSpPr>
                <a:spLocks/>
              </p:cNvSpPr>
              <p:nvPr/>
            </p:nvSpPr>
            <p:spPr bwMode="auto">
              <a:xfrm>
                <a:off x="980" y="2483"/>
                <a:ext cx="1" cy="245"/>
              </a:xfrm>
              <a:custGeom>
                <a:avLst/>
                <a:gdLst/>
                <a:ahLst/>
                <a:cxnLst>
                  <a:cxn ang="0">
                    <a:pos x="0" y="0"/>
                  </a:cxn>
                  <a:cxn ang="0">
                    <a:pos x="0" y="245"/>
                  </a:cxn>
                </a:cxnLst>
                <a:rect l="0" t="0" r="r" b="b"/>
                <a:pathLst>
                  <a:path w="1" h="245">
                    <a:moveTo>
                      <a:pt x="0" y="0"/>
                    </a:moveTo>
                    <a:lnTo>
                      <a:pt x="0" y="245"/>
                    </a:lnTo>
                  </a:path>
                </a:pathLst>
              </a:custGeom>
              <a:noFill/>
              <a:ln w="19050" cmpd="sng">
                <a:solidFill>
                  <a:schemeClr val="tx1"/>
                </a:solidFill>
                <a:round/>
                <a:headEnd type="none" w="med" len="med"/>
                <a:tailEnd type="none" w="med" len="med"/>
              </a:ln>
              <a:effectLst/>
            </p:spPr>
            <p:txBody>
              <a:bodyPr wrap="none"/>
              <a:lstStyle/>
              <a:p>
                <a:endParaRPr lang="zh-CN" altLang="en-US"/>
              </a:p>
            </p:txBody>
          </p:sp>
          <p:sp>
            <p:nvSpPr>
              <p:cNvPr id="640033" name="Freeform 33"/>
              <p:cNvSpPr>
                <a:spLocks/>
              </p:cNvSpPr>
              <p:nvPr/>
            </p:nvSpPr>
            <p:spPr bwMode="auto">
              <a:xfrm>
                <a:off x="2111" y="2488"/>
                <a:ext cx="1" cy="245"/>
              </a:xfrm>
              <a:custGeom>
                <a:avLst/>
                <a:gdLst/>
                <a:ahLst/>
                <a:cxnLst>
                  <a:cxn ang="0">
                    <a:pos x="0" y="0"/>
                  </a:cxn>
                  <a:cxn ang="0">
                    <a:pos x="0" y="245"/>
                  </a:cxn>
                </a:cxnLst>
                <a:rect l="0" t="0" r="r" b="b"/>
                <a:pathLst>
                  <a:path w="1" h="245">
                    <a:moveTo>
                      <a:pt x="0" y="0"/>
                    </a:moveTo>
                    <a:lnTo>
                      <a:pt x="0" y="245"/>
                    </a:lnTo>
                  </a:path>
                </a:pathLst>
              </a:custGeom>
              <a:noFill/>
              <a:ln w="19050" cmpd="sng">
                <a:solidFill>
                  <a:schemeClr val="tx1"/>
                </a:solidFill>
                <a:round/>
                <a:headEnd type="none" w="med" len="med"/>
                <a:tailEnd type="none" w="med" len="med"/>
              </a:ln>
              <a:effectLst/>
            </p:spPr>
            <p:txBody>
              <a:bodyPr wrap="none"/>
              <a:lstStyle/>
              <a:p>
                <a:endParaRPr lang="zh-CN" altLang="en-US"/>
              </a:p>
            </p:txBody>
          </p:sp>
          <p:sp>
            <p:nvSpPr>
              <p:cNvPr id="640034" name="Freeform 34"/>
              <p:cNvSpPr>
                <a:spLocks/>
              </p:cNvSpPr>
              <p:nvPr/>
            </p:nvSpPr>
            <p:spPr bwMode="auto">
              <a:xfrm>
                <a:off x="4319" y="2496"/>
                <a:ext cx="1" cy="245"/>
              </a:xfrm>
              <a:custGeom>
                <a:avLst/>
                <a:gdLst/>
                <a:ahLst/>
                <a:cxnLst>
                  <a:cxn ang="0">
                    <a:pos x="0" y="0"/>
                  </a:cxn>
                  <a:cxn ang="0">
                    <a:pos x="0" y="245"/>
                  </a:cxn>
                </a:cxnLst>
                <a:rect l="0" t="0" r="r" b="b"/>
                <a:pathLst>
                  <a:path w="1" h="245">
                    <a:moveTo>
                      <a:pt x="0" y="0"/>
                    </a:moveTo>
                    <a:lnTo>
                      <a:pt x="0" y="245"/>
                    </a:lnTo>
                  </a:path>
                </a:pathLst>
              </a:custGeom>
              <a:noFill/>
              <a:ln w="19050" cmpd="sng">
                <a:solidFill>
                  <a:schemeClr val="tx1"/>
                </a:solidFill>
                <a:round/>
                <a:headEnd type="none" w="med" len="med"/>
                <a:tailEnd type="none" w="med" len="med"/>
              </a:ln>
              <a:effectLst/>
            </p:spPr>
            <p:txBody>
              <a:bodyPr wrap="none"/>
              <a:lstStyle/>
              <a:p>
                <a:endParaRPr lang="zh-CN" altLang="en-US"/>
              </a:p>
            </p:txBody>
          </p:sp>
          <p:sp>
            <p:nvSpPr>
              <p:cNvPr id="640035" name="Text Box 35"/>
              <p:cNvSpPr txBox="1">
                <a:spLocks noChangeArrowheads="1"/>
              </p:cNvSpPr>
              <p:nvPr/>
            </p:nvSpPr>
            <p:spPr bwMode="auto">
              <a:xfrm>
                <a:off x="1152" y="2486"/>
                <a:ext cx="760" cy="250"/>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操作控制</a:t>
                </a:r>
              </a:p>
            </p:txBody>
          </p:sp>
          <p:sp>
            <p:nvSpPr>
              <p:cNvPr id="640036" name="Text Box 36"/>
              <p:cNvSpPr txBox="1">
                <a:spLocks noChangeArrowheads="1"/>
              </p:cNvSpPr>
              <p:nvPr/>
            </p:nvSpPr>
            <p:spPr bwMode="auto">
              <a:xfrm>
                <a:off x="2840" y="2494"/>
                <a:ext cx="760" cy="250"/>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顺序控制</a:t>
                </a:r>
              </a:p>
            </p:txBody>
          </p:sp>
          <p:sp>
            <p:nvSpPr>
              <p:cNvPr id="640037" name="Line 37"/>
              <p:cNvSpPr>
                <a:spLocks noChangeShapeType="1"/>
              </p:cNvSpPr>
              <p:nvPr/>
            </p:nvSpPr>
            <p:spPr bwMode="auto">
              <a:xfrm>
                <a:off x="1920" y="2592"/>
                <a:ext cx="192" cy="0"/>
              </a:xfrm>
              <a:prstGeom prst="line">
                <a:avLst/>
              </a:prstGeom>
              <a:noFill/>
              <a:ln w="28575">
                <a:solidFill>
                  <a:schemeClr val="tx1"/>
                </a:solidFill>
                <a:round/>
                <a:headEnd/>
                <a:tailEnd type="stealth" w="med" len="med"/>
              </a:ln>
              <a:effectLst/>
            </p:spPr>
            <p:txBody>
              <a:bodyPr wrap="none"/>
              <a:lstStyle/>
              <a:p>
                <a:endParaRPr lang="zh-CN" altLang="en-US"/>
              </a:p>
            </p:txBody>
          </p:sp>
          <p:sp>
            <p:nvSpPr>
              <p:cNvPr id="640038" name="Line 38"/>
              <p:cNvSpPr>
                <a:spLocks noChangeShapeType="1"/>
              </p:cNvSpPr>
              <p:nvPr/>
            </p:nvSpPr>
            <p:spPr bwMode="auto">
              <a:xfrm flipH="1">
                <a:off x="965" y="2592"/>
                <a:ext cx="192" cy="0"/>
              </a:xfrm>
              <a:prstGeom prst="line">
                <a:avLst/>
              </a:prstGeom>
              <a:noFill/>
              <a:ln w="28575">
                <a:solidFill>
                  <a:schemeClr val="tx1"/>
                </a:solidFill>
                <a:round/>
                <a:headEnd/>
                <a:tailEnd type="stealth" w="med" len="med"/>
              </a:ln>
              <a:effectLst/>
            </p:spPr>
            <p:txBody>
              <a:bodyPr wrap="none"/>
              <a:lstStyle/>
              <a:p>
                <a:endParaRPr lang="zh-CN" altLang="en-US"/>
              </a:p>
            </p:txBody>
          </p:sp>
          <p:sp>
            <p:nvSpPr>
              <p:cNvPr id="640039" name="Line 39"/>
              <p:cNvSpPr>
                <a:spLocks noChangeShapeType="1"/>
              </p:cNvSpPr>
              <p:nvPr/>
            </p:nvSpPr>
            <p:spPr bwMode="auto">
              <a:xfrm>
                <a:off x="3572" y="2592"/>
                <a:ext cx="748" cy="0"/>
              </a:xfrm>
              <a:prstGeom prst="line">
                <a:avLst/>
              </a:prstGeom>
              <a:noFill/>
              <a:ln w="28575">
                <a:solidFill>
                  <a:schemeClr val="tx1"/>
                </a:solidFill>
                <a:round/>
                <a:headEnd/>
                <a:tailEnd type="stealth" w="med" len="med"/>
              </a:ln>
              <a:effectLst/>
            </p:spPr>
            <p:txBody>
              <a:bodyPr wrap="none"/>
              <a:lstStyle/>
              <a:p>
                <a:endParaRPr lang="zh-CN" altLang="en-US"/>
              </a:p>
            </p:txBody>
          </p:sp>
          <p:sp>
            <p:nvSpPr>
              <p:cNvPr id="640040" name="Line 40"/>
              <p:cNvSpPr>
                <a:spLocks noChangeShapeType="1"/>
              </p:cNvSpPr>
              <p:nvPr/>
            </p:nvSpPr>
            <p:spPr bwMode="auto">
              <a:xfrm rot="10800000">
                <a:off x="2132" y="2591"/>
                <a:ext cx="748" cy="0"/>
              </a:xfrm>
              <a:prstGeom prst="line">
                <a:avLst/>
              </a:prstGeom>
              <a:noFill/>
              <a:ln w="28575">
                <a:solidFill>
                  <a:schemeClr val="tx1"/>
                </a:solidFill>
                <a:round/>
                <a:headEnd/>
                <a:tailEnd type="stealth" w="med" len="med"/>
              </a:ln>
              <a:effectLst/>
            </p:spPr>
            <p:txBody>
              <a:bodyPr wrap="none"/>
              <a:lstStyle/>
              <a:p>
                <a:endParaRPr lang="zh-CN" altLang="en-US"/>
              </a:p>
            </p:txBody>
          </p:sp>
          <p:sp>
            <p:nvSpPr>
              <p:cNvPr id="640041" name="Text Box 41"/>
              <p:cNvSpPr txBox="1">
                <a:spLocks noChangeArrowheads="1"/>
              </p:cNvSpPr>
              <p:nvPr/>
            </p:nvSpPr>
            <p:spPr bwMode="auto">
              <a:xfrm>
                <a:off x="2534" y="2146"/>
                <a:ext cx="240" cy="250"/>
              </a:xfrm>
              <a:prstGeom prst="rect">
                <a:avLst/>
              </a:prstGeom>
              <a:noFill/>
              <a:ln w="9525">
                <a:noFill/>
                <a:miter lim="800000"/>
                <a:headEnd/>
                <a:tailEnd/>
              </a:ln>
              <a:effectLst/>
            </p:spPr>
            <p:txBody>
              <a:bodyPr wrap="none">
                <a:spAutoFit/>
              </a:bodyPr>
              <a:lstStyle/>
              <a:p>
                <a:pPr>
                  <a:spcBef>
                    <a:spcPct val="0"/>
                  </a:spcBef>
                </a:pPr>
                <a:r>
                  <a:rPr lang="en-US" altLang="zh-CN" sz="2000">
                    <a:latin typeface="Times New Roman" pitchFamily="18" charset="0"/>
                  </a:rPr>
                  <a:t>H</a:t>
                </a:r>
              </a:p>
            </p:txBody>
          </p:sp>
          <p:sp>
            <p:nvSpPr>
              <p:cNvPr id="640042" name="Text Box 42"/>
              <p:cNvSpPr txBox="1">
                <a:spLocks noChangeArrowheads="1"/>
              </p:cNvSpPr>
              <p:nvPr/>
            </p:nvSpPr>
            <p:spPr bwMode="auto">
              <a:xfrm>
                <a:off x="3590" y="2146"/>
                <a:ext cx="223" cy="250"/>
              </a:xfrm>
              <a:prstGeom prst="rect">
                <a:avLst/>
              </a:prstGeom>
              <a:noFill/>
              <a:ln w="9525">
                <a:noFill/>
                <a:miter lim="800000"/>
                <a:headEnd/>
                <a:tailEnd/>
              </a:ln>
              <a:effectLst/>
            </p:spPr>
            <p:txBody>
              <a:bodyPr wrap="none">
                <a:spAutoFit/>
              </a:bodyPr>
              <a:lstStyle/>
              <a:p>
                <a:pPr>
                  <a:spcBef>
                    <a:spcPct val="0"/>
                  </a:spcBef>
                </a:pPr>
                <a:r>
                  <a:rPr lang="en-US" altLang="zh-CN" sz="2000">
                    <a:latin typeface="Times New Roman" pitchFamily="18" charset="0"/>
                  </a:rPr>
                  <a:t>L</a:t>
                </a:r>
              </a:p>
            </p:txBody>
          </p:sp>
        </p:grpSp>
        <p:sp>
          <p:nvSpPr>
            <p:cNvPr id="640043" name="Line 43"/>
            <p:cNvSpPr>
              <a:spLocks noChangeShapeType="1"/>
            </p:cNvSpPr>
            <p:nvPr/>
          </p:nvSpPr>
          <p:spPr bwMode="auto">
            <a:xfrm flipV="1">
              <a:off x="2640" y="1152"/>
              <a:ext cx="0" cy="816"/>
            </a:xfrm>
            <a:prstGeom prst="line">
              <a:avLst/>
            </a:prstGeom>
            <a:noFill/>
            <a:ln w="28575">
              <a:solidFill>
                <a:schemeClr val="tx1"/>
              </a:solidFill>
              <a:round/>
              <a:headEnd/>
              <a:tailEnd type="stealth" w="med" len="med"/>
            </a:ln>
            <a:effectLst/>
          </p:spPr>
          <p:txBody>
            <a:bodyPr wrap="none"/>
            <a:lstStyle/>
            <a:p>
              <a:endParaRPr lang="zh-CN" altLang="en-US"/>
            </a:p>
          </p:txBody>
        </p:sp>
      </p:grpSp>
      <p:sp>
        <p:nvSpPr>
          <p:cNvPr id="640044" name="Rectangle 44"/>
          <p:cNvSpPr>
            <a:spLocks noChangeArrowheads="1"/>
          </p:cNvSpPr>
          <p:nvPr/>
        </p:nvSpPr>
        <p:spPr bwMode="auto">
          <a:xfrm>
            <a:off x="7696200" y="152400"/>
            <a:ext cx="1447800" cy="838200"/>
          </a:xfrm>
          <a:prstGeom prst="rect">
            <a:avLst/>
          </a:prstGeom>
          <a:noFill/>
          <a:ln w="9525">
            <a:noFill/>
            <a:miter lim="800000"/>
            <a:headEnd/>
            <a:tailEnd/>
          </a:ln>
          <a:effectLst/>
        </p:spPr>
        <p:txBody>
          <a:bodyPr lIns="92075" tIns="46038" rIns="92075" bIns="46038" anchor="ctr"/>
          <a:lstStyle/>
          <a:p>
            <a:pPr>
              <a:spcBef>
                <a:spcPct val="0"/>
              </a:spcBef>
            </a:pPr>
            <a:r>
              <a:rPr lang="zh-CN" altLang="en-US" sz="4400">
                <a:solidFill>
                  <a:schemeClr val="tx2"/>
                </a:solidFill>
                <a:effectLst>
                  <a:outerShdw blurRad="38100" dist="38100" dir="2700000" algn="tl">
                    <a:srgbClr val="000000"/>
                  </a:outerShdw>
                </a:effectLst>
                <a:latin typeface="Arial" charset="0"/>
              </a:rPr>
              <a:t>10.2</a:t>
            </a:r>
          </a:p>
        </p:txBody>
      </p:sp>
      <p:sp>
        <p:nvSpPr>
          <p:cNvPr id="640045" name="AutoShape 45">
            <a:hlinkClick r:id="" action="ppaction://noaction" highlightClick="1"/>
          </p:cNvPr>
          <p:cNvSpPr>
            <a:spLocks noChangeArrowheads="1"/>
          </p:cNvSpPr>
          <p:nvPr/>
        </p:nvSpPr>
        <p:spPr bwMode="auto">
          <a:xfrm>
            <a:off x="8589963" y="6516688"/>
            <a:ext cx="539750" cy="333375"/>
          </a:xfrm>
          <a:prstGeom prst="actionButtonEnd">
            <a:avLst/>
          </a:prstGeom>
          <a:solidFill>
            <a:srgbClr val="3366FF"/>
          </a:solidFill>
          <a:ln w="9525">
            <a:noFill/>
            <a:miter lim="800000"/>
            <a:headEnd/>
            <a:tailEnd/>
          </a:ln>
          <a:effectLst/>
        </p:spPr>
        <p:txBody>
          <a:bodyPr wrap="none" anchor="ctr">
            <a:spAutoFit/>
          </a:bodyPr>
          <a:lstStyle/>
          <a:p>
            <a:endParaRPr lang="zh-CN" altLang="en-US"/>
          </a:p>
        </p:txBody>
      </p:sp>
      <p:sp>
        <p:nvSpPr>
          <p:cNvPr id="46" name="日期占位符 45"/>
          <p:cNvSpPr>
            <a:spLocks noGrp="1"/>
          </p:cNvSpPr>
          <p:nvPr>
            <p:ph type="dt" sz="half" idx="10"/>
          </p:nvPr>
        </p:nvSpPr>
        <p:spPr/>
        <p:txBody>
          <a:bodyPr/>
          <a:lstStyle/>
          <a:p>
            <a:fld id="{AD90216C-4217-4551-8E3F-01159835DCAD}" type="datetime1">
              <a:rPr lang="zh-CN" altLang="en-US" smtClean="0"/>
              <a:pPr/>
              <a:t>2019/11/28</a:t>
            </a:fld>
            <a:endParaRPr lang="zh-CN" altLang="en-US"/>
          </a:p>
        </p:txBody>
      </p:sp>
      <p:sp>
        <p:nvSpPr>
          <p:cNvPr id="47" name="灯片编号占位符 46"/>
          <p:cNvSpPr>
            <a:spLocks noGrp="1"/>
          </p:cNvSpPr>
          <p:nvPr>
            <p:ph type="sldNum" sz="quarter" idx="12"/>
          </p:nvPr>
        </p:nvSpPr>
        <p:spPr/>
        <p:txBody>
          <a:bodyPr/>
          <a:lstStyle/>
          <a:p>
            <a:fld id="{0C913308-F349-4B6D-A68A-DD1791B4A57B}" type="slidenum">
              <a:rPr lang="zh-CN" altLang="en-US" smtClean="0"/>
              <a:pPr/>
              <a:t>35</a:t>
            </a:fld>
            <a:endParaRPr lang="zh-CN" altLang="en-US"/>
          </a:p>
        </p:txBody>
      </p:sp>
      <p:sp>
        <p:nvSpPr>
          <p:cNvPr id="48" name="页脚占位符 47"/>
          <p:cNvSpPr>
            <a:spLocks noGrp="1"/>
          </p:cNvSpPr>
          <p:nvPr>
            <p:ph type="ftr" sz="quarter" idx="11"/>
          </p:nvPr>
        </p:nvSpPr>
        <p:spPr/>
        <p:txBody>
          <a:bodyPr/>
          <a:lstStyle/>
          <a:p>
            <a:r>
              <a:rPr lang="zh-CN" altLang="en-US" smtClean="0"/>
              <a:t>龙芯</a:t>
            </a:r>
            <a:r>
              <a:rPr lang="en-US" altLang="zh-CN" smtClean="0"/>
              <a:t>-</a:t>
            </a:r>
            <a:r>
              <a:rPr lang="zh-CN" altLang="en-US" smtClean="0"/>
              <a:t>东北大学（秦皇岛）联合实验室</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40003"/>
                                        </p:tgtEl>
                                        <p:attrNameLst>
                                          <p:attrName>style.visibility</p:attrName>
                                        </p:attrNameLst>
                                      </p:cBhvr>
                                      <p:to>
                                        <p:strVal val="visible"/>
                                      </p:to>
                                    </p:set>
                                    <p:animEffect transition="in" filter="blinds(horizontal)">
                                      <p:cBhvr>
                                        <p:cTn id="12" dur="500"/>
                                        <p:tgtEl>
                                          <p:spTgt spid="64000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40004"/>
                                        </p:tgtEl>
                                        <p:attrNameLst>
                                          <p:attrName>style.visibility</p:attrName>
                                        </p:attrNameLst>
                                      </p:cBhvr>
                                      <p:to>
                                        <p:strVal val="visible"/>
                                      </p:to>
                                    </p:set>
                                    <p:animEffect transition="in" filter="blinds(horizontal)">
                                      <p:cBhvr>
                                        <p:cTn id="17" dur="500"/>
                                        <p:tgtEl>
                                          <p:spTgt spid="64000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40005"/>
                                        </p:tgtEl>
                                        <p:attrNameLst>
                                          <p:attrName>style.visibility</p:attrName>
                                        </p:attrNameLst>
                                      </p:cBhvr>
                                      <p:to>
                                        <p:strVal val="visible"/>
                                      </p:to>
                                    </p:set>
                                    <p:animEffect transition="in" filter="blinds(horizontal)">
                                      <p:cBhvr>
                                        <p:cTn id="22" dur="500"/>
                                        <p:tgtEl>
                                          <p:spTgt spid="6400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0003" grpId="0" autoUpdateAnimBg="0"/>
      <p:bldP spid="640004" grpId="0" autoUpdateAnimBg="0"/>
      <p:bldP spid="640005"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AutoShape 2"/>
          <p:cNvSpPr>
            <a:spLocks noChangeArrowheads="1"/>
          </p:cNvSpPr>
          <p:nvPr/>
        </p:nvSpPr>
        <p:spPr bwMode="auto">
          <a:xfrm>
            <a:off x="6815138" y="5102225"/>
            <a:ext cx="204787" cy="449263"/>
          </a:xfrm>
          <a:prstGeom prst="downArrow">
            <a:avLst>
              <a:gd name="adj1" fmla="val 50000"/>
              <a:gd name="adj2" fmla="val 54845"/>
            </a:avLst>
          </a:prstGeom>
          <a:solidFill>
            <a:schemeClr val="folHlink"/>
          </a:solidFill>
          <a:ln w="9525">
            <a:solidFill>
              <a:schemeClr val="folHlink"/>
            </a:solidFill>
            <a:miter lim="800000"/>
            <a:headEnd/>
            <a:tailEnd/>
          </a:ln>
          <a:effectLst/>
        </p:spPr>
        <p:txBody>
          <a:bodyPr vert="eaVert" wrap="none" anchor="ctr"/>
          <a:lstStyle/>
          <a:p>
            <a:endParaRPr lang="zh-CN" altLang="en-US"/>
          </a:p>
        </p:txBody>
      </p:sp>
      <p:sp>
        <p:nvSpPr>
          <p:cNvPr id="641027" name="Text Box 3"/>
          <p:cNvSpPr txBox="1">
            <a:spLocks noChangeArrowheads="1"/>
          </p:cNvSpPr>
          <p:nvPr/>
        </p:nvSpPr>
        <p:spPr bwMode="auto">
          <a:xfrm>
            <a:off x="304800" y="381000"/>
            <a:ext cx="7777163" cy="579438"/>
          </a:xfrm>
          <a:prstGeom prst="rect">
            <a:avLst/>
          </a:prstGeom>
          <a:noFill/>
          <a:ln w="9525">
            <a:noFill/>
            <a:miter lim="800000"/>
            <a:headEnd/>
            <a:tailEnd/>
          </a:ln>
          <a:effectLst/>
        </p:spPr>
        <p:txBody>
          <a:bodyPr>
            <a:spAutoFit/>
          </a:bodyPr>
          <a:lstStyle/>
          <a:p>
            <a:pPr>
              <a:spcBef>
                <a:spcPct val="50000"/>
              </a:spcBef>
            </a:pPr>
            <a:r>
              <a:rPr kumimoji="0" lang="en-US" altLang="zh-CN" sz="3200">
                <a:latin typeface="Times New Roman" pitchFamily="18" charset="0"/>
              </a:rPr>
              <a:t>7. </a:t>
            </a:r>
            <a:r>
              <a:rPr kumimoji="0" lang="zh-CN" altLang="en-US" sz="3200">
                <a:latin typeface="Verdana" pitchFamily="34" charset="0"/>
              </a:rPr>
              <a:t>后续微指令地址形成方式原理图</a:t>
            </a:r>
          </a:p>
        </p:txBody>
      </p:sp>
      <p:sp>
        <p:nvSpPr>
          <p:cNvPr id="641028" name="Line 4"/>
          <p:cNvSpPr>
            <a:spLocks noChangeShapeType="1"/>
          </p:cNvSpPr>
          <p:nvPr/>
        </p:nvSpPr>
        <p:spPr bwMode="auto">
          <a:xfrm>
            <a:off x="4113213" y="3444875"/>
            <a:ext cx="749300" cy="0"/>
          </a:xfrm>
          <a:prstGeom prst="line">
            <a:avLst/>
          </a:prstGeom>
          <a:noFill/>
          <a:ln w="38100">
            <a:solidFill>
              <a:schemeClr val="folHlink"/>
            </a:solidFill>
            <a:round/>
            <a:headEnd/>
            <a:tailEnd type="stealth" w="med" len="med"/>
          </a:ln>
          <a:effectLst/>
        </p:spPr>
        <p:txBody>
          <a:bodyPr wrap="none"/>
          <a:lstStyle/>
          <a:p>
            <a:endParaRPr lang="zh-CN" altLang="en-US"/>
          </a:p>
        </p:txBody>
      </p:sp>
      <p:sp>
        <p:nvSpPr>
          <p:cNvPr id="641029" name="Text Box 5"/>
          <p:cNvSpPr txBox="1">
            <a:spLocks noChangeArrowheads="1"/>
          </p:cNvSpPr>
          <p:nvPr/>
        </p:nvSpPr>
        <p:spPr bwMode="auto">
          <a:xfrm>
            <a:off x="4141788" y="3460750"/>
            <a:ext cx="644525" cy="641350"/>
          </a:xfrm>
          <a:prstGeom prst="rect">
            <a:avLst/>
          </a:prstGeom>
          <a:noFill/>
          <a:ln w="9525">
            <a:noFill/>
            <a:miter lim="800000"/>
            <a:headEnd/>
            <a:tailEnd/>
          </a:ln>
          <a:effectLst/>
        </p:spPr>
        <p:txBody>
          <a:bodyPr wrap="none">
            <a:spAutoFit/>
          </a:bodyPr>
          <a:lstStyle/>
          <a:p>
            <a:pPr>
              <a:spcBef>
                <a:spcPct val="0"/>
              </a:spcBef>
            </a:pPr>
            <a:r>
              <a:rPr lang="zh-CN" altLang="en-US" sz="1800">
                <a:latin typeface="Times New Roman" pitchFamily="18" charset="0"/>
              </a:rPr>
              <a:t>地址</a:t>
            </a:r>
          </a:p>
          <a:p>
            <a:pPr>
              <a:spcBef>
                <a:spcPct val="0"/>
              </a:spcBef>
            </a:pPr>
            <a:r>
              <a:rPr lang="zh-CN" altLang="en-US" sz="1800">
                <a:latin typeface="Times New Roman" pitchFamily="18" charset="0"/>
              </a:rPr>
              <a:t>选择</a:t>
            </a:r>
          </a:p>
        </p:txBody>
      </p:sp>
      <p:sp>
        <p:nvSpPr>
          <p:cNvPr id="641030" name="Freeform 6"/>
          <p:cNvSpPr>
            <a:spLocks/>
          </p:cNvSpPr>
          <p:nvPr/>
        </p:nvSpPr>
        <p:spPr bwMode="auto">
          <a:xfrm>
            <a:off x="3721100" y="3822700"/>
            <a:ext cx="1588" cy="847725"/>
          </a:xfrm>
          <a:custGeom>
            <a:avLst/>
            <a:gdLst/>
            <a:ahLst/>
            <a:cxnLst>
              <a:cxn ang="0">
                <a:pos x="0" y="534"/>
              </a:cxn>
              <a:cxn ang="0">
                <a:pos x="0" y="0"/>
              </a:cxn>
            </a:cxnLst>
            <a:rect l="0" t="0" r="r" b="b"/>
            <a:pathLst>
              <a:path w="1" h="534">
                <a:moveTo>
                  <a:pt x="0" y="534"/>
                </a:moveTo>
                <a:lnTo>
                  <a:pt x="0" y="0"/>
                </a:lnTo>
              </a:path>
            </a:pathLst>
          </a:custGeom>
          <a:noFill/>
          <a:ln w="28575">
            <a:solidFill>
              <a:schemeClr val="tx1"/>
            </a:solidFill>
            <a:round/>
            <a:headEnd/>
            <a:tailEnd type="stealth" w="med" len="med"/>
          </a:ln>
          <a:effectLst/>
        </p:spPr>
        <p:txBody>
          <a:bodyPr wrap="none"/>
          <a:lstStyle/>
          <a:p>
            <a:endParaRPr lang="zh-CN" altLang="en-US"/>
          </a:p>
        </p:txBody>
      </p:sp>
      <p:sp>
        <p:nvSpPr>
          <p:cNvPr id="641031" name="AutoShape 7"/>
          <p:cNvSpPr>
            <a:spLocks noChangeArrowheads="1"/>
          </p:cNvSpPr>
          <p:nvPr/>
        </p:nvSpPr>
        <p:spPr bwMode="auto">
          <a:xfrm>
            <a:off x="3810000" y="5059363"/>
            <a:ext cx="152400" cy="431800"/>
          </a:xfrm>
          <a:prstGeom prst="upArrow">
            <a:avLst>
              <a:gd name="adj1" fmla="val 50000"/>
              <a:gd name="adj2" fmla="val 70833"/>
            </a:avLst>
          </a:prstGeom>
          <a:solidFill>
            <a:schemeClr val="folHlink"/>
          </a:solidFill>
          <a:ln w="28575">
            <a:solidFill>
              <a:schemeClr val="folHlink"/>
            </a:solidFill>
            <a:miter lim="800000"/>
            <a:headEnd/>
            <a:tailEnd/>
          </a:ln>
          <a:effectLst/>
        </p:spPr>
        <p:txBody>
          <a:bodyPr vert="eaVert" wrap="none" anchor="ctr"/>
          <a:lstStyle/>
          <a:p>
            <a:endParaRPr lang="zh-CN" altLang="en-US"/>
          </a:p>
        </p:txBody>
      </p:sp>
      <p:sp>
        <p:nvSpPr>
          <p:cNvPr id="641032" name="AutoShape 8"/>
          <p:cNvSpPr>
            <a:spLocks noChangeArrowheads="1"/>
          </p:cNvSpPr>
          <p:nvPr/>
        </p:nvSpPr>
        <p:spPr bwMode="auto">
          <a:xfrm>
            <a:off x="5435600" y="2759075"/>
            <a:ext cx="152400" cy="457200"/>
          </a:xfrm>
          <a:prstGeom prst="downArrow">
            <a:avLst>
              <a:gd name="adj1" fmla="val 50000"/>
              <a:gd name="adj2" fmla="val 75000"/>
            </a:avLst>
          </a:prstGeom>
          <a:solidFill>
            <a:schemeClr val="folHlink"/>
          </a:solidFill>
          <a:ln w="28575">
            <a:solidFill>
              <a:schemeClr val="folHlink"/>
            </a:solidFill>
            <a:miter lim="800000"/>
            <a:headEnd/>
            <a:tailEnd/>
          </a:ln>
          <a:effectLst/>
        </p:spPr>
        <p:txBody>
          <a:bodyPr vert="eaVert" wrap="none" anchor="ctr"/>
          <a:lstStyle/>
          <a:p>
            <a:endParaRPr lang="zh-CN" altLang="en-US"/>
          </a:p>
        </p:txBody>
      </p:sp>
      <p:sp>
        <p:nvSpPr>
          <p:cNvPr id="641033" name="AutoShape 9"/>
          <p:cNvSpPr>
            <a:spLocks noChangeArrowheads="1"/>
          </p:cNvSpPr>
          <p:nvPr/>
        </p:nvSpPr>
        <p:spPr bwMode="auto">
          <a:xfrm>
            <a:off x="5014913" y="1844675"/>
            <a:ext cx="152400" cy="228600"/>
          </a:xfrm>
          <a:prstGeom prst="downArrow">
            <a:avLst>
              <a:gd name="adj1" fmla="val 50000"/>
              <a:gd name="adj2" fmla="val 37500"/>
            </a:avLst>
          </a:prstGeom>
          <a:solidFill>
            <a:schemeClr val="folHlink"/>
          </a:solidFill>
          <a:ln w="28575">
            <a:solidFill>
              <a:schemeClr val="folHlink"/>
            </a:solidFill>
            <a:miter lim="800000"/>
            <a:headEnd/>
            <a:tailEnd/>
          </a:ln>
          <a:effectLst/>
        </p:spPr>
        <p:txBody>
          <a:bodyPr vert="eaVert" wrap="none" anchor="ctr"/>
          <a:lstStyle/>
          <a:p>
            <a:endParaRPr lang="zh-CN" altLang="en-US"/>
          </a:p>
        </p:txBody>
      </p:sp>
      <p:grpSp>
        <p:nvGrpSpPr>
          <p:cNvPr id="2" name="Group 10"/>
          <p:cNvGrpSpPr>
            <a:grpSpLocks/>
          </p:cNvGrpSpPr>
          <p:nvPr/>
        </p:nvGrpSpPr>
        <p:grpSpPr bwMode="auto">
          <a:xfrm>
            <a:off x="2119313" y="2917825"/>
            <a:ext cx="2971800" cy="304800"/>
            <a:chOff x="1335" y="1834"/>
            <a:chExt cx="1872" cy="192"/>
          </a:xfrm>
        </p:grpSpPr>
        <p:sp>
          <p:nvSpPr>
            <p:cNvPr id="641035" name="Rectangle 11"/>
            <p:cNvSpPr>
              <a:spLocks noChangeArrowheads="1"/>
            </p:cNvSpPr>
            <p:nvPr/>
          </p:nvSpPr>
          <p:spPr bwMode="auto">
            <a:xfrm>
              <a:off x="1335" y="1834"/>
              <a:ext cx="1824" cy="48"/>
            </a:xfrm>
            <a:prstGeom prst="rect">
              <a:avLst/>
            </a:prstGeom>
            <a:solidFill>
              <a:schemeClr val="folHlink"/>
            </a:solidFill>
            <a:ln w="9525">
              <a:solidFill>
                <a:schemeClr val="folHlink"/>
              </a:solidFill>
              <a:miter lim="800000"/>
              <a:headEnd/>
              <a:tailEnd/>
            </a:ln>
            <a:effectLst/>
          </p:spPr>
          <p:txBody>
            <a:bodyPr wrap="none" anchor="ctr"/>
            <a:lstStyle/>
            <a:p>
              <a:endParaRPr lang="zh-CN" altLang="en-US"/>
            </a:p>
          </p:txBody>
        </p:sp>
        <p:sp>
          <p:nvSpPr>
            <p:cNvPr id="641036" name="AutoShape 12"/>
            <p:cNvSpPr>
              <a:spLocks noChangeArrowheads="1"/>
            </p:cNvSpPr>
            <p:nvPr/>
          </p:nvSpPr>
          <p:spPr bwMode="auto">
            <a:xfrm>
              <a:off x="3111" y="1834"/>
              <a:ext cx="96" cy="192"/>
            </a:xfrm>
            <a:prstGeom prst="downArrow">
              <a:avLst>
                <a:gd name="adj1" fmla="val 50000"/>
                <a:gd name="adj2" fmla="val 50000"/>
              </a:avLst>
            </a:prstGeom>
            <a:solidFill>
              <a:schemeClr val="folHlink"/>
            </a:solidFill>
            <a:ln w="9525">
              <a:solidFill>
                <a:schemeClr val="folHlink"/>
              </a:solidFill>
              <a:miter lim="800000"/>
              <a:headEnd/>
              <a:tailEnd/>
            </a:ln>
            <a:effectLst/>
          </p:spPr>
          <p:txBody>
            <a:bodyPr vert="eaVert" wrap="none" anchor="ctr"/>
            <a:lstStyle/>
            <a:p>
              <a:endParaRPr lang="zh-CN" altLang="en-US"/>
            </a:p>
          </p:txBody>
        </p:sp>
      </p:grpSp>
      <p:sp>
        <p:nvSpPr>
          <p:cNvPr id="641037" name="Rectangle 13"/>
          <p:cNvSpPr>
            <a:spLocks noChangeArrowheads="1"/>
          </p:cNvSpPr>
          <p:nvPr/>
        </p:nvSpPr>
        <p:spPr bwMode="auto">
          <a:xfrm>
            <a:off x="6892925" y="5959475"/>
            <a:ext cx="115888" cy="457200"/>
          </a:xfrm>
          <a:prstGeom prst="rect">
            <a:avLst/>
          </a:prstGeom>
          <a:solidFill>
            <a:schemeClr val="folHlink"/>
          </a:solidFill>
          <a:ln w="9525">
            <a:solidFill>
              <a:schemeClr val="folHlink"/>
            </a:solidFill>
            <a:miter lim="800000"/>
            <a:headEnd/>
            <a:tailEnd/>
          </a:ln>
          <a:effectLst/>
        </p:spPr>
        <p:txBody>
          <a:bodyPr wrap="none" anchor="ctr"/>
          <a:lstStyle/>
          <a:p>
            <a:endParaRPr lang="zh-CN" altLang="en-US"/>
          </a:p>
        </p:txBody>
      </p:sp>
      <p:sp>
        <p:nvSpPr>
          <p:cNvPr id="641038" name="Rectangle 14"/>
          <p:cNvSpPr>
            <a:spLocks noChangeArrowheads="1"/>
          </p:cNvSpPr>
          <p:nvPr/>
        </p:nvSpPr>
        <p:spPr bwMode="auto">
          <a:xfrm>
            <a:off x="5508625" y="4005263"/>
            <a:ext cx="588963" cy="360362"/>
          </a:xfrm>
          <a:prstGeom prst="rect">
            <a:avLst/>
          </a:prstGeom>
          <a:noFill/>
          <a:ln w="28575">
            <a:solidFill>
              <a:schemeClr val="tx1"/>
            </a:solidFill>
            <a:miter lim="800000"/>
            <a:headEnd/>
            <a:tailEnd/>
          </a:ln>
          <a:effectLst/>
        </p:spPr>
        <p:txBody>
          <a:bodyPr wrap="none" anchor="ctr"/>
          <a:lstStyle/>
          <a:p>
            <a:pPr algn="ctr">
              <a:spcBef>
                <a:spcPct val="0"/>
              </a:spcBef>
            </a:pPr>
            <a:r>
              <a:rPr lang="zh-CN" altLang="en-US" sz="2000"/>
              <a:t>+</a:t>
            </a:r>
            <a:r>
              <a:rPr lang="zh-CN" altLang="en-US" sz="2000">
                <a:latin typeface="Times New Roman" pitchFamily="18" charset="0"/>
              </a:rPr>
              <a:t> 1</a:t>
            </a:r>
          </a:p>
        </p:txBody>
      </p:sp>
      <p:sp>
        <p:nvSpPr>
          <p:cNvPr id="641039" name="AutoShape 15"/>
          <p:cNvSpPr>
            <a:spLocks noChangeArrowheads="1"/>
          </p:cNvSpPr>
          <p:nvPr/>
        </p:nvSpPr>
        <p:spPr bwMode="auto">
          <a:xfrm>
            <a:off x="5691188" y="3644900"/>
            <a:ext cx="176212" cy="333375"/>
          </a:xfrm>
          <a:prstGeom prst="upArrow">
            <a:avLst>
              <a:gd name="adj1" fmla="val 50000"/>
              <a:gd name="adj2" fmla="val 47297"/>
            </a:avLst>
          </a:prstGeom>
          <a:solidFill>
            <a:schemeClr val="folHlink"/>
          </a:solidFill>
          <a:ln w="9525">
            <a:solidFill>
              <a:schemeClr val="folHlink"/>
            </a:solidFill>
            <a:miter lim="800000"/>
            <a:headEnd/>
            <a:tailEnd/>
          </a:ln>
          <a:effectLst/>
        </p:spPr>
        <p:txBody>
          <a:bodyPr vert="eaVert" wrap="none" anchor="ctr"/>
          <a:lstStyle/>
          <a:p>
            <a:endParaRPr lang="zh-CN" altLang="en-US"/>
          </a:p>
        </p:txBody>
      </p:sp>
      <p:grpSp>
        <p:nvGrpSpPr>
          <p:cNvPr id="3" name="Group 16"/>
          <p:cNvGrpSpPr>
            <a:grpSpLocks/>
          </p:cNvGrpSpPr>
          <p:nvPr/>
        </p:nvGrpSpPr>
        <p:grpSpPr bwMode="auto">
          <a:xfrm>
            <a:off x="5724525" y="4365625"/>
            <a:ext cx="585788" cy="576263"/>
            <a:chOff x="3543" y="2746"/>
            <a:chExt cx="432" cy="336"/>
          </a:xfrm>
        </p:grpSpPr>
        <p:sp>
          <p:nvSpPr>
            <p:cNvPr id="641041" name="Rectangle 17"/>
            <p:cNvSpPr>
              <a:spLocks noChangeArrowheads="1"/>
            </p:cNvSpPr>
            <p:nvPr/>
          </p:nvSpPr>
          <p:spPr bwMode="auto">
            <a:xfrm>
              <a:off x="3591" y="3034"/>
              <a:ext cx="384" cy="48"/>
            </a:xfrm>
            <a:prstGeom prst="rect">
              <a:avLst/>
            </a:prstGeom>
            <a:solidFill>
              <a:schemeClr val="folHlink"/>
            </a:solidFill>
            <a:ln w="9525">
              <a:solidFill>
                <a:schemeClr val="folHlink"/>
              </a:solidFill>
              <a:miter lim="800000"/>
              <a:headEnd/>
              <a:tailEnd/>
            </a:ln>
            <a:effectLst/>
          </p:spPr>
          <p:txBody>
            <a:bodyPr wrap="none" anchor="ctr"/>
            <a:lstStyle/>
            <a:p>
              <a:endParaRPr lang="zh-CN" altLang="en-US"/>
            </a:p>
          </p:txBody>
        </p:sp>
        <p:sp>
          <p:nvSpPr>
            <p:cNvPr id="641042" name="AutoShape 18"/>
            <p:cNvSpPr>
              <a:spLocks noChangeArrowheads="1"/>
            </p:cNvSpPr>
            <p:nvPr/>
          </p:nvSpPr>
          <p:spPr bwMode="auto">
            <a:xfrm>
              <a:off x="3543" y="2746"/>
              <a:ext cx="96" cy="336"/>
            </a:xfrm>
            <a:prstGeom prst="upArrow">
              <a:avLst>
                <a:gd name="adj1" fmla="val 50000"/>
                <a:gd name="adj2" fmla="val 87500"/>
              </a:avLst>
            </a:prstGeom>
            <a:solidFill>
              <a:schemeClr val="folHlink"/>
            </a:solidFill>
            <a:ln w="9525">
              <a:solidFill>
                <a:schemeClr val="folHlink"/>
              </a:solidFill>
              <a:miter lim="800000"/>
              <a:headEnd/>
              <a:tailEnd/>
            </a:ln>
            <a:effectLst/>
          </p:spPr>
          <p:txBody>
            <a:bodyPr vert="eaVert" wrap="none" anchor="ctr"/>
            <a:lstStyle/>
            <a:p>
              <a:endParaRPr lang="zh-CN" altLang="en-US"/>
            </a:p>
          </p:txBody>
        </p:sp>
      </p:grpSp>
      <p:grpSp>
        <p:nvGrpSpPr>
          <p:cNvPr id="4" name="Group 19"/>
          <p:cNvGrpSpPr>
            <a:grpSpLocks/>
          </p:cNvGrpSpPr>
          <p:nvPr/>
        </p:nvGrpSpPr>
        <p:grpSpPr bwMode="auto">
          <a:xfrm>
            <a:off x="1295400" y="4679950"/>
            <a:ext cx="6105525" cy="1431925"/>
            <a:chOff x="816" y="2948"/>
            <a:chExt cx="3846" cy="902"/>
          </a:xfrm>
        </p:grpSpPr>
        <p:sp>
          <p:nvSpPr>
            <p:cNvPr id="641044" name="Rectangle 20"/>
            <p:cNvSpPr>
              <a:spLocks noChangeArrowheads="1"/>
            </p:cNvSpPr>
            <p:nvPr/>
          </p:nvSpPr>
          <p:spPr bwMode="auto">
            <a:xfrm>
              <a:off x="3975" y="2976"/>
              <a:ext cx="687" cy="240"/>
            </a:xfrm>
            <a:prstGeom prst="rect">
              <a:avLst/>
            </a:prstGeom>
            <a:noFill/>
            <a:ln w="28575">
              <a:solidFill>
                <a:schemeClr val="tx1"/>
              </a:solidFill>
              <a:miter lim="800000"/>
              <a:headEnd/>
              <a:tailEnd/>
            </a:ln>
            <a:effectLst/>
          </p:spPr>
          <p:txBody>
            <a:bodyPr wrap="none" anchor="ctr"/>
            <a:lstStyle/>
            <a:p>
              <a:pPr algn="ctr">
                <a:spcBef>
                  <a:spcPct val="0"/>
                </a:spcBef>
              </a:pPr>
              <a:r>
                <a:rPr lang="en-US" altLang="zh-CN" sz="1800">
                  <a:latin typeface="Times New Roman" pitchFamily="18" charset="0"/>
                </a:rPr>
                <a:t>CMAR</a:t>
              </a:r>
            </a:p>
          </p:txBody>
        </p:sp>
        <p:sp>
          <p:nvSpPr>
            <p:cNvPr id="641045" name="Rectangle 21"/>
            <p:cNvSpPr>
              <a:spLocks noChangeArrowheads="1"/>
            </p:cNvSpPr>
            <p:nvPr/>
          </p:nvSpPr>
          <p:spPr bwMode="auto">
            <a:xfrm>
              <a:off x="3975" y="3514"/>
              <a:ext cx="687" cy="240"/>
            </a:xfrm>
            <a:prstGeom prst="rect">
              <a:avLst/>
            </a:prstGeom>
            <a:noFill/>
            <a:ln w="28575">
              <a:solidFill>
                <a:schemeClr val="tx1"/>
              </a:solidFill>
              <a:miter lim="800000"/>
              <a:headEnd/>
              <a:tailEnd/>
            </a:ln>
            <a:effectLst/>
          </p:spPr>
          <p:txBody>
            <a:bodyPr wrap="none" lIns="72000" tIns="18000" anchor="ctr"/>
            <a:lstStyle/>
            <a:p>
              <a:pPr algn="ctr">
                <a:spcBef>
                  <a:spcPct val="0"/>
                </a:spcBef>
              </a:pPr>
              <a:r>
                <a:rPr lang="zh-CN" altLang="en-US" sz="1800">
                  <a:latin typeface="Times New Roman" pitchFamily="18" charset="0"/>
                </a:rPr>
                <a:t>地址译码</a:t>
              </a:r>
            </a:p>
          </p:txBody>
        </p:sp>
        <p:sp>
          <p:nvSpPr>
            <p:cNvPr id="641046" name="Rectangle 22"/>
            <p:cNvSpPr>
              <a:spLocks noChangeArrowheads="1"/>
            </p:cNvSpPr>
            <p:nvPr/>
          </p:nvSpPr>
          <p:spPr bwMode="auto">
            <a:xfrm>
              <a:off x="2760" y="2948"/>
              <a:ext cx="687" cy="240"/>
            </a:xfrm>
            <a:prstGeom prst="rect">
              <a:avLst/>
            </a:prstGeom>
            <a:noFill/>
            <a:ln w="28575">
              <a:solidFill>
                <a:schemeClr val="tx1"/>
              </a:solidFill>
              <a:miter lim="800000"/>
              <a:headEnd/>
              <a:tailEnd/>
            </a:ln>
            <a:effectLst/>
          </p:spPr>
          <p:txBody>
            <a:bodyPr wrap="none" lIns="54000" tIns="7200" anchor="ctr"/>
            <a:lstStyle/>
            <a:p>
              <a:pPr algn="ctr">
                <a:spcBef>
                  <a:spcPct val="0"/>
                </a:spcBef>
              </a:pPr>
              <a:r>
                <a:rPr lang="zh-CN" altLang="en-US" sz="1800">
                  <a:latin typeface="Times New Roman" pitchFamily="18" charset="0"/>
                </a:rPr>
                <a:t>下地址</a:t>
              </a:r>
            </a:p>
          </p:txBody>
        </p:sp>
        <p:sp>
          <p:nvSpPr>
            <p:cNvPr id="641047" name="Rectangle 23"/>
            <p:cNvSpPr>
              <a:spLocks noChangeArrowheads="1"/>
            </p:cNvSpPr>
            <p:nvPr/>
          </p:nvSpPr>
          <p:spPr bwMode="auto">
            <a:xfrm>
              <a:off x="2077" y="2948"/>
              <a:ext cx="687" cy="240"/>
            </a:xfrm>
            <a:prstGeom prst="rect">
              <a:avLst/>
            </a:prstGeom>
            <a:noFill/>
            <a:ln w="28575">
              <a:solidFill>
                <a:schemeClr val="tx1"/>
              </a:solidFill>
              <a:miter lim="800000"/>
              <a:headEnd/>
              <a:tailEnd/>
            </a:ln>
            <a:effectLst/>
          </p:spPr>
          <p:txBody>
            <a:bodyPr wrap="none" lIns="57600" tIns="7200" anchor="ctr"/>
            <a:lstStyle/>
            <a:p>
              <a:pPr algn="ctr">
                <a:spcBef>
                  <a:spcPct val="0"/>
                </a:spcBef>
              </a:pPr>
              <a:r>
                <a:rPr lang="zh-CN" altLang="en-US" sz="1800">
                  <a:latin typeface="Times New Roman" pitchFamily="18" charset="0"/>
                </a:rPr>
                <a:t>转移方式</a:t>
              </a:r>
            </a:p>
          </p:txBody>
        </p:sp>
        <p:sp>
          <p:nvSpPr>
            <p:cNvPr id="641048" name="Rectangle 24"/>
            <p:cNvSpPr>
              <a:spLocks noChangeArrowheads="1"/>
            </p:cNvSpPr>
            <p:nvPr/>
          </p:nvSpPr>
          <p:spPr bwMode="auto">
            <a:xfrm>
              <a:off x="1390" y="2948"/>
              <a:ext cx="687" cy="240"/>
            </a:xfrm>
            <a:prstGeom prst="rect">
              <a:avLst/>
            </a:prstGeom>
            <a:noFill/>
            <a:ln w="28575">
              <a:solidFill>
                <a:schemeClr val="tx1"/>
              </a:solidFill>
              <a:miter lim="800000"/>
              <a:headEnd/>
              <a:tailEnd/>
            </a:ln>
            <a:effectLst/>
          </p:spPr>
          <p:txBody>
            <a:bodyPr wrap="none" anchor="ctr"/>
            <a:lstStyle/>
            <a:p>
              <a:pPr algn="ctr">
                <a:spcBef>
                  <a:spcPct val="0"/>
                </a:spcBef>
              </a:pPr>
              <a:endParaRPr lang="en-US" altLang="zh-CN" sz="2000">
                <a:latin typeface="Times New Roman" pitchFamily="18" charset="0"/>
              </a:endParaRPr>
            </a:p>
          </p:txBody>
        </p:sp>
        <p:sp>
          <p:nvSpPr>
            <p:cNvPr id="641049" name="Text Box 25"/>
            <p:cNvSpPr txBox="1">
              <a:spLocks noChangeArrowheads="1"/>
            </p:cNvSpPr>
            <p:nvPr/>
          </p:nvSpPr>
          <p:spPr bwMode="auto">
            <a:xfrm>
              <a:off x="816" y="2948"/>
              <a:ext cx="615" cy="250"/>
            </a:xfrm>
            <a:prstGeom prst="rect">
              <a:avLst/>
            </a:prstGeom>
            <a:noFill/>
            <a:ln w="9525">
              <a:noFill/>
              <a:miter lim="800000"/>
              <a:headEnd/>
              <a:tailEnd/>
            </a:ln>
            <a:effectLst/>
          </p:spPr>
          <p:txBody>
            <a:bodyPr wrap="none">
              <a:spAutoFit/>
            </a:bodyPr>
            <a:lstStyle/>
            <a:p>
              <a:pPr>
                <a:spcBef>
                  <a:spcPct val="0"/>
                </a:spcBef>
              </a:pPr>
              <a:r>
                <a:rPr lang="en-US" altLang="zh-CN" sz="2000">
                  <a:latin typeface="Times New Roman" pitchFamily="18" charset="0"/>
                </a:rPr>
                <a:t>CMDR</a:t>
              </a:r>
            </a:p>
          </p:txBody>
        </p:sp>
        <p:grpSp>
          <p:nvGrpSpPr>
            <p:cNvPr id="5" name="Group 26"/>
            <p:cNvGrpSpPr>
              <a:grpSpLocks/>
            </p:cNvGrpSpPr>
            <p:nvPr/>
          </p:nvGrpSpPr>
          <p:grpSpPr bwMode="auto">
            <a:xfrm>
              <a:off x="1383" y="3466"/>
              <a:ext cx="2064" cy="384"/>
              <a:chOff x="1584" y="3648"/>
              <a:chExt cx="2064" cy="384"/>
            </a:xfrm>
          </p:grpSpPr>
          <p:sp>
            <p:nvSpPr>
              <p:cNvPr id="641051" name="Text Box 27"/>
              <p:cNvSpPr txBox="1">
                <a:spLocks noChangeArrowheads="1"/>
              </p:cNvSpPr>
              <p:nvPr/>
            </p:nvSpPr>
            <p:spPr bwMode="auto">
              <a:xfrm>
                <a:off x="2198" y="3696"/>
                <a:ext cx="921" cy="250"/>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控制存储器</a:t>
                </a:r>
              </a:p>
            </p:txBody>
          </p:sp>
          <p:sp>
            <p:nvSpPr>
              <p:cNvPr id="641052" name="Rectangle 28"/>
              <p:cNvSpPr>
                <a:spLocks noChangeArrowheads="1"/>
              </p:cNvSpPr>
              <p:nvPr/>
            </p:nvSpPr>
            <p:spPr bwMode="auto">
              <a:xfrm>
                <a:off x="1584" y="3648"/>
                <a:ext cx="2064" cy="384"/>
              </a:xfrm>
              <a:prstGeom prst="rect">
                <a:avLst/>
              </a:prstGeom>
              <a:noFill/>
              <a:ln w="28575">
                <a:solidFill>
                  <a:schemeClr val="tx1"/>
                </a:solidFill>
                <a:miter lim="800000"/>
                <a:headEnd/>
                <a:tailEnd/>
              </a:ln>
              <a:effectLst/>
            </p:spPr>
            <p:txBody>
              <a:bodyPr wrap="none" anchor="ctr"/>
              <a:lstStyle/>
              <a:p>
                <a:endParaRPr lang="zh-CN" altLang="en-US"/>
              </a:p>
            </p:txBody>
          </p:sp>
        </p:grpSp>
      </p:grpSp>
      <p:grpSp>
        <p:nvGrpSpPr>
          <p:cNvPr id="6" name="Group 29"/>
          <p:cNvGrpSpPr>
            <a:grpSpLocks/>
          </p:cNvGrpSpPr>
          <p:nvPr/>
        </p:nvGrpSpPr>
        <p:grpSpPr bwMode="auto">
          <a:xfrm>
            <a:off x="2119313" y="3962400"/>
            <a:ext cx="1206500" cy="717550"/>
            <a:chOff x="1335" y="2496"/>
            <a:chExt cx="760" cy="452"/>
          </a:xfrm>
        </p:grpSpPr>
        <p:sp>
          <p:nvSpPr>
            <p:cNvPr id="641054" name="Line 30"/>
            <p:cNvSpPr>
              <a:spLocks noChangeShapeType="1"/>
            </p:cNvSpPr>
            <p:nvPr/>
          </p:nvSpPr>
          <p:spPr bwMode="auto">
            <a:xfrm flipV="1">
              <a:off x="1431" y="2708"/>
              <a:ext cx="0" cy="240"/>
            </a:xfrm>
            <a:prstGeom prst="line">
              <a:avLst/>
            </a:prstGeom>
            <a:noFill/>
            <a:ln w="28575">
              <a:solidFill>
                <a:schemeClr val="folHlink"/>
              </a:solidFill>
              <a:round/>
              <a:headEnd/>
              <a:tailEnd type="stealth" w="med" len="med"/>
            </a:ln>
            <a:effectLst/>
          </p:spPr>
          <p:txBody>
            <a:bodyPr wrap="none"/>
            <a:lstStyle/>
            <a:p>
              <a:endParaRPr lang="zh-CN" altLang="en-US"/>
            </a:p>
          </p:txBody>
        </p:sp>
        <p:sp>
          <p:nvSpPr>
            <p:cNvPr id="641055" name="Line 31"/>
            <p:cNvSpPr>
              <a:spLocks noChangeShapeType="1"/>
            </p:cNvSpPr>
            <p:nvPr/>
          </p:nvSpPr>
          <p:spPr bwMode="auto">
            <a:xfrm flipV="1">
              <a:off x="1575" y="2708"/>
              <a:ext cx="0" cy="240"/>
            </a:xfrm>
            <a:prstGeom prst="line">
              <a:avLst/>
            </a:prstGeom>
            <a:noFill/>
            <a:ln w="28575">
              <a:solidFill>
                <a:schemeClr val="folHlink"/>
              </a:solidFill>
              <a:round/>
              <a:headEnd/>
              <a:tailEnd type="stealth" w="med" len="med"/>
            </a:ln>
            <a:effectLst/>
          </p:spPr>
          <p:txBody>
            <a:bodyPr wrap="none"/>
            <a:lstStyle/>
            <a:p>
              <a:endParaRPr lang="zh-CN" altLang="en-US"/>
            </a:p>
          </p:txBody>
        </p:sp>
        <p:sp>
          <p:nvSpPr>
            <p:cNvPr id="641056" name="Line 32"/>
            <p:cNvSpPr>
              <a:spLocks noChangeShapeType="1"/>
            </p:cNvSpPr>
            <p:nvPr/>
          </p:nvSpPr>
          <p:spPr bwMode="auto">
            <a:xfrm flipV="1">
              <a:off x="2007" y="2708"/>
              <a:ext cx="0" cy="240"/>
            </a:xfrm>
            <a:prstGeom prst="line">
              <a:avLst/>
            </a:prstGeom>
            <a:noFill/>
            <a:ln w="28575">
              <a:solidFill>
                <a:schemeClr val="folHlink"/>
              </a:solidFill>
              <a:round/>
              <a:headEnd/>
              <a:tailEnd type="stealth" w="med" len="med"/>
            </a:ln>
            <a:effectLst/>
          </p:spPr>
          <p:txBody>
            <a:bodyPr wrap="none"/>
            <a:lstStyle/>
            <a:p>
              <a:endParaRPr lang="zh-CN" altLang="en-US"/>
            </a:p>
          </p:txBody>
        </p:sp>
        <p:sp>
          <p:nvSpPr>
            <p:cNvPr id="641057" name="Text Box 33"/>
            <p:cNvSpPr txBox="1">
              <a:spLocks noChangeArrowheads="1"/>
            </p:cNvSpPr>
            <p:nvPr/>
          </p:nvSpPr>
          <p:spPr bwMode="auto">
            <a:xfrm>
              <a:off x="1661" y="2669"/>
              <a:ext cx="276" cy="250"/>
            </a:xfrm>
            <a:prstGeom prst="rect">
              <a:avLst/>
            </a:prstGeom>
            <a:noFill/>
            <a:ln w="9525">
              <a:noFill/>
              <a:miter lim="800000"/>
              <a:headEnd/>
              <a:tailEnd/>
            </a:ln>
            <a:effectLst/>
          </p:spPr>
          <p:txBody>
            <a:bodyPr wrap="none">
              <a:spAutoFit/>
            </a:bodyPr>
            <a:lstStyle/>
            <a:p>
              <a:pPr>
                <a:spcBef>
                  <a:spcPct val="0"/>
                </a:spcBef>
              </a:pPr>
              <a:r>
                <a:rPr lang="zh-CN" altLang="en-US" sz="2000">
                  <a:solidFill>
                    <a:schemeClr val="folHlink"/>
                  </a:solidFill>
                  <a:latin typeface="Times New Roman" pitchFamily="18" charset="0"/>
                </a:rPr>
                <a:t>…</a:t>
              </a:r>
            </a:p>
          </p:txBody>
        </p:sp>
        <p:sp>
          <p:nvSpPr>
            <p:cNvPr id="641058" name="Text Box 34"/>
            <p:cNvSpPr txBox="1">
              <a:spLocks noChangeArrowheads="1"/>
            </p:cNvSpPr>
            <p:nvPr/>
          </p:nvSpPr>
          <p:spPr bwMode="auto">
            <a:xfrm>
              <a:off x="1335" y="2496"/>
              <a:ext cx="760" cy="250"/>
            </a:xfrm>
            <a:prstGeom prst="rect">
              <a:avLst/>
            </a:prstGeom>
            <a:noFill/>
            <a:ln w="9525">
              <a:noFill/>
              <a:miter lim="800000"/>
              <a:headEnd/>
              <a:tailEnd/>
            </a:ln>
            <a:effectLst/>
          </p:spPr>
          <p:txBody>
            <a:bodyPr wrap="none">
              <a:spAutoFit/>
            </a:bodyPr>
            <a:lstStyle/>
            <a:p>
              <a:pPr>
                <a:spcBef>
                  <a:spcPct val="0"/>
                </a:spcBef>
              </a:pPr>
              <a:r>
                <a:rPr lang="zh-CN" altLang="en-US" sz="2000">
                  <a:solidFill>
                    <a:schemeClr val="folHlink"/>
                  </a:solidFill>
                  <a:latin typeface="Times New Roman" pitchFamily="18" charset="0"/>
                </a:rPr>
                <a:t>控制信号</a:t>
              </a:r>
            </a:p>
          </p:txBody>
        </p:sp>
      </p:grpSp>
      <p:grpSp>
        <p:nvGrpSpPr>
          <p:cNvPr id="7" name="Group 35"/>
          <p:cNvGrpSpPr>
            <a:grpSpLocks/>
          </p:cNvGrpSpPr>
          <p:nvPr/>
        </p:nvGrpSpPr>
        <p:grpSpPr bwMode="auto">
          <a:xfrm>
            <a:off x="2414588" y="3143250"/>
            <a:ext cx="1698625" cy="685800"/>
            <a:chOff x="1521" y="1980"/>
            <a:chExt cx="1070" cy="432"/>
          </a:xfrm>
        </p:grpSpPr>
        <p:grpSp>
          <p:nvGrpSpPr>
            <p:cNvPr id="8" name="Group 36"/>
            <p:cNvGrpSpPr>
              <a:grpSpLocks/>
            </p:cNvGrpSpPr>
            <p:nvPr/>
          </p:nvGrpSpPr>
          <p:grpSpPr bwMode="auto">
            <a:xfrm>
              <a:off x="2149" y="1980"/>
              <a:ext cx="442" cy="432"/>
              <a:chOff x="2246" y="2544"/>
              <a:chExt cx="442" cy="432"/>
            </a:xfrm>
          </p:grpSpPr>
          <p:sp>
            <p:nvSpPr>
              <p:cNvPr id="641061" name="Text Box 37"/>
              <p:cNvSpPr txBox="1">
                <a:spLocks noChangeArrowheads="1"/>
              </p:cNvSpPr>
              <p:nvPr/>
            </p:nvSpPr>
            <p:spPr bwMode="auto">
              <a:xfrm>
                <a:off x="2246" y="2558"/>
                <a:ext cx="422" cy="404"/>
              </a:xfrm>
              <a:prstGeom prst="rect">
                <a:avLst/>
              </a:prstGeom>
              <a:noFill/>
              <a:ln w="9525">
                <a:noFill/>
                <a:miter lim="800000"/>
                <a:headEnd/>
                <a:tailEnd/>
              </a:ln>
              <a:effectLst/>
            </p:spPr>
            <p:txBody>
              <a:bodyPr wrap="none">
                <a:spAutoFit/>
              </a:bodyPr>
              <a:lstStyle/>
              <a:p>
                <a:pPr>
                  <a:spcBef>
                    <a:spcPct val="0"/>
                  </a:spcBef>
                </a:pPr>
                <a:r>
                  <a:rPr lang="zh-CN" altLang="en-US">
                    <a:latin typeface="Times New Roman" pitchFamily="18" charset="0"/>
                  </a:rPr>
                  <a:t> </a:t>
                </a:r>
                <a:r>
                  <a:rPr lang="zh-CN" altLang="en-US" sz="1800">
                    <a:latin typeface="Times New Roman" pitchFamily="18" charset="0"/>
                  </a:rPr>
                  <a:t>分支</a:t>
                </a:r>
              </a:p>
              <a:p>
                <a:pPr>
                  <a:spcBef>
                    <a:spcPct val="0"/>
                  </a:spcBef>
                </a:pPr>
                <a:r>
                  <a:rPr lang="zh-CN" altLang="en-US">
                    <a:latin typeface="Times New Roman" pitchFamily="18" charset="0"/>
                  </a:rPr>
                  <a:t> </a:t>
                </a:r>
                <a:r>
                  <a:rPr lang="zh-CN" altLang="en-US" sz="1800">
                    <a:latin typeface="Times New Roman" pitchFamily="18" charset="0"/>
                  </a:rPr>
                  <a:t>逻辑</a:t>
                </a:r>
              </a:p>
            </p:txBody>
          </p:sp>
          <p:sp>
            <p:nvSpPr>
              <p:cNvPr id="641062" name="Rectangle 38"/>
              <p:cNvSpPr>
                <a:spLocks noChangeArrowheads="1"/>
              </p:cNvSpPr>
              <p:nvPr/>
            </p:nvSpPr>
            <p:spPr bwMode="auto">
              <a:xfrm>
                <a:off x="2256" y="2544"/>
                <a:ext cx="432" cy="432"/>
              </a:xfrm>
              <a:prstGeom prst="rect">
                <a:avLst/>
              </a:prstGeom>
              <a:noFill/>
              <a:ln w="28575">
                <a:solidFill>
                  <a:schemeClr val="tx1"/>
                </a:solidFill>
                <a:miter lim="800000"/>
                <a:headEnd/>
                <a:tailEnd/>
              </a:ln>
              <a:effectLst/>
            </p:spPr>
            <p:txBody>
              <a:bodyPr wrap="none" anchor="ctr"/>
              <a:lstStyle/>
              <a:p>
                <a:pPr algn="ctr"/>
                <a:endParaRPr lang="zh-CN" altLang="en-US"/>
              </a:p>
            </p:txBody>
          </p:sp>
        </p:grpSp>
        <p:sp>
          <p:nvSpPr>
            <p:cNvPr id="641063" name="Line 39"/>
            <p:cNvSpPr>
              <a:spLocks noChangeShapeType="1"/>
            </p:cNvSpPr>
            <p:nvPr/>
          </p:nvSpPr>
          <p:spPr bwMode="auto">
            <a:xfrm>
              <a:off x="1911" y="2036"/>
              <a:ext cx="240" cy="0"/>
            </a:xfrm>
            <a:prstGeom prst="line">
              <a:avLst/>
            </a:prstGeom>
            <a:noFill/>
            <a:ln w="28575">
              <a:solidFill>
                <a:schemeClr val="tx1"/>
              </a:solidFill>
              <a:round/>
              <a:headEnd/>
              <a:tailEnd type="stealth" w="med" len="med"/>
            </a:ln>
            <a:effectLst/>
          </p:spPr>
          <p:txBody>
            <a:bodyPr wrap="none"/>
            <a:lstStyle/>
            <a:p>
              <a:endParaRPr lang="zh-CN" altLang="en-US"/>
            </a:p>
          </p:txBody>
        </p:sp>
        <p:sp>
          <p:nvSpPr>
            <p:cNvPr id="641064" name="Line 40"/>
            <p:cNvSpPr>
              <a:spLocks noChangeShapeType="1"/>
            </p:cNvSpPr>
            <p:nvPr/>
          </p:nvSpPr>
          <p:spPr bwMode="auto">
            <a:xfrm>
              <a:off x="1911" y="2324"/>
              <a:ext cx="240" cy="0"/>
            </a:xfrm>
            <a:prstGeom prst="line">
              <a:avLst/>
            </a:prstGeom>
            <a:noFill/>
            <a:ln w="28575">
              <a:solidFill>
                <a:schemeClr val="tx1"/>
              </a:solidFill>
              <a:round/>
              <a:headEnd/>
              <a:tailEnd type="stealth" w="med" len="med"/>
            </a:ln>
            <a:effectLst/>
          </p:spPr>
          <p:txBody>
            <a:bodyPr wrap="none"/>
            <a:lstStyle/>
            <a:p>
              <a:endParaRPr lang="zh-CN" altLang="en-US"/>
            </a:p>
          </p:txBody>
        </p:sp>
        <p:sp>
          <p:nvSpPr>
            <p:cNvPr id="641065" name="Text Box 41"/>
            <p:cNvSpPr txBox="1">
              <a:spLocks noChangeArrowheads="1"/>
            </p:cNvSpPr>
            <p:nvPr/>
          </p:nvSpPr>
          <p:spPr bwMode="auto">
            <a:xfrm>
              <a:off x="1891" y="2103"/>
              <a:ext cx="308" cy="218"/>
            </a:xfrm>
            <a:prstGeom prst="rect">
              <a:avLst/>
            </a:prstGeom>
            <a:noFill/>
            <a:ln w="9525">
              <a:noFill/>
              <a:miter lim="800000"/>
              <a:headEnd/>
              <a:tailEnd/>
            </a:ln>
            <a:effectLst/>
          </p:spPr>
          <p:txBody>
            <a:bodyPr vert="eaVert" wrap="none">
              <a:spAutoFit/>
            </a:bodyPr>
            <a:lstStyle/>
            <a:p>
              <a:pPr>
                <a:spcBef>
                  <a:spcPct val="0"/>
                </a:spcBef>
              </a:pPr>
              <a:r>
                <a:rPr lang="zh-CN" altLang="en-US" sz="2000">
                  <a:latin typeface="Times New Roman" pitchFamily="18" charset="0"/>
                </a:rPr>
                <a:t>…</a:t>
              </a:r>
            </a:p>
          </p:txBody>
        </p:sp>
        <p:sp>
          <p:nvSpPr>
            <p:cNvPr id="641066" name="Text Box 42"/>
            <p:cNvSpPr txBox="1">
              <a:spLocks noChangeArrowheads="1"/>
            </p:cNvSpPr>
            <p:nvPr/>
          </p:nvSpPr>
          <p:spPr bwMode="auto">
            <a:xfrm>
              <a:off x="1521" y="2026"/>
              <a:ext cx="438" cy="250"/>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标志</a:t>
              </a:r>
            </a:p>
          </p:txBody>
        </p:sp>
      </p:grpSp>
      <p:sp>
        <p:nvSpPr>
          <p:cNvPr id="641067" name="Text Box 43"/>
          <p:cNvSpPr txBox="1">
            <a:spLocks noChangeArrowheads="1"/>
          </p:cNvSpPr>
          <p:nvPr/>
        </p:nvSpPr>
        <p:spPr bwMode="auto">
          <a:xfrm>
            <a:off x="1722438" y="2527300"/>
            <a:ext cx="1462087" cy="396875"/>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微程序入口</a:t>
            </a:r>
          </a:p>
        </p:txBody>
      </p:sp>
      <p:grpSp>
        <p:nvGrpSpPr>
          <p:cNvPr id="9" name="Group 44"/>
          <p:cNvGrpSpPr>
            <a:grpSpLocks/>
          </p:cNvGrpSpPr>
          <p:nvPr/>
        </p:nvGrpSpPr>
        <p:grpSpPr bwMode="auto">
          <a:xfrm>
            <a:off x="3810000" y="6102350"/>
            <a:ext cx="3121025" cy="315913"/>
            <a:chOff x="2400" y="3844"/>
            <a:chExt cx="1966" cy="199"/>
          </a:xfrm>
        </p:grpSpPr>
        <p:sp>
          <p:nvSpPr>
            <p:cNvPr id="641069" name="Rectangle 45"/>
            <p:cNvSpPr>
              <a:spLocks noChangeArrowheads="1"/>
            </p:cNvSpPr>
            <p:nvPr/>
          </p:nvSpPr>
          <p:spPr bwMode="auto">
            <a:xfrm>
              <a:off x="2439" y="3984"/>
              <a:ext cx="1927" cy="59"/>
            </a:xfrm>
            <a:prstGeom prst="rect">
              <a:avLst/>
            </a:prstGeom>
            <a:solidFill>
              <a:schemeClr val="folHlink"/>
            </a:solidFill>
            <a:ln w="9525">
              <a:solidFill>
                <a:schemeClr val="folHlink"/>
              </a:solidFill>
              <a:miter lim="800000"/>
              <a:headEnd/>
              <a:tailEnd/>
            </a:ln>
            <a:effectLst/>
          </p:spPr>
          <p:txBody>
            <a:bodyPr wrap="none" anchor="ctr"/>
            <a:lstStyle/>
            <a:p>
              <a:endParaRPr lang="zh-CN" altLang="en-US"/>
            </a:p>
          </p:txBody>
        </p:sp>
        <p:sp>
          <p:nvSpPr>
            <p:cNvPr id="641070" name="AutoShape 46"/>
            <p:cNvSpPr>
              <a:spLocks noChangeArrowheads="1"/>
            </p:cNvSpPr>
            <p:nvPr/>
          </p:nvSpPr>
          <p:spPr bwMode="auto">
            <a:xfrm>
              <a:off x="2400" y="3844"/>
              <a:ext cx="96" cy="195"/>
            </a:xfrm>
            <a:prstGeom prst="upArrow">
              <a:avLst>
                <a:gd name="adj1" fmla="val 50000"/>
                <a:gd name="adj2" fmla="val 50781"/>
              </a:avLst>
            </a:prstGeom>
            <a:solidFill>
              <a:schemeClr val="folHlink"/>
            </a:solidFill>
            <a:ln w="28575">
              <a:solidFill>
                <a:schemeClr val="folHlink"/>
              </a:solidFill>
              <a:miter lim="800000"/>
              <a:headEnd/>
              <a:tailEnd/>
            </a:ln>
            <a:effectLst/>
          </p:spPr>
          <p:txBody>
            <a:bodyPr vert="eaVert" wrap="none" anchor="ctr"/>
            <a:lstStyle/>
            <a:p>
              <a:endParaRPr lang="zh-CN" altLang="en-US"/>
            </a:p>
          </p:txBody>
        </p:sp>
      </p:grpSp>
      <p:sp>
        <p:nvSpPr>
          <p:cNvPr id="641071" name="Rectangle 47"/>
          <p:cNvSpPr>
            <a:spLocks noChangeArrowheads="1"/>
          </p:cNvSpPr>
          <p:nvPr/>
        </p:nvSpPr>
        <p:spPr bwMode="auto">
          <a:xfrm>
            <a:off x="7696200" y="152400"/>
            <a:ext cx="1447800" cy="838200"/>
          </a:xfrm>
          <a:prstGeom prst="rect">
            <a:avLst/>
          </a:prstGeom>
          <a:noFill/>
          <a:ln w="9525">
            <a:noFill/>
            <a:miter lim="800000"/>
            <a:headEnd/>
            <a:tailEnd/>
          </a:ln>
          <a:effectLst/>
        </p:spPr>
        <p:txBody>
          <a:bodyPr lIns="92075" tIns="46038" rIns="92075" bIns="46038" anchor="ctr"/>
          <a:lstStyle/>
          <a:p>
            <a:pPr>
              <a:spcBef>
                <a:spcPct val="0"/>
              </a:spcBef>
            </a:pPr>
            <a:r>
              <a:rPr lang="zh-CN" altLang="en-US" sz="4400">
                <a:solidFill>
                  <a:schemeClr val="tx2"/>
                </a:solidFill>
                <a:effectLst>
                  <a:outerShdw blurRad="38100" dist="38100" dir="2700000" algn="tl">
                    <a:srgbClr val="000000"/>
                  </a:outerShdw>
                </a:effectLst>
                <a:latin typeface="Arial" charset="0"/>
              </a:rPr>
              <a:t>10.2</a:t>
            </a:r>
          </a:p>
        </p:txBody>
      </p:sp>
      <p:grpSp>
        <p:nvGrpSpPr>
          <p:cNvPr id="10" name="Group 48"/>
          <p:cNvGrpSpPr>
            <a:grpSpLocks/>
          </p:cNvGrpSpPr>
          <p:nvPr/>
        </p:nvGrpSpPr>
        <p:grpSpPr bwMode="auto">
          <a:xfrm>
            <a:off x="4862513" y="1447800"/>
            <a:ext cx="2295525" cy="1311275"/>
            <a:chOff x="3063" y="912"/>
            <a:chExt cx="1446" cy="826"/>
          </a:xfrm>
        </p:grpSpPr>
        <p:grpSp>
          <p:nvGrpSpPr>
            <p:cNvPr id="11" name="Group 49"/>
            <p:cNvGrpSpPr>
              <a:grpSpLocks/>
            </p:cNvGrpSpPr>
            <p:nvPr/>
          </p:nvGrpSpPr>
          <p:grpSpPr bwMode="auto">
            <a:xfrm>
              <a:off x="3063" y="912"/>
              <a:ext cx="1446" cy="260"/>
              <a:chOff x="3063" y="912"/>
              <a:chExt cx="1446" cy="260"/>
            </a:xfrm>
          </p:grpSpPr>
          <p:sp>
            <p:nvSpPr>
              <p:cNvPr id="641074" name="Text Box 50"/>
              <p:cNvSpPr txBox="1">
                <a:spLocks noChangeArrowheads="1"/>
              </p:cNvSpPr>
              <p:nvPr/>
            </p:nvSpPr>
            <p:spPr bwMode="auto">
              <a:xfrm>
                <a:off x="3063" y="922"/>
                <a:ext cx="338" cy="250"/>
              </a:xfrm>
              <a:prstGeom prst="rect">
                <a:avLst/>
              </a:prstGeom>
              <a:noFill/>
              <a:ln w="9525">
                <a:noFill/>
                <a:miter lim="800000"/>
                <a:headEnd/>
                <a:tailEnd/>
              </a:ln>
              <a:effectLst/>
            </p:spPr>
            <p:txBody>
              <a:bodyPr wrap="none">
                <a:spAutoFit/>
              </a:bodyPr>
              <a:lstStyle/>
              <a:p>
                <a:pPr>
                  <a:spcBef>
                    <a:spcPct val="0"/>
                  </a:spcBef>
                </a:pPr>
                <a:r>
                  <a:rPr lang="en-US" altLang="zh-CN" sz="2000">
                    <a:latin typeface="Times New Roman" pitchFamily="18" charset="0"/>
                  </a:rPr>
                  <a:t>OP</a:t>
                </a:r>
              </a:p>
            </p:txBody>
          </p:sp>
          <p:sp>
            <p:nvSpPr>
              <p:cNvPr id="641075" name="Rectangle 51"/>
              <p:cNvSpPr>
                <a:spLocks noChangeArrowheads="1"/>
              </p:cNvSpPr>
              <p:nvPr/>
            </p:nvSpPr>
            <p:spPr bwMode="auto">
              <a:xfrm>
                <a:off x="3063" y="922"/>
                <a:ext cx="336" cy="240"/>
              </a:xfrm>
              <a:prstGeom prst="rect">
                <a:avLst/>
              </a:prstGeom>
              <a:noFill/>
              <a:ln w="28575">
                <a:solidFill>
                  <a:schemeClr val="tx1"/>
                </a:solidFill>
                <a:miter lim="800000"/>
                <a:headEnd/>
                <a:tailEnd/>
              </a:ln>
              <a:effectLst/>
            </p:spPr>
            <p:txBody>
              <a:bodyPr wrap="none" anchor="ctr"/>
              <a:lstStyle/>
              <a:p>
                <a:endParaRPr lang="zh-CN" altLang="en-US"/>
              </a:p>
            </p:txBody>
          </p:sp>
          <p:sp>
            <p:nvSpPr>
              <p:cNvPr id="641076" name="Rectangle 52"/>
              <p:cNvSpPr>
                <a:spLocks noChangeArrowheads="1"/>
              </p:cNvSpPr>
              <p:nvPr/>
            </p:nvSpPr>
            <p:spPr bwMode="auto">
              <a:xfrm>
                <a:off x="3399" y="922"/>
                <a:ext cx="816" cy="240"/>
              </a:xfrm>
              <a:prstGeom prst="rect">
                <a:avLst/>
              </a:prstGeom>
              <a:noFill/>
              <a:ln w="28575">
                <a:solidFill>
                  <a:schemeClr val="tx1"/>
                </a:solidFill>
                <a:miter lim="800000"/>
                <a:headEnd/>
                <a:tailEnd/>
              </a:ln>
              <a:effectLst/>
            </p:spPr>
            <p:txBody>
              <a:bodyPr wrap="none" anchor="ctr"/>
              <a:lstStyle/>
              <a:p>
                <a:endParaRPr lang="zh-CN" altLang="en-US"/>
              </a:p>
            </p:txBody>
          </p:sp>
          <p:sp>
            <p:nvSpPr>
              <p:cNvPr id="641077" name="Text Box 53"/>
              <p:cNvSpPr txBox="1">
                <a:spLocks noChangeArrowheads="1"/>
              </p:cNvSpPr>
              <p:nvPr/>
            </p:nvSpPr>
            <p:spPr bwMode="auto">
              <a:xfrm>
                <a:off x="4215" y="912"/>
                <a:ext cx="294" cy="250"/>
              </a:xfrm>
              <a:prstGeom prst="rect">
                <a:avLst/>
              </a:prstGeom>
              <a:noFill/>
              <a:ln w="9525">
                <a:noFill/>
                <a:miter lim="800000"/>
                <a:headEnd/>
                <a:tailEnd/>
              </a:ln>
              <a:effectLst/>
            </p:spPr>
            <p:txBody>
              <a:bodyPr wrap="none">
                <a:spAutoFit/>
              </a:bodyPr>
              <a:lstStyle/>
              <a:p>
                <a:pPr>
                  <a:spcBef>
                    <a:spcPct val="0"/>
                  </a:spcBef>
                </a:pPr>
                <a:r>
                  <a:rPr lang="en-US" altLang="zh-CN" sz="2000">
                    <a:latin typeface="Times New Roman" pitchFamily="18" charset="0"/>
                  </a:rPr>
                  <a:t>IR</a:t>
                </a:r>
              </a:p>
            </p:txBody>
          </p:sp>
        </p:grpSp>
        <p:grpSp>
          <p:nvGrpSpPr>
            <p:cNvPr id="12" name="Group 54"/>
            <p:cNvGrpSpPr>
              <a:grpSpLocks/>
            </p:cNvGrpSpPr>
            <p:nvPr/>
          </p:nvGrpSpPr>
          <p:grpSpPr bwMode="auto">
            <a:xfrm>
              <a:off x="3063" y="1296"/>
              <a:ext cx="778" cy="442"/>
              <a:chOff x="3367" y="1094"/>
              <a:chExt cx="778" cy="442"/>
            </a:xfrm>
          </p:grpSpPr>
          <p:sp>
            <p:nvSpPr>
              <p:cNvPr id="641079" name="Text Box 55"/>
              <p:cNvSpPr txBox="1">
                <a:spLocks noChangeArrowheads="1"/>
              </p:cNvSpPr>
              <p:nvPr/>
            </p:nvSpPr>
            <p:spPr bwMode="auto">
              <a:xfrm>
                <a:off x="3367" y="1094"/>
                <a:ext cx="778" cy="442"/>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 </a:t>
                </a:r>
                <a:r>
                  <a:rPr lang="zh-CN" altLang="en-US" sz="1000">
                    <a:latin typeface="Times New Roman" pitchFamily="18" charset="0"/>
                  </a:rPr>
                  <a:t>   </a:t>
                </a:r>
                <a:r>
                  <a:rPr lang="zh-CN" altLang="en-US" sz="2000">
                    <a:latin typeface="Times New Roman" pitchFamily="18" charset="0"/>
                  </a:rPr>
                  <a:t>微地址</a:t>
                </a:r>
                <a:endParaRPr lang="en-US" altLang="zh-CN" sz="2000">
                  <a:latin typeface="Times New Roman" pitchFamily="18" charset="0"/>
                </a:endParaRPr>
              </a:p>
              <a:p>
                <a:pPr>
                  <a:spcBef>
                    <a:spcPct val="0"/>
                  </a:spcBef>
                </a:pPr>
                <a:r>
                  <a:rPr lang="zh-CN" altLang="en-US" sz="900">
                    <a:latin typeface="Times New Roman" pitchFamily="18" charset="0"/>
                  </a:rPr>
                  <a:t> </a:t>
                </a:r>
                <a:r>
                  <a:rPr lang="zh-CN" altLang="en-US" sz="2000">
                    <a:latin typeface="Times New Roman" pitchFamily="18" charset="0"/>
                  </a:rPr>
                  <a:t>形成部件</a:t>
                </a:r>
              </a:p>
            </p:txBody>
          </p:sp>
          <p:sp>
            <p:nvSpPr>
              <p:cNvPr id="641080" name="Rectangle 56"/>
              <p:cNvSpPr>
                <a:spLocks noChangeArrowheads="1"/>
              </p:cNvSpPr>
              <p:nvPr/>
            </p:nvSpPr>
            <p:spPr bwMode="auto">
              <a:xfrm>
                <a:off x="3377" y="1104"/>
                <a:ext cx="768" cy="432"/>
              </a:xfrm>
              <a:prstGeom prst="rect">
                <a:avLst/>
              </a:prstGeom>
              <a:noFill/>
              <a:ln w="28575">
                <a:solidFill>
                  <a:schemeClr val="tx1"/>
                </a:solidFill>
                <a:miter lim="800000"/>
                <a:headEnd/>
                <a:tailEnd/>
              </a:ln>
              <a:effectLst/>
            </p:spPr>
            <p:txBody>
              <a:bodyPr wrap="none" anchor="ctr"/>
              <a:lstStyle/>
              <a:p>
                <a:endParaRPr lang="zh-CN" altLang="en-US"/>
              </a:p>
            </p:txBody>
          </p:sp>
        </p:grpSp>
      </p:grpSp>
      <p:grpSp>
        <p:nvGrpSpPr>
          <p:cNvPr id="13" name="Group 57"/>
          <p:cNvGrpSpPr>
            <a:grpSpLocks/>
          </p:cNvGrpSpPr>
          <p:nvPr/>
        </p:nvGrpSpPr>
        <p:grpSpPr bwMode="auto">
          <a:xfrm>
            <a:off x="4862513" y="3232150"/>
            <a:ext cx="1235075" cy="412750"/>
            <a:chOff x="3367" y="1083"/>
            <a:chExt cx="778" cy="453"/>
          </a:xfrm>
        </p:grpSpPr>
        <p:sp>
          <p:nvSpPr>
            <p:cNvPr id="641082" name="Text Box 58"/>
            <p:cNvSpPr txBox="1">
              <a:spLocks noChangeArrowheads="1"/>
            </p:cNvSpPr>
            <p:nvPr/>
          </p:nvSpPr>
          <p:spPr bwMode="auto">
            <a:xfrm>
              <a:off x="3367" y="1083"/>
              <a:ext cx="776" cy="436"/>
            </a:xfrm>
            <a:prstGeom prst="rect">
              <a:avLst/>
            </a:prstGeom>
            <a:noFill/>
            <a:ln w="9525">
              <a:noFill/>
              <a:miter lim="800000"/>
              <a:headEnd/>
              <a:tailEnd/>
            </a:ln>
            <a:effectLst/>
          </p:spPr>
          <p:txBody>
            <a:bodyPr wrap="none">
              <a:spAutoFit/>
            </a:bodyPr>
            <a:lstStyle/>
            <a:p>
              <a:pPr>
                <a:spcBef>
                  <a:spcPct val="0"/>
                </a:spcBef>
              </a:pPr>
              <a:r>
                <a:rPr lang="zh-CN" altLang="en-US">
                  <a:latin typeface="Times New Roman" pitchFamily="18" charset="0"/>
                </a:rPr>
                <a:t> </a:t>
              </a:r>
              <a:r>
                <a:rPr lang="zh-CN" altLang="en-US" sz="2000">
                  <a:latin typeface="Times New Roman" pitchFamily="18" charset="0"/>
                </a:rPr>
                <a:t>多路选择</a:t>
              </a:r>
            </a:p>
          </p:txBody>
        </p:sp>
        <p:sp>
          <p:nvSpPr>
            <p:cNvPr id="641083" name="Rectangle 59"/>
            <p:cNvSpPr>
              <a:spLocks noChangeArrowheads="1"/>
            </p:cNvSpPr>
            <p:nvPr/>
          </p:nvSpPr>
          <p:spPr bwMode="auto">
            <a:xfrm>
              <a:off x="3377" y="1104"/>
              <a:ext cx="768" cy="432"/>
            </a:xfrm>
            <a:prstGeom prst="rect">
              <a:avLst/>
            </a:prstGeom>
            <a:noFill/>
            <a:ln w="28575">
              <a:solidFill>
                <a:schemeClr val="tx1"/>
              </a:solidFill>
              <a:miter lim="800000"/>
              <a:headEnd/>
              <a:tailEnd/>
            </a:ln>
            <a:effectLst/>
          </p:spPr>
          <p:txBody>
            <a:bodyPr wrap="none" anchor="ctr"/>
            <a:lstStyle/>
            <a:p>
              <a:endParaRPr lang="zh-CN" altLang="en-US"/>
            </a:p>
          </p:txBody>
        </p:sp>
      </p:grpSp>
      <p:sp>
        <p:nvSpPr>
          <p:cNvPr id="641084" name="Freeform 60"/>
          <p:cNvSpPr>
            <a:spLocks/>
          </p:cNvSpPr>
          <p:nvPr/>
        </p:nvSpPr>
        <p:spPr bwMode="auto">
          <a:xfrm>
            <a:off x="6084888" y="3429000"/>
            <a:ext cx="863600" cy="1295400"/>
          </a:xfrm>
          <a:custGeom>
            <a:avLst/>
            <a:gdLst/>
            <a:ahLst/>
            <a:cxnLst>
              <a:cxn ang="0">
                <a:pos x="0" y="0"/>
              </a:cxn>
              <a:cxn ang="0">
                <a:pos x="544" y="0"/>
              </a:cxn>
              <a:cxn ang="0">
                <a:pos x="544" y="861"/>
              </a:cxn>
            </a:cxnLst>
            <a:rect l="0" t="0" r="r" b="b"/>
            <a:pathLst>
              <a:path w="544" h="861">
                <a:moveTo>
                  <a:pt x="0" y="0"/>
                </a:moveTo>
                <a:lnTo>
                  <a:pt x="544" y="0"/>
                </a:lnTo>
                <a:lnTo>
                  <a:pt x="544" y="861"/>
                </a:lnTo>
              </a:path>
            </a:pathLst>
          </a:custGeom>
          <a:noFill/>
          <a:ln w="107950" cmpd="sng">
            <a:solidFill>
              <a:schemeClr val="folHlink"/>
            </a:solidFill>
            <a:round/>
            <a:headEnd type="none" w="med" len="med"/>
            <a:tailEnd type="triangle" w="sm" len="sm"/>
          </a:ln>
          <a:effectLst/>
        </p:spPr>
        <p:txBody>
          <a:bodyPr wrap="none"/>
          <a:lstStyle/>
          <a:p>
            <a:endParaRPr lang="zh-CN" altLang="en-US"/>
          </a:p>
        </p:txBody>
      </p:sp>
      <p:sp>
        <p:nvSpPr>
          <p:cNvPr id="641085" name="Line 61"/>
          <p:cNvSpPr>
            <a:spLocks noChangeShapeType="1"/>
          </p:cNvSpPr>
          <p:nvPr/>
        </p:nvSpPr>
        <p:spPr bwMode="auto">
          <a:xfrm flipV="1">
            <a:off x="5076825" y="3644900"/>
            <a:ext cx="0" cy="1008063"/>
          </a:xfrm>
          <a:prstGeom prst="line">
            <a:avLst/>
          </a:prstGeom>
          <a:noFill/>
          <a:ln w="107950">
            <a:solidFill>
              <a:schemeClr val="folHlink"/>
            </a:solidFill>
            <a:round/>
            <a:headEnd/>
            <a:tailEnd type="triangle" w="sm" len="sm"/>
          </a:ln>
          <a:effectLst/>
        </p:spPr>
        <p:txBody>
          <a:bodyPr wrap="none"/>
          <a:lstStyle/>
          <a:p>
            <a:endParaRPr lang="zh-CN" altLang="en-US"/>
          </a:p>
        </p:txBody>
      </p:sp>
      <p:sp>
        <p:nvSpPr>
          <p:cNvPr id="641086" name="AutoShape 62">
            <a:hlinkClick r:id="" action="ppaction://noaction" highlightClick="1"/>
          </p:cNvPr>
          <p:cNvSpPr>
            <a:spLocks noChangeArrowheads="1"/>
          </p:cNvSpPr>
          <p:nvPr/>
        </p:nvSpPr>
        <p:spPr bwMode="auto">
          <a:xfrm>
            <a:off x="8589963" y="6516688"/>
            <a:ext cx="539750" cy="333375"/>
          </a:xfrm>
          <a:prstGeom prst="actionButtonEnd">
            <a:avLst/>
          </a:prstGeom>
          <a:solidFill>
            <a:srgbClr val="3366FF"/>
          </a:solidFill>
          <a:ln w="9525">
            <a:noFill/>
            <a:miter lim="800000"/>
            <a:headEnd/>
            <a:tailEnd/>
          </a:ln>
          <a:effectLst/>
        </p:spPr>
        <p:txBody>
          <a:bodyPr wrap="none" anchor="ctr">
            <a:spAutoFit/>
          </a:bodyPr>
          <a:lstStyle/>
          <a:p>
            <a:endParaRPr lang="zh-CN" altLang="en-US"/>
          </a:p>
        </p:txBody>
      </p:sp>
      <p:sp>
        <p:nvSpPr>
          <p:cNvPr id="641087" name="AutoShape 63"/>
          <p:cNvSpPr>
            <a:spLocks noChangeArrowheads="1"/>
          </p:cNvSpPr>
          <p:nvPr/>
        </p:nvSpPr>
        <p:spPr bwMode="auto">
          <a:xfrm>
            <a:off x="323850" y="981075"/>
            <a:ext cx="3887788" cy="1368425"/>
          </a:xfrm>
          <a:prstGeom prst="wedgeRectCallout">
            <a:avLst>
              <a:gd name="adj1" fmla="val 76949"/>
              <a:gd name="adj2" fmla="val 98144"/>
            </a:avLst>
          </a:prstGeom>
          <a:solidFill>
            <a:schemeClr val="folHlink"/>
          </a:solidFill>
          <a:ln w="28575">
            <a:solidFill>
              <a:schemeClr val="bg2"/>
            </a:solidFill>
            <a:miter lim="800000"/>
            <a:headEnd/>
            <a:tailEnd/>
          </a:ln>
          <a:effectLst/>
        </p:spPr>
        <p:txBody>
          <a:bodyPr/>
          <a:lstStyle/>
          <a:p>
            <a:pPr>
              <a:buFont typeface="Wingdings" pitchFamily="2" charset="2"/>
              <a:buChar char="l"/>
            </a:pPr>
            <a:r>
              <a:rPr lang="zh-CN" altLang="en-US" sz="1800">
                <a:solidFill>
                  <a:schemeClr val="bg2"/>
                </a:solidFill>
              </a:rPr>
              <a:t>（</a:t>
            </a:r>
            <a:r>
              <a:rPr lang="en-US" altLang="zh-CN" sz="1800">
                <a:solidFill>
                  <a:schemeClr val="bg2"/>
                </a:solidFill>
              </a:rPr>
              <a:t>CMAR+1</a:t>
            </a:r>
            <a:r>
              <a:rPr lang="zh-CN" altLang="en-US" sz="1800">
                <a:solidFill>
                  <a:schemeClr val="bg2"/>
                </a:solidFill>
              </a:rPr>
              <a:t>）</a:t>
            </a:r>
            <a:r>
              <a:rPr lang="en-US" altLang="zh-CN" sz="1800">
                <a:solidFill>
                  <a:schemeClr val="bg2"/>
                </a:solidFill>
              </a:rPr>
              <a:t>-&gt;CMAR</a:t>
            </a:r>
          </a:p>
          <a:p>
            <a:pPr>
              <a:buFont typeface="Wingdings" pitchFamily="2" charset="2"/>
              <a:buChar char="l"/>
            </a:pPr>
            <a:r>
              <a:rPr lang="zh-CN" altLang="en-US" sz="1800">
                <a:solidFill>
                  <a:schemeClr val="bg2"/>
                </a:solidFill>
              </a:rPr>
              <a:t>微指令的下地址字段</a:t>
            </a:r>
          </a:p>
          <a:p>
            <a:pPr>
              <a:buFont typeface="Wingdings" pitchFamily="2" charset="2"/>
              <a:buChar char="l"/>
            </a:pPr>
            <a:r>
              <a:rPr lang="zh-CN" altLang="en-US" sz="1800">
                <a:solidFill>
                  <a:schemeClr val="bg2"/>
                </a:solidFill>
              </a:rPr>
              <a:t>指令寄存器（通过微地址形成部件）</a:t>
            </a:r>
          </a:p>
          <a:p>
            <a:pPr>
              <a:buFont typeface="Wingdings" pitchFamily="2" charset="2"/>
              <a:buChar char="l"/>
            </a:pPr>
            <a:r>
              <a:rPr lang="zh-CN" altLang="en-US" sz="1800">
                <a:solidFill>
                  <a:schemeClr val="bg2"/>
                </a:solidFill>
              </a:rPr>
              <a:t>微程序入口地址</a:t>
            </a:r>
          </a:p>
        </p:txBody>
      </p:sp>
      <p:sp>
        <p:nvSpPr>
          <p:cNvPr id="64" name="日期占位符 63"/>
          <p:cNvSpPr>
            <a:spLocks noGrp="1"/>
          </p:cNvSpPr>
          <p:nvPr>
            <p:ph type="dt" sz="half" idx="10"/>
          </p:nvPr>
        </p:nvSpPr>
        <p:spPr/>
        <p:txBody>
          <a:bodyPr/>
          <a:lstStyle/>
          <a:p>
            <a:fld id="{B6A8386A-A594-4CA5-8990-4C182296F239}" type="datetime1">
              <a:rPr lang="zh-CN" altLang="en-US" smtClean="0"/>
              <a:pPr/>
              <a:t>2019/11/28</a:t>
            </a:fld>
            <a:endParaRPr lang="zh-CN" altLang="en-US"/>
          </a:p>
        </p:txBody>
      </p:sp>
      <p:sp>
        <p:nvSpPr>
          <p:cNvPr id="65" name="灯片编号占位符 64"/>
          <p:cNvSpPr>
            <a:spLocks noGrp="1"/>
          </p:cNvSpPr>
          <p:nvPr>
            <p:ph type="sldNum" sz="quarter" idx="12"/>
          </p:nvPr>
        </p:nvSpPr>
        <p:spPr/>
        <p:txBody>
          <a:bodyPr/>
          <a:lstStyle/>
          <a:p>
            <a:fld id="{0C913308-F349-4B6D-A68A-DD1791B4A57B}" type="slidenum">
              <a:rPr lang="zh-CN" altLang="en-US" smtClean="0"/>
              <a:pPr/>
              <a:t>36</a:t>
            </a:fld>
            <a:endParaRPr lang="zh-CN" altLang="en-US"/>
          </a:p>
        </p:txBody>
      </p:sp>
      <p:sp>
        <p:nvSpPr>
          <p:cNvPr id="66" name="页脚占位符 65"/>
          <p:cNvSpPr>
            <a:spLocks noGrp="1"/>
          </p:cNvSpPr>
          <p:nvPr>
            <p:ph type="ftr" sz="quarter" idx="11"/>
          </p:nvPr>
        </p:nvSpPr>
        <p:spPr/>
        <p:txBody>
          <a:bodyPr/>
          <a:lstStyle/>
          <a:p>
            <a:r>
              <a:rPr lang="zh-CN" altLang="en-US" smtClean="0"/>
              <a:t>龙芯</a:t>
            </a:r>
            <a:r>
              <a:rPr lang="en-US" altLang="zh-CN" smtClean="0"/>
              <a:t>-</a:t>
            </a:r>
            <a:r>
              <a:rPr lang="zh-CN" altLang="en-US" smtClean="0"/>
              <a:t>东北大学（秦皇岛）联合实验室</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outVertic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arn(outVertic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3" fill="hold" grpId="0" nodeType="clickEffect">
                                  <p:stCondLst>
                                    <p:cond delay="0"/>
                                  </p:stCondLst>
                                  <p:childTnLst>
                                    <p:set>
                                      <p:cBhvr>
                                        <p:cTn id="21" dur="1" fill="hold">
                                          <p:stCondLst>
                                            <p:cond delay="0"/>
                                          </p:stCondLst>
                                        </p:cTn>
                                        <p:tgtEl>
                                          <p:spTgt spid="641085"/>
                                        </p:tgtEl>
                                        <p:attrNameLst>
                                          <p:attrName>style.visibility</p:attrName>
                                        </p:attrNameLst>
                                      </p:cBhvr>
                                      <p:to>
                                        <p:strVal val="visible"/>
                                      </p:to>
                                    </p:set>
                                    <p:animEffect transition="in" filter="strips(upRight)">
                                      <p:cBhvr>
                                        <p:cTn id="22" dur="500"/>
                                        <p:tgtEl>
                                          <p:spTgt spid="641085"/>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1" fill="hold" grpId="0" nodeType="clickEffect">
                                  <p:stCondLst>
                                    <p:cond delay="0"/>
                                  </p:stCondLst>
                                  <p:childTnLst>
                                    <p:set>
                                      <p:cBhvr>
                                        <p:cTn id="26" dur="1" fill="hold">
                                          <p:stCondLst>
                                            <p:cond delay="0"/>
                                          </p:stCondLst>
                                        </p:cTn>
                                        <p:tgtEl>
                                          <p:spTgt spid="641033"/>
                                        </p:tgtEl>
                                        <p:attrNameLst>
                                          <p:attrName>style.visibility</p:attrName>
                                        </p:attrNameLst>
                                      </p:cBhvr>
                                      <p:to>
                                        <p:strVal val="visible"/>
                                      </p:to>
                                    </p:set>
                                    <p:animEffect transition="in" filter="slide(fromTop)">
                                      <p:cBhvr>
                                        <p:cTn id="27" dur="500"/>
                                        <p:tgtEl>
                                          <p:spTgt spid="641033"/>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1" fill="hold" grpId="0" nodeType="clickEffect">
                                  <p:stCondLst>
                                    <p:cond delay="0"/>
                                  </p:stCondLst>
                                  <p:childTnLst>
                                    <p:set>
                                      <p:cBhvr>
                                        <p:cTn id="31" dur="1" fill="hold">
                                          <p:stCondLst>
                                            <p:cond delay="0"/>
                                          </p:stCondLst>
                                        </p:cTn>
                                        <p:tgtEl>
                                          <p:spTgt spid="641032"/>
                                        </p:tgtEl>
                                        <p:attrNameLst>
                                          <p:attrName>style.visibility</p:attrName>
                                        </p:attrNameLst>
                                      </p:cBhvr>
                                      <p:to>
                                        <p:strVal val="visible"/>
                                      </p:to>
                                    </p:set>
                                    <p:animEffect transition="in" filter="slide(fromTop)">
                                      <p:cBhvr>
                                        <p:cTn id="32" dur="500"/>
                                        <p:tgtEl>
                                          <p:spTgt spid="641032"/>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9"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strips(upLeft)">
                                      <p:cBhvr>
                                        <p:cTn id="37" dur="500"/>
                                        <p:tgtEl>
                                          <p:spTgt spid="3"/>
                                        </p:tgtEl>
                                      </p:cBhvr>
                                    </p:animEffect>
                                  </p:childTnLst>
                                </p:cTn>
                              </p:par>
                            </p:childTnLst>
                          </p:cTn>
                        </p:par>
                        <p:par>
                          <p:cTn id="38" fill="hold">
                            <p:stCondLst>
                              <p:cond delay="500"/>
                            </p:stCondLst>
                            <p:childTnLst>
                              <p:par>
                                <p:cTn id="39" presetID="16" presetClass="entr" presetSubtype="37" fill="hold" grpId="0" nodeType="afterEffect">
                                  <p:stCondLst>
                                    <p:cond delay="0"/>
                                  </p:stCondLst>
                                  <p:childTnLst>
                                    <p:set>
                                      <p:cBhvr>
                                        <p:cTn id="40" dur="1" fill="hold">
                                          <p:stCondLst>
                                            <p:cond delay="0"/>
                                          </p:stCondLst>
                                        </p:cTn>
                                        <p:tgtEl>
                                          <p:spTgt spid="641038"/>
                                        </p:tgtEl>
                                        <p:attrNameLst>
                                          <p:attrName>style.visibility</p:attrName>
                                        </p:attrNameLst>
                                      </p:cBhvr>
                                      <p:to>
                                        <p:strVal val="visible"/>
                                      </p:to>
                                    </p:set>
                                    <p:animEffect transition="in" filter="barn(outVertical)">
                                      <p:cBhvr>
                                        <p:cTn id="41" dur="500"/>
                                        <p:tgtEl>
                                          <p:spTgt spid="641038"/>
                                        </p:tgtEl>
                                      </p:cBhvr>
                                    </p:animEffect>
                                  </p:childTnLst>
                                </p:cTn>
                              </p:par>
                            </p:childTnLst>
                          </p:cTn>
                        </p:par>
                      </p:childTnLst>
                    </p:cTn>
                  </p:par>
                  <p:par>
                    <p:cTn id="42" fill="hold">
                      <p:stCondLst>
                        <p:cond delay="indefinite"/>
                      </p:stCondLst>
                      <p:childTnLst>
                        <p:par>
                          <p:cTn id="43" fill="hold">
                            <p:stCondLst>
                              <p:cond delay="0"/>
                            </p:stCondLst>
                            <p:childTnLst>
                              <p:par>
                                <p:cTn id="44" presetID="18" presetClass="entr" presetSubtype="3" fill="hold" grpId="0" nodeType="clickEffect">
                                  <p:stCondLst>
                                    <p:cond delay="0"/>
                                  </p:stCondLst>
                                  <p:childTnLst>
                                    <p:set>
                                      <p:cBhvr>
                                        <p:cTn id="45" dur="1" fill="hold">
                                          <p:stCondLst>
                                            <p:cond delay="0"/>
                                          </p:stCondLst>
                                        </p:cTn>
                                        <p:tgtEl>
                                          <p:spTgt spid="641039"/>
                                        </p:tgtEl>
                                        <p:attrNameLst>
                                          <p:attrName>style.visibility</p:attrName>
                                        </p:attrNameLst>
                                      </p:cBhvr>
                                      <p:to>
                                        <p:strVal val="visible"/>
                                      </p:to>
                                    </p:set>
                                    <p:animEffect transition="in" filter="strips(upRight)">
                                      <p:cBhvr>
                                        <p:cTn id="46" dur="500"/>
                                        <p:tgtEl>
                                          <p:spTgt spid="641039"/>
                                        </p:tgtEl>
                                      </p:cBhvr>
                                    </p:animEffect>
                                  </p:childTnLst>
                                </p:cTn>
                              </p:par>
                            </p:childTnLst>
                          </p:cTn>
                        </p:par>
                      </p:childTnLst>
                    </p:cTn>
                  </p:par>
                  <p:par>
                    <p:cTn id="47" fill="hold">
                      <p:stCondLst>
                        <p:cond delay="indefinite"/>
                      </p:stCondLst>
                      <p:childTnLst>
                        <p:par>
                          <p:cTn id="48" fill="hold">
                            <p:stCondLst>
                              <p:cond delay="0"/>
                            </p:stCondLst>
                            <p:childTnLst>
                              <p:par>
                                <p:cTn id="49" presetID="18" presetClass="entr" presetSubtype="6" fill="hold" nodeType="clickEffect">
                                  <p:stCondLst>
                                    <p:cond delay="0"/>
                                  </p:stCondLst>
                                  <p:childTnLst>
                                    <p:set>
                                      <p:cBhvr>
                                        <p:cTn id="50" dur="1" fill="hold">
                                          <p:stCondLst>
                                            <p:cond delay="0"/>
                                          </p:stCondLst>
                                        </p:cTn>
                                        <p:tgtEl>
                                          <p:spTgt spid="2"/>
                                        </p:tgtEl>
                                        <p:attrNameLst>
                                          <p:attrName>style.visibility</p:attrName>
                                        </p:attrNameLst>
                                      </p:cBhvr>
                                      <p:to>
                                        <p:strVal val="visible"/>
                                      </p:to>
                                    </p:set>
                                    <p:animEffect transition="in" filter="strips(downRight)">
                                      <p:cBhvr>
                                        <p:cTn id="51" dur="500"/>
                                        <p:tgtEl>
                                          <p:spTgt spid="2"/>
                                        </p:tgtEl>
                                      </p:cBhvr>
                                    </p:animEffect>
                                  </p:childTnLst>
                                </p:cTn>
                              </p:par>
                            </p:childTnLst>
                          </p:cTn>
                        </p:par>
                        <p:par>
                          <p:cTn id="52" fill="hold">
                            <p:stCondLst>
                              <p:cond delay="500"/>
                            </p:stCondLst>
                            <p:childTnLst>
                              <p:par>
                                <p:cTn id="53" presetID="3" presetClass="entr" presetSubtype="10" fill="hold" grpId="0" nodeType="afterEffect">
                                  <p:stCondLst>
                                    <p:cond delay="0"/>
                                  </p:stCondLst>
                                  <p:childTnLst>
                                    <p:set>
                                      <p:cBhvr>
                                        <p:cTn id="54" dur="1" fill="hold">
                                          <p:stCondLst>
                                            <p:cond delay="0"/>
                                          </p:stCondLst>
                                        </p:cTn>
                                        <p:tgtEl>
                                          <p:spTgt spid="641067"/>
                                        </p:tgtEl>
                                        <p:attrNameLst>
                                          <p:attrName>style.visibility</p:attrName>
                                        </p:attrNameLst>
                                      </p:cBhvr>
                                      <p:to>
                                        <p:strVal val="visible"/>
                                      </p:to>
                                    </p:set>
                                    <p:animEffect transition="in" filter="blinds(horizontal)">
                                      <p:cBhvr>
                                        <p:cTn id="55" dur="500"/>
                                        <p:tgtEl>
                                          <p:spTgt spid="641067"/>
                                        </p:tgtEl>
                                      </p:cBhvr>
                                    </p:animEffect>
                                  </p:childTnLst>
                                </p:cTn>
                              </p:par>
                            </p:childTnLst>
                          </p:cTn>
                        </p:par>
                      </p:childTnLst>
                    </p:cTn>
                  </p:par>
                  <p:par>
                    <p:cTn id="56" fill="hold">
                      <p:stCondLst>
                        <p:cond delay="indefinite"/>
                      </p:stCondLst>
                      <p:childTnLst>
                        <p:par>
                          <p:cTn id="57" fill="hold">
                            <p:stCondLst>
                              <p:cond delay="0"/>
                            </p:stCondLst>
                            <p:childTnLst>
                              <p:par>
                                <p:cTn id="58" presetID="16" presetClass="entr" presetSubtype="37" fill="hold" nodeType="clickEffect">
                                  <p:stCondLst>
                                    <p:cond delay="0"/>
                                  </p:stCondLst>
                                  <p:childTnLst>
                                    <p:set>
                                      <p:cBhvr>
                                        <p:cTn id="59" dur="1" fill="hold">
                                          <p:stCondLst>
                                            <p:cond delay="0"/>
                                          </p:stCondLst>
                                        </p:cTn>
                                        <p:tgtEl>
                                          <p:spTgt spid="7"/>
                                        </p:tgtEl>
                                        <p:attrNameLst>
                                          <p:attrName>style.visibility</p:attrName>
                                        </p:attrNameLst>
                                      </p:cBhvr>
                                      <p:to>
                                        <p:strVal val="visible"/>
                                      </p:to>
                                    </p:set>
                                    <p:animEffect transition="in" filter="barn(outVertical)">
                                      <p:cBhvr>
                                        <p:cTn id="60" dur="500"/>
                                        <p:tgtEl>
                                          <p:spTgt spid="7"/>
                                        </p:tgtEl>
                                      </p:cBhvr>
                                    </p:animEffect>
                                  </p:childTnLst>
                                </p:cTn>
                              </p:par>
                            </p:childTnLst>
                          </p:cTn>
                        </p:par>
                      </p:childTnLst>
                    </p:cTn>
                  </p:par>
                  <p:par>
                    <p:cTn id="61" fill="hold">
                      <p:stCondLst>
                        <p:cond delay="indefinite"/>
                      </p:stCondLst>
                      <p:childTnLst>
                        <p:par>
                          <p:cTn id="62" fill="hold">
                            <p:stCondLst>
                              <p:cond delay="0"/>
                            </p:stCondLst>
                            <p:childTnLst>
                              <p:par>
                                <p:cTn id="63" presetID="12" presetClass="entr" presetSubtype="4" fill="hold" grpId="0" nodeType="clickEffect">
                                  <p:stCondLst>
                                    <p:cond delay="0"/>
                                  </p:stCondLst>
                                  <p:childTnLst>
                                    <p:set>
                                      <p:cBhvr>
                                        <p:cTn id="64" dur="1" fill="hold">
                                          <p:stCondLst>
                                            <p:cond delay="0"/>
                                          </p:stCondLst>
                                        </p:cTn>
                                        <p:tgtEl>
                                          <p:spTgt spid="641030"/>
                                        </p:tgtEl>
                                        <p:attrNameLst>
                                          <p:attrName>style.visibility</p:attrName>
                                        </p:attrNameLst>
                                      </p:cBhvr>
                                      <p:to>
                                        <p:strVal val="visible"/>
                                      </p:to>
                                    </p:set>
                                    <p:animEffect transition="in" filter="slide(fromBottom)">
                                      <p:cBhvr>
                                        <p:cTn id="65" dur="500"/>
                                        <p:tgtEl>
                                          <p:spTgt spid="641030"/>
                                        </p:tgtEl>
                                      </p:cBhvr>
                                    </p:animEffect>
                                  </p:childTnLst>
                                </p:cTn>
                              </p:par>
                            </p:childTnLst>
                          </p:cTn>
                        </p:par>
                      </p:childTnLst>
                    </p:cTn>
                  </p:par>
                  <p:par>
                    <p:cTn id="66" fill="hold">
                      <p:stCondLst>
                        <p:cond delay="indefinite"/>
                      </p:stCondLst>
                      <p:childTnLst>
                        <p:par>
                          <p:cTn id="67" fill="hold">
                            <p:stCondLst>
                              <p:cond delay="0"/>
                            </p:stCondLst>
                            <p:childTnLst>
                              <p:par>
                                <p:cTn id="68" presetID="12" presetClass="entr" presetSubtype="8" fill="hold" grpId="0" nodeType="clickEffect">
                                  <p:stCondLst>
                                    <p:cond delay="0"/>
                                  </p:stCondLst>
                                  <p:childTnLst>
                                    <p:set>
                                      <p:cBhvr>
                                        <p:cTn id="69" dur="1" fill="hold">
                                          <p:stCondLst>
                                            <p:cond delay="0"/>
                                          </p:stCondLst>
                                        </p:cTn>
                                        <p:tgtEl>
                                          <p:spTgt spid="641028"/>
                                        </p:tgtEl>
                                        <p:attrNameLst>
                                          <p:attrName>style.visibility</p:attrName>
                                        </p:attrNameLst>
                                      </p:cBhvr>
                                      <p:to>
                                        <p:strVal val="visible"/>
                                      </p:to>
                                    </p:set>
                                    <p:animEffect transition="in" filter="slide(fromLeft)">
                                      <p:cBhvr>
                                        <p:cTn id="70" dur="500"/>
                                        <p:tgtEl>
                                          <p:spTgt spid="641028"/>
                                        </p:tgtEl>
                                      </p:cBhvr>
                                    </p:animEffect>
                                  </p:childTnLst>
                                </p:cTn>
                              </p:par>
                            </p:childTnLst>
                          </p:cTn>
                        </p:par>
                        <p:par>
                          <p:cTn id="71" fill="hold">
                            <p:stCondLst>
                              <p:cond delay="500"/>
                            </p:stCondLst>
                            <p:childTnLst>
                              <p:par>
                                <p:cTn id="72" presetID="3" presetClass="entr" presetSubtype="10" fill="hold" grpId="0" nodeType="afterEffect">
                                  <p:stCondLst>
                                    <p:cond delay="0"/>
                                  </p:stCondLst>
                                  <p:childTnLst>
                                    <p:set>
                                      <p:cBhvr>
                                        <p:cTn id="73" dur="1" fill="hold">
                                          <p:stCondLst>
                                            <p:cond delay="0"/>
                                          </p:stCondLst>
                                        </p:cTn>
                                        <p:tgtEl>
                                          <p:spTgt spid="641029"/>
                                        </p:tgtEl>
                                        <p:attrNameLst>
                                          <p:attrName>style.visibility</p:attrName>
                                        </p:attrNameLst>
                                      </p:cBhvr>
                                      <p:to>
                                        <p:strVal val="visible"/>
                                      </p:to>
                                    </p:set>
                                    <p:animEffect transition="in" filter="blinds(horizontal)">
                                      <p:cBhvr>
                                        <p:cTn id="74" dur="500"/>
                                        <p:tgtEl>
                                          <p:spTgt spid="641029"/>
                                        </p:tgtEl>
                                      </p:cBhvr>
                                    </p:animEffect>
                                  </p:childTnLst>
                                </p:cTn>
                              </p:par>
                            </p:childTnLst>
                          </p:cTn>
                        </p:par>
                      </p:childTnLst>
                    </p:cTn>
                  </p:par>
                  <p:par>
                    <p:cTn id="75" fill="hold">
                      <p:stCondLst>
                        <p:cond delay="indefinite"/>
                      </p:stCondLst>
                      <p:childTnLst>
                        <p:par>
                          <p:cTn id="76" fill="hold">
                            <p:stCondLst>
                              <p:cond delay="0"/>
                            </p:stCondLst>
                            <p:childTnLst>
                              <p:par>
                                <p:cTn id="77" presetID="18" presetClass="entr" presetSubtype="6" fill="hold" grpId="0" nodeType="clickEffect">
                                  <p:stCondLst>
                                    <p:cond delay="0"/>
                                  </p:stCondLst>
                                  <p:childTnLst>
                                    <p:set>
                                      <p:cBhvr>
                                        <p:cTn id="78" dur="1" fill="hold">
                                          <p:stCondLst>
                                            <p:cond delay="0"/>
                                          </p:stCondLst>
                                        </p:cTn>
                                        <p:tgtEl>
                                          <p:spTgt spid="641084"/>
                                        </p:tgtEl>
                                        <p:attrNameLst>
                                          <p:attrName>style.visibility</p:attrName>
                                        </p:attrNameLst>
                                      </p:cBhvr>
                                      <p:to>
                                        <p:strVal val="visible"/>
                                      </p:to>
                                    </p:set>
                                    <p:animEffect transition="in" filter="strips(downRight)">
                                      <p:cBhvr>
                                        <p:cTn id="79" dur="500"/>
                                        <p:tgtEl>
                                          <p:spTgt spid="641084"/>
                                        </p:tgtEl>
                                      </p:cBhvr>
                                    </p:animEffect>
                                  </p:childTnLst>
                                </p:cTn>
                              </p:par>
                            </p:childTnLst>
                          </p:cTn>
                        </p:par>
                      </p:childTnLst>
                    </p:cTn>
                  </p:par>
                  <p:par>
                    <p:cTn id="80" fill="hold">
                      <p:stCondLst>
                        <p:cond delay="indefinite"/>
                      </p:stCondLst>
                      <p:childTnLst>
                        <p:par>
                          <p:cTn id="81" fill="hold">
                            <p:stCondLst>
                              <p:cond delay="0"/>
                            </p:stCondLst>
                            <p:childTnLst>
                              <p:par>
                                <p:cTn id="82" presetID="18" presetClass="entr" presetSubtype="12" fill="hold" grpId="0" nodeType="clickEffect">
                                  <p:stCondLst>
                                    <p:cond delay="0"/>
                                  </p:stCondLst>
                                  <p:childTnLst>
                                    <p:set>
                                      <p:cBhvr>
                                        <p:cTn id="83" dur="1" fill="hold">
                                          <p:stCondLst>
                                            <p:cond delay="0"/>
                                          </p:stCondLst>
                                        </p:cTn>
                                        <p:tgtEl>
                                          <p:spTgt spid="641026"/>
                                        </p:tgtEl>
                                        <p:attrNameLst>
                                          <p:attrName>style.visibility</p:attrName>
                                        </p:attrNameLst>
                                      </p:cBhvr>
                                      <p:to>
                                        <p:strVal val="visible"/>
                                      </p:to>
                                    </p:set>
                                    <p:animEffect transition="in" filter="strips(downLeft)">
                                      <p:cBhvr>
                                        <p:cTn id="84" dur="500"/>
                                        <p:tgtEl>
                                          <p:spTgt spid="641026"/>
                                        </p:tgtEl>
                                      </p:cBhvr>
                                    </p:animEffect>
                                  </p:childTnLst>
                                </p:cTn>
                              </p:par>
                            </p:childTnLst>
                          </p:cTn>
                        </p:par>
                      </p:childTnLst>
                    </p:cTn>
                  </p:par>
                  <p:par>
                    <p:cTn id="85" fill="hold">
                      <p:stCondLst>
                        <p:cond delay="indefinite"/>
                      </p:stCondLst>
                      <p:childTnLst>
                        <p:par>
                          <p:cTn id="86" fill="hold">
                            <p:stCondLst>
                              <p:cond delay="0"/>
                            </p:stCondLst>
                            <p:childTnLst>
                              <p:par>
                                <p:cTn id="87" presetID="12" presetClass="entr" presetSubtype="1" fill="hold" grpId="0" nodeType="clickEffect">
                                  <p:stCondLst>
                                    <p:cond delay="0"/>
                                  </p:stCondLst>
                                  <p:childTnLst>
                                    <p:set>
                                      <p:cBhvr>
                                        <p:cTn id="88" dur="1" fill="hold">
                                          <p:stCondLst>
                                            <p:cond delay="0"/>
                                          </p:stCondLst>
                                        </p:cTn>
                                        <p:tgtEl>
                                          <p:spTgt spid="641037"/>
                                        </p:tgtEl>
                                        <p:attrNameLst>
                                          <p:attrName>style.visibility</p:attrName>
                                        </p:attrNameLst>
                                      </p:cBhvr>
                                      <p:to>
                                        <p:strVal val="visible"/>
                                      </p:to>
                                    </p:set>
                                    <p:animEffect transition="in" filter="slide(fromTop)">
                                      <p:cBhvr>
                                        <p:cTn id="89" dur="500"/>
                                        <p:tgtEl>
                                          <p:spTgt spid="641037"/>
                                        </p:tgtEl>
                                      </p:cBhvr>
                                    </p:animEffect>
                                  </p:childTnLst>
                                </p:cTn>
                              </p:par>
                            </p:childTnLst>
                          </p:cTn>
                        </p:par>
                        <p:par>
                          <p:cTn id="90" fill="hold">
                            <p:stCondLst>
                              <p:cond delay="500"/>
                            </p:stCondLst>
                            <p:childTnLst>
                              <p:par>
                                <p:cTn id="91" presetID="18" presetClass="entr" presetSubtype="9" fill="hold" nodeType="afterEffect">
                                  <p:stCondLst>
                                    <p:cond delay="0"/>
                                  </p:stCondLst>
                                  <p:childTnLst>
                                    <p:set>
                                      <p:cBhvr>
                                        <p:cTn id="92" dur="1" fill="hold">
                                          <p:stCondLst>
                                            <p:cond delay="0"/>
                                          </p:stCondLst>
                                        </p:cTn>
                                        <p:tgtEl>
                                          <p:spTgt spid="9"/>
                                        </p:tgtEl>
                                        <p:attrNameLst>
                                          <p:attrName>style.visibility</p:attrName>
                                        </p:attrNameLst>
                                      </p:cBhvr>
                                      <p:to>
                                        <p:strVal val="visible"/>
                                      </p:to>
                                    </p:set>
                                    <p:animEffect transition="in" filter="strips(upLeft)">
                                      <p:cBhvr>
                                        <p:cTn id="93" dur="500"/>
                                        <p:tgtEl>
                                          <p:spTgt spid="9"/>
                                        </p:tgtEl>
                                      </p:cBhvr>
                                    </p:animEffect>
                                  </p:childTnLst>
                                </p:cTn>
                              </p:par>
                            </p:childTnLst>
                          </p:cTn>
                        </p:par>
                      </p:childTnLst>
                    </p:cTn>
                  </p:par>
                  <p:par>
                    <p:cTn id="94" fill="hold">
                      <p:stCondLst>
                        <p:cond delay="indefinite"/>
                      </p:stCondLst>
                      <p:childTnLst>
                        <p:par>
                          <p:cTn id="95" fill="hold">
                            <p:stCondLst>
                              <p:cond delay="0"/>
                            </p:stCondLst>
                            <p:childTnLst>
                              <p:par>
                                <p:cTn id="96" presetID="18" presetClass="entr" presetSubtype="3" fill="hold" grpId="0" nodeType="clickEffect">
                                  <p:stCondLst>
                                    <p:cond delay="0"/>
                                  </p:stCondLst>
                                  <p:childTnLst>
                                    <p:set>
                                      <p:cBhvr>
                                        <p:cTn id="97" dur="1" fill="hold">
                                          <p:stCondLst>
                                            <p:cond delay="0"/>
                                          </p:stCondLst>
                                        </p:cTn>
                                        <p:tgtEl>
                                          <p:spTgt spid="641031"/>
                                        </p:tgtEl>
                                        <p:attrNameLst>
                                          <p:attrName>style.visibility</p:attrName>
                                        </p:attrNameLst>
                                      </p:cBhvr>
                                      <p:to>
                                        <p:strVal val="visible"/>
                                      </p:to>
                                    </p:set>
                                    <p:animEffect transition="in" filter="strips(upRight)">
                                      <p:cBhvr>
                                        <p:cTn id="98" dur="500"/>
                                        <p:tgtEl>
                                          <p:spTgt spid="641031"/>
                                        </p:tgtEl>
                                      </p:cBhvr>
                                    </p:animEffect>
                                  </p:childTnLst>
                                </p:cTn>
                              </p:par>
                            </p:childTnLst>
                          </p:cTn>
                        </p:par>
                      </p:childTnLst>
                    </p:cTn>
                  </p:par>
                  <p:par>
                    <p:cTn id="99" fill="hold">
                      <p:stCondLst>
                        <p:cond delay="indefinite"/>
                      </p:stCondLst>
                      <p:childTnLst>
                        <p:par>
                          <p:cTn id="100" fill="hold">
                            <p:stCondLst>
                              <p:cond delay="0"/>
                            </p:stCondLst>
                            <p:childTnLst>
                              <p:par>
                                <p:cTn id="101" presetID="18" presetClass="entr" presetSubtype="9" fill="hold" nodeType="clickEffect">
                                  <p:stCondLst>
                                    <p:cond delay="0"/>
                                  </p:stCondLst>
                                  <p:childTnLst>
                                    <p:set>
                                      <p:cBhvr>
                                        <p:cTn id="102" dur="1" fill="hold">
                                          <p:stCondLst>
                                            <p:cond delay="0"/>
                                          </p:stCondLst>
                                        </p:cTn>
                                        <p:tgtEl>
                                          <p:spTgt spid="6"/>
                                        </p:tgtEl>
                                        <p:attrNameLst>
                                          <p:attrName>style.visibility</p:attrName>
                                        </p:attrNameLst>
                                      </p:cBhvr>
                                      <p:to>
                                        <p:strVal val="visible"/>
                                      </p:to>
                                    </p:set>
                                    <p:animEffect transition="in" filter="strips(upLeft)">
                                      <p:cBhvr>
                                        <p:cTn id="10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1026" grpId="0" animBg="1"/>
      <p:bldP spid="641028" grpId="0" animBg="1"/>
      <p:bldP spid="641029" grpId="0" autoUpdateAnimBg="0"/>
      <p:bldP spid="641030" grpId="0" animBg="1"/>
      <p:bldP spid="641031" grpId="0" animBg="1"/>
      <p:bldP spid="641032" grpId="0" animBg="1"/>
      <p:bldP spid="641033" grpId="0" animBg="1"/>
      <p:bldP spid="641037" grpId="0" animBg="1"/>
      <p:bldP spid="641038" grpId="0" animBg="1" autoUpdateAnimBg="0"/>
      <p:bldP spid="641039" grpId="0" animBg="1"/>
      <p:bldP spid="641067" grpId="0" autoUpdateAnimBg="0"/>
      <p:bldP spid="641084" grpId="0" animBg="1"/>
      <p:bldP spid="64108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0" name="Text Box 2"/>
          <p:cNvSpPr txBox="1">
            <a:spLocks noChangeArrowheads="1"/>
          </p:cNvSpPr>
          <p:nvPr/>
        </p:nvSpPr>
        <p:spPr bwMode="auto">
          <a:xfrm>
            <a:off x="395288" y="333375"/>
            <a:ext cx="7848600" cy="641350"/>
          </a:xfrm>
          <a:prstGeom prst="rect">
            <a:avLst/>
          </a:prstGeom>
          <a:noFill/>
          <a:ln w="9525">
            <a:noFill/>
            <a:miter lim="800000"/>
            <a:headEnd/>
            <a:tailEnd/>
          </a:ln>
          <a:effectLst/>
        </p:spPr>
        <p:txBody>
          <a:bodyPr>
            <a:spAutoFit/>
          </a:bodyPr>
          <a:lstStyle/>
          <a:p>
            <a:pPr>
              <a:spcBef>
                <a:spcPct val="50000"/>
              </a:spcBef>
            </a:pPr>
            <a:r>
              <a:rPr kumimoji="0" lang="zh-CN" altLang="en-US" sz="3600">
                <a:latin typeface="Verdana" pitchFamily="34" charset="0"/>
              </a:rPr>
              <a:t>五、微指令格式</a:t>
            </a:r>
          </a:p>
        </p:txBody>
      </p:sp>
      <p:sp>
        <p:nvSpPr>
          <p:cNvPr id="642051" name="Text Box 3"/>
          <p:cNvSpPr txBox="1">
            <a:spLocks noChangeArrowheads="1"/>
          </p:cNvSpPr>
          <p:nvPr/>
        </p:nvSpPr>
        <p:spPr bwMode="auto">
          <a:xfrm>
            <a:off x="876300" y="1143000"/>
            <a:ext cx="6264275" cy="519113"/>
          </a:xfrm>
          <a:prstGeom prst="rect">
            <a:avLst/>
          </a:prstGeom>
          <a:noFill/>
          <a:ln w="9525">
            <a:noFill/>
            <a:miter lim="800000"/>
            <a:headEnd/>
            <a:tailEnd/>
          </a:ln>
          <a:effectLst/>
        </p:spPr>
        <p:txBody>
          <a:bodyPr>
            <a:spAutoFit/>
          </a:bodyPr>
          <a:lstStyle/>
          <a:p>
            <a:pPr>
              <a:spcBef>
                <a:spcPct val="50000"/>
              </a:spcBef>
            </a:pPr>
            <a:r>
              <a:rPr kumimoji="0" lang="en-US" altLang="zh-CN" sz="2800">
                <a:latin typeface="Times New Roman" pitchFamily="18" charset="0"/>
              </a:rPr>
              <a:t>1</a:t>
            </a:r>
            <a:r>
              <a:rPr kumimoji="0" lang="zh-CN" altLang="en-US" sz="2800">
                <a:latin typeface="Times New Roman" pitchFamily="18" charset="0"/>
              </a:rPr>
              <a:t>. </a:t>
            </a:r>
            <a:r>
              <a:rPr kumimoji="0" lang="zh-CN" altLang="en-US" sz="2800">
                <a:latin typeface="Verdana" pitchFamily="34" charset="0"/>
              </a:rPr>
              <a:t>水平型微指令</a:t>
            </a:r>
          </a:p>
        </p:txBody>
      </p:sp>
      <p:sp>
        <p:nvSpPr>
          <p:cNvPr id="642052" name="Text Box 4"/>
          <p:cNvSpPr txBox="1">
            <a:spLocks noChangeArrowheads="1"/>
          </p:cNvSpPr>
          <p:nvPr/>
        </p:nvSpPr>
        <p:spPr bwMode="auto">
          <a:xfrm>
            <a:off x="820738" y="2719388"/>
            <a:ext cx="7866062" cy="1004887"/>
          </a:xfrm>
          <a:prstGeom prst="rect">
            <a:avLst/>
          </a:prstGeom>
          <a:noFill/>
          <a:ln w="9525">
            <a:noFill/>
            <a:miter lim="800000"/>
            <a:headEnd/>
            <a:tailEnd/>
          </a:ln>
          <a:effectLst/>
        </p:spPr>
        <p:txBody>
          <a:bodyPr>
            <a:spAutoFit/>
          </a:bodyPr>
          <a:lstStyle/>
          <a:p>
            <a:pPr>
              <a:spcBef>
                <a:spcPct val="50000"/>
              </a:spcBef>
            </a:pPr>
            <a:r>
              <a:rPr kumimoji="0" lang="zh-CN" altLang="en-US" sz="2400">
                <a:latin typeface="Verdana" pitchFamily="34" charset="0"/>
              </a:rPr>
              <a:t>如   直接编码、字段直接编码、字段间接编码、</a:t>
            </a:r>
          </a:p>
          <a:p>
            <a:pPr>
              <a:spcBef>
                <a:spcPct val="50000"/>
              </a:spcBef>
            </a:pPr>
            <a:r>
              <a:rPr kumimoji="0" lang="zh-CN" altLang="en-US" sz="2400">
                <a:latin typeface="Verdana" pitchFamily="34" charset="0"/>
              </a:rPr>
              <a:t>      直接和字段混合编码</a:t>
            </a:r>
          </a:p>
        </p:txBody>
      </p:sp>
      <p:sp>
        <p:nvSpPr>
          <p:cNvPr id="642053" name="Text Box 5"/>
          <p:cNvSpPr txBox="1">
            <a:spLocks noChangeArrowheads="1"/>
          </p:cNvSpPr>
          <p:nvPr/>
        </p:nvSpPr>
        <p:spPr bwMode="auto">
          <a:xfrm>
            <a:off x="876300" y="4213225"/>
            <a:ext cx="7200900" cy="519113"/>
          </a:xfrm>
          <a:prstGeom prst="rect">
            <a:avLst/>
          </a:prstGeom>
          <a:noFill/>
          <a:ln w="9525">
            <a:noFill/>
            <a:miter lim="800000"/>
            <a:headEnd/>
            <a:tailEnd/>
          </a:ln>
          <a:effectLst/>
        </p:spPr>
        <p:txBody>
          <a:bodyPr>
            <a:spAutoFit/>
          </a:bodyPr>
          <a:lstStyle/>
          <a:p>
            <a:pPr>
              <a:spcBef>
                <a:spcPct val="50000"/>
              </a:spcBef>
            </a:pPr>
            <a:r>
              <a:rPr kumimoji="0" lang="en-US" altLang="zh-CN" sz="2800">
                <a:latin typeface="Times New Roman" pitchFamily="18" charset="0"/>
              </a:rPr>
              <a:t>2</a:t>
            </a:r>
            <a:r>
              <a:rPr kumimoji="0" lang="zh-CN" altLang="en-US" sz="2800">
                <a:latin typeface="Times New Roman" pitchFamily="18" charset="0"/>
              </a:rPr>
              <a:t>. </a:t>
            </a:r>
            <a:r>
              <a:rPr kumimoji="0" lang="zh-CN" altLang="en-US" sz="2800">
                <a:latin typeface="Verdana" pitchFamily="34" charset="0"/>
              </a:rPr>
              <a:t>垂直型微指令</a:t>
            </a:r>
          </a:p>
        </p:txBody>
      </p:sp>
      <p:sp>
        <p:nvSpPr>
          <p:cNvPr id="642054" name="Text Box 6"/>
          <p:cNvSpPr txBox="1">
            <a:spLocks noChangeArrowheads="1"/>
          </p:cNvSpPr>
          <p:nvPr/>
        </p:nvSpPr>
        <p:spPr bwMode="auto">
          <a:xfrm>
            <a:off x="1346200" y="5032375"/>
            <a:ext cx="7416800" cy="457200"/>
          </a:xfrm>
          <a:prstGeom prst="rect">
            <a:avLst/>
          </a:prstGeom>
          <a:noFill/>
          <a:ln w="9525">
            <a:noFill/>
            <a:miter lim="800000"/>
            <a:headEnd/>
            <a:tailEnd/>
          </a:ln>
          <a:effectLst/>
        </p:spPr>
        <p:txBody>
          <a:bodyPr>
            <a:spAutoFit/>
          </a:bodyPr>
          <a:lstStyle/>
          <a:p>
            <a:pPr>
              <a:spcBef>
                <a:spcPct val="50000"/>
              </a:spcBef>
            </a:pPr>
            <a:r>
              <a:rPr kumimoji="0" lang="zh-CN" altLang="en-US" sz="2400">
                <a:solidFill>
                  <a:schemeClr val="folHlink"/>
                </a:solidFill>
                <a:latin typeface="Verdana" pitchFamily="34" charset="0"/>
              </a:rPr>
              <a:t>类似机器指令操作码 </a:t>
            </a:r>
            <a:r>
              <a:rPr kumimoji="0" lang="zh-CN" altLang="en-US" sz="2400">
                <a:latin typeface="Verdana" pitchFamily="34" charset="0"/>
              </a:rPr>
              <a:t>的方式</a:t>
            </a:r>
          </a:p>
        </p:txBody>
      </p:sp>
      <p:sp>
        <p:nvSpPr>
          <p:cNvPr id="642055" name="Text Box 7"/>
          <p:cNvSpPr txBox="1">
            <a:spLocks noChangeArrowheads="1"/>
          </p:cNvSpPr>
          <p:nvPr/>
        </p:nvSpPr>
        <p:spPr bwMode="auto">
          <a:xfrm>
            <a:off x="1292225" y="1962150"/>
            <a:ext cx="4473575" cy="457200"/>
          </a:xfrm>
          <a:prstGeom prst="rect">
            <a:avLst/>
          </a:prstGeom>
          <a:noFill/>
          <a:ln w="9525">
            <a:noFill/>
            <a:miter lim="800000"/>
            <a:headEnd/>
            <a:tailEnd/>
          </a:ln>
          <a:effectLst/>
        </p:spPr>
        <p:txBody>
          <a:bodyPr wrap="none">
            <a:spAutoFit/>
          </a:bodyPr>
          <a:lstStyle/>
          <a:p>
            <a:pPr>
              <a:spcBef>
                <a:spcPct val="50000"/>
              </a:spcBef>
            </a:pPr>
            <a:r>
              <a:rPr kumimoji="0" lang="zh-CN" altLang="en-US" sz="2400">
                <a:solidFill>
                  <a:schemeClr val="folHlink"/>
                </a:solidFill>
                <a:latin typeface="Verdana" pitchFamily="34" charset="0"/>
              </a:rPr>
              <a:t>一次能定义并执行多个并行操作</a:t>
            </a:r>
            <a:endParaRPr lang="zh-CN" altLang="en-US" sz="2400">
              <a:solidFill>
                <a:schemeClr val="folHlink"/>
              </a:solidFill>
              <a:latin typeface="Times New Roman" pitchFamily="18" charset="0"/>
            </a:endParaRPr>
          </a:p>
        </p:txBody>
      </p:sp>
      <p:sp>
        <p:nvSpPr>
          <p:cNvPr id="642056" name="Text Box 8"/>
          <p:cNvSpPr txBox="1">
            <a:spLocks noChangeArrowheads="1"/>
          </p:cNvSpPr>
          <p:nvPr/>
        </p:nvSpPr>
        <p:spPr bwMode="auto">
          <a:xfrm>
            <a:off x="1346200" y="5791200"/>
            <a:ext cx="4779963" cy="457200"/>
          </a:xfrm>
          <a:prstGeom prst="rect">
            <a:avLst/>
          </a:prstGeom>
          <a:noFill/>
          <a:ln w="9525">
            <a:noFill/>
            <a:miter lim="800000"/>
            <a:headEnd/>
            <a:tailEnd/>
          </a:ln>
          <a:effectLst/>
        </p:spPr>
        <p:txBody>
          <a:bodyPr wrap="none">
            <a:spAutoFit/>
          </a:bodyPr>
          <a:lstStyle/>
          <a:p>
            <a:pPr>
              <a:spcBef>
                <a:spcPct val="50000"/>
              </a:spcBef>
            </a:pPr>
            <a:r>
              <a:rPr kumimoji="0" lang="zh-CN" altLang="en-US" sz="2400">
                <a:solidFill>
                  <a:schemeClr val="folHlink"/>
                </a:solidFill>
                <a:latin typeface="Verdana" pitchFamily="34" charset="0"/>
              </a:rPr>
              <a:t>由微操作码字段规定微指令的功能</a:t>
            </a:r>
            <a:endParaRPr lang="zh-CN" altLang="en-US" sz="2400">
              <a:solidFill>
                <a:schemeClr val="folHlink"/>
              </a:solidFill>
              <a:latin typeface="Times New Roman" pitchFamily="18" charset="0"/>
            </a:endParaRPr>
          </a:p>
        </p:txBody>
      </p:sp>
      <p:sp>
        <p:nvSpPr>
          <p:cNvPr id="642057" name="Rectangle 9"/>
          <p:cNvSpPr>
            <a:spLocks noChangeArrowheads="1"/>
          </p:cNvSpPr>
          <p:nvPr/>
        </p:nvSpPr>
        <p:spPr bwMode="auto">
          <a:xfrm>
            <a:off x="7696200" y="152400"/>
            <a:ext cx="1447800" cy="838200"/>
          </a:xfrm>
          <a:prstGeom prst="rect">
            <a:avLst/>
          </a:prstGeom>
          <a:noFill/>
          <a:ln w="9525">
            <a:noFill/>
            <a:miter lim="800000"/>
            <a:headEnd/>
            <a:tailEnd/>
          </a:ln>
          <a:effectLst/>
        </p:spPr>
        <p:txBody>
          <a:bodyPr lIns="92075" tIns="46038" rIns="92075" bIns="46038" anchor="ctr"/>
          <a:lstStyle/>
          <a:p>
            <a:pPr>
              <a:spcBef>
                <a:spcPct val="0"/>
              </a:spcBef>
            </a:pPr>
            <a:r>
              <a:rPr lang="zh-CN" altLang="en-US" sz="4400">
                <a:solidFill>
                  <a:schemeClr val="tx2"/>
                </a:solidFill>
                <a:effectLst>
                  <a:outerShdw blurRad="38100" dist="38100" dir="2700000" algn="tl">
                    <a:srgbClr val="000000"/>
                  </a:outerShdw>
                </a:effectLst>
                <a:latin typeface="Arial" charset="0"/>
              </a:rPr>
              <a:t>10.2</a:t>
            </a:r>
          </a:p>
        </p:txBody>
      </p:sp>
      <p:sp>
        <p:nvSpPr>
          <p:cNvPr id="642058" name="AutoShape 10">
            <a:hlinkClick r:id="" action="ppaction://noaction" highlightClick="1"/>
          </p:cNvPr>
          <p:cNvSpPr>
            <a:spLocks noChangeArrowheads="1"/>
          </p:cNvSpPr>
          <p:nvPr/>
        </p:nvSpPr>
        <p:spPr bwMode="auto">
          <a:xfrm>
            <a:off x="8589963" y="6516688"/>
            <a:ext cx="539750" cy="333375"/>
          </a:xfrm>
          <a:prstGeom prst="actionButtonEnd">
            <a:avLst/>
          </a:prstGeom>
          <a:solidFill>
            <a:srgbClr val="3366FF"/>
          </a:solidFill>
          <a:ln w="9525">
            <a:noFill/>
            <a:miter lim="800000"/>
            <a:headEnd/>
            <a:tailEnd/>
          </a:ln>
          <a:effectLst/>
        </p:spPr>
        <p:txBody>
          <a:bodyPr wrap="none" anchor="ctr">
            <a:spAutoFit/>
          </a:bodyPr>
          <a:lstStyle/>
          <a:p>
            <a:endParaRPr lang="zh-CN" altLang="en-US"/>
          </a:p>
        </p:txBody>
      </p:sp>
      <p:sp>
        <p:nvSpPr>
          <p:cNvPr id="11" name="日期占位符 10"/>
          <p:cNvSpPr>
            <a:spLocks noGrp="1"/>
          </p:cNvSpPr>
          <p:nvPr>
            <p:ph type="dt" sz="half" idx="10"/>
          </p:nvPr>
        </p:nvSpPr>
        <p:spPr/>
        <p:txBody>
          <a:bodyPr/>
          <a:lstStyle/>
          <a:p>
            <a:fld id="{9AE182EE-5D89-4094-BDA8-1084B94C8A3E}" type="datetime1">
              <a:rPr lang="zh-CN" altLang="en-US" smtClean="0"/>
              <a:pPr/>
              <a:t>2019/11/28</a:t>
            </a:fld>
            <a:endParaRPr lang="zh-CN" altLang="en-US"/>
          </a:p>
        </p:txBody>
      </p:sp>
      <p:sp>
        <p:nvSpPr>
          <p:cNvPr id="12" name="灯片编号占位符 11"/>
          <p:cNvSpPr>
            <a:spLocks noGrp="1"/>
          </p:cNvSpPr>
          <p:nvPr>
            <p:ph type="sldNum" sz="quarter" idx="12"/>
          </p:nvPr>
        </p:nvSpPr>
        <p:spPr/>
        <p:txBody>
          <a:bodyPr/>
          <a:lstStyle/>
          <a:p>
            <a:fld id="{0C913308-F349-4B6D-A68A-DD1791B4A57B}" type="slidenum">
              <a:rPr lang="zh-CN" altLang="en-US" smtClean="0"/>
              <a:pPr/>
              <a:t>37</a:t>
            </a:fld>
            <a:endParaRPr lang="zh-CN" altLang="en-US"/>
          </a:p>
        </p:txBody>
      </p:sp>
      <p:sp>
        <p:nvSpPr>
          <p:cNvPr id="13" name="页脚占位符 12"/>
          <p:cNvSpPr>
            <a:spLocks noGrp="1"/>
          </p:cNvSpPr>
          <p:nvPr>
            <p:ph type="ftr" sz="quarter" idx="11"/>
          </p:nvPr>
        </p:nvSpPr>
        <p:spPr/>
        <p:txBody>
          <a:bodyPr/>
          <a:lstStyle/>
          <a:p>
            <a:r>
              <a:rPr lang="zh-CN" altLang="en-US" smtClean="0"/>
              <a:t>龙芯</a:t>
            </a:r>
            <a:r>
              <a:rPr lang="en-US" altLang="zh-CN" smtClean="0"/>
              <a:t>-</a:t>
            </a:r>
            <a:r>
              <a:rPr lang="zh-CN" altLang="en-US" smtClean="0"/>
              <a:t>东北大学（秦皇岛）联合实验室</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42051"/>
                                        </p:tgtEl>
                                        <p:attrNameLst>
                                          <p:attrName>style.visibility</p:attrName>
                                        </p:attrNameLst>
                                      </p:cBhvr>
                                      <p:to>
                                        <p:strVal val="visible"/>
                                      </p:to>
                                    </p:set>
                                    <p:animEffect transition="in" filter="blinds(horizontal)">
                                      <p:cBhvr>
                                        <p:cTn id="7" dur="500"/>
                                        <p:tgtEl>
                                          <p:spTgt spid="64205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42055"/>
                                        </p:tgtEl>
                                        <p:attrNameLst>
                                          <p:attrName>style.visibility</p:attrName>
                                        </p:attrNameLst>
                                      </p:cBhvr>
                                      <p:to>
                                        <p:strVal val="visible"/>
                                      </p:to>
                                    </p:set>
                                    <p:animEffect transition="in" filter="blinds(horizontal)">
                                      <p:cBhvr>
                                        <p:cTn id="12" dur="500"/>
                                        <p:tgtEl>
                                          <p:spTgt spid="64205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42052"/>
                                        </p:tgtEl>
                                        <p:attrNameLst>
                                          <p:attrName>style.visibility</p:attrName>
                                        </p:attrNameLst>
                                      </p:cBhvr>
                                      <p:to>
                                        <p:strVal val="visible"/>
                                      </p:to>
                                    </p:set>
                                    <p:animEffect transition="in" filter="blinds(horizontal)">
                                      <p:cBhvr>
                                        <p:cTn id="17" dur="500"/>
                                        <p:tgtEl>
                                          <p:spTgt spid="64205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42053"/>
                                        </p:tgtEl>
                                        <p:attrNameLst>
                                          <p:attrName>style.visibility</p:attrName>
                                        </p:attrNameLst>
                                      </p:cBhvr>
                                      <p:to>
                                        <p:strVal val="visible"/>
                                      </p:to>
                                    </p:set>
                                    <p:animEffect transition="in" filter="blinds(horizontal)">
                                      <p:cBhvr>
                                        <p:cTn id="22" dur="500"/>
                                        <p:tgtEl>
                                          <p:spTgt spid="64205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42054"/>
                                        </p:tgtEl>
                                        <p:attrNameLst>
                                          <p:attrName>style.visibility</p:attrName>
                                        </p:attrNameLst>
                                      </p:cBhvr>
                                      <p:to>
                                        <p:strVal val="visible"/>
                                      </p:to>
                                    </p:set>
                                    <p:animEffect transition="in" filter="blinds(horizontal)">
                                      <p:cBhvr>
                                        <p:cTn id="27" dur="500"/>
                                        <p:tgtEl>
                                          <p:spTgt spid="64205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42056"/>
                                        </p:tgtEl>
                                        <p:attrNameLst>
                                          <p:attrName>style.visibility</p:attrName>
                                        </p:attrNameLst>
                                      </p:cBhvr>
                                      <p:to>
                                        <p:strVal val="visible"/>
                                      </p:to>
                                    </p:set>
                                    <p:animEffect transition="in" filter="blinds(horizontal)">
                                      <p:cBhvr>
                                        <p:cTn id="32" dur="500"/>
                                        <p:tgtEl>
                                          <p:spTgt spid="6420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2051" grpId="0" autoUpdateAnimBg="0"/>
      <p:bldP spid="642052" grpId="0" autoUpdateAnimBg="0"/>
      <p:bldP spid="642053" grpId="0" autoUpdateAnimBg="0"/>
      <p:bldP spid="642054" grpId="0" autoUpdateAnimBg="0"/>
      <p:bldP spid="642055" grpId="0" autoUpdateAnimBg="0"/>
      <p:bldP spid="642056"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Text Box 2"/>
          <p:cNvSpPr txBox="1">
            <a:spLocks noChangeArrowheads="1"/>
          </p:cNvSpPr>
          <p:nvPr/>
        </p:nvSpPr>
        <p:spPr bwMode="auto">
          <a:xfrm>
            <a:off x="304800" y="404813"/>
            <a:ext cx="7777163" cy="579437"/>
          </a:xfrm>
          <a:prstGeom prst="rect">
            <a:avLst/>
          </a:prstGeom>
          <a:noFill/>
          <a:ln w="9525">
            <a:noFill/>
            <a:miter lim="800000"/>
            <a:headEnd/>
            <a:tailEnd/>
          </a:ln>
          <a:effectLst/>
        </p:spPr>
        <p:txBody>
          <a:bodyPr>
            <a:spAutoFit/>
          </a:bodyPr>
          <a:lstStyle/>
          <a:p>
            <a:pPr>
              <a:spcBef>
                <a:spcPct val="50000"/>
              </a:spcBef>
            </a:pPr>
            <a:r>
              <a:rPr kumimoji="0" lang="en-US" altLang="zh-CN" sz="3200">
                <a:latin typeface="Times New Roman" pitchFamily="18" charset="0"/>
              </a:rPr>
              <a:t>3</a:t>
            </a:r>
            <a:r>
              <a:rPr kumimoji="0" lang="zh-CN" altLang="en-US" sz="3200">
                <a:latin typeface="Times New Roman" pitchFamily="18" charset="0"/>
              </a:rPr>
              <a:t>. </a:t>
            </a:r>
            <a:r>
              <a:rPr kumimoji="0" lang="zh-CN" altLang="en-US" sz="3200">
                <a:latin typeface="Verdana" pitchFamily="34" charset="0"/>
              </a:rPr>
              <a:t>两种微指令格式的比较</a:t>
            </a:r>
          </a:p>
        </p:txBody>
      </p:sp>
      <p:sp>
        <p:nvSpPr>
          <p:cNvPr id="643075" name="Text Box 3"/>
          <p:cNvSpPr txBox="1">
            <a:spLocks noChangeArrowheads="1"/>
          </p:cNvSpPr>
          <p:nvPr/>
        </p:nvSpPr>
        <p:spPr bwMode="auto">
          <a:xfrm>
            <a:off x="546100" y="1268413"/>
            <a:ext cx="8597900" cy="1160462"/>
          </a:xfrm>
          <a:prstGeom prst="rect">
            <a:avLst/>
          </a:prstGeom>
          <a:noFill/>
          <a:ln w="9525">
            <a:noFill/>
            <a:miter lim="800000"/>
            <a:headEnd/>
            <a:tailEnd/>
          </a:ln>
          <a:effectLst/>
        </p:spPr>
        <p:txBody>
          <a:bodyPr>
            <a:spAutoFit/>
          </a:bodyPr>
          <a:lstStyle/>
          <a:p>
            <a:pPr>
              <a:spcBef>
                <a:spcPct val="50000"/>
              </a:spcBef>
            </a:pPr>
            <a:r>
              <a:rPr kumimoji="0" lang="en-US" altLang="zh-CN" sz="2800">
                <a:latin typeface="Times New Roman" pitchFamily="18" charset="0"/>
              </a:rPr>
              <a:t>(1) </a:t>
            </a:r>
            <a:r>
              <a:rPr kumimoji="0" lang="zh-CN" altLang="en-US" sz="2800">
                <a:latin typeface="Verdana" pitchFamily="34" charset="0"/>
              </a:rPr>
              <a:t>水平型微指令比垂直型微指令 </a:t>
            </a:r>
            <a:r>
              <a:rPr kumimoji="0" lang="zh-CN" altLang="en-US" sz="2800">
                <a:solidFill>
                  <a:schemeClr val="folHlink"/>
                </a:solidFill>
                <a:latin typeface="Verdana" pitchFamily="34" charset="0"/>
              </a:rPr>
              <a:t>并行操作能力强</a:t>
            </a:r>
            <a:r>
              <a:rPr kumimoji="0" lang="zh-CN" altLang="en-US" sz="900">
                <a:solidFill>
                  <a:schemeClr val="folHlink"/>
                </a:solidFill>
                <a:latin typeface="Verdana" pitchFamily="34" charset="0"/>
              </a:rPr>
              <a:t>  </a:t>
            </a:r>
            <a:r>
              <a:rPr kumimoji="0" lang="zh-CN" altLang="en-US" sz="2800">
                <a:latin typeface="Verdana" pitchFamily="34" charset="0"/>
              </a:rPr>
              <a:t>，</a:t>
            </a:r>
          </a:p>
          <a:p>
            <a:pPr>
              <a:spcBef>
                <a:spcPct val="50000"/>
              </a:spcBef>
            </a:pPr>
            <a:r>
              <a:rPr kumimoji="0" lang="zh-CN" altLang="en-US" sz="2800">
                <a:latin typeface="Verdana" pitchFamily="34" charset="0"/>
              </a:rPr>
              <a:t>    </a:t>
            </a:r>
            <a:r>
              <a:rPr kumimoji="0" lang="zh-CN" altLang="en-US" sz="2800">
                <a:solidFill>
                  <a:schemeClr val="folHlink"/>
                </a:solidFill>
                <a:latin typeface="Verdana" pitchFamily="34" charset="0"/>
              </a:rPr>
              <a:t>灵活性强</a:t>
            </a:r>
          </a:p>
        </p:txBody>
      </p:sp>
      <p:sp>
        <p:nvSpPr>
          <p:cNvPr id="643076" name="Text Box 4"/>
          <p:cNvSpPr txBox="1">
            <a:spLocks noChangeArrowheads="1"/>
          </p:cNvSpPr>
          <p:nvPr/>
        </p:nvSpPr>
        <p:spPr bwMode="auto">
          <a:xfrm>
            <a:off x="546100" y="2754313"/>
            <a:ext cx="7993063" cy="1160462"/>
          </a:xfrm>
          <a:prstGeom prst="rect">
            <a:avLst/>
          </a:prstGeom>
          <a:noFill/>
          <a:ln w="9525">
            <a:noFill/>
            <a:miter lim="800000"/>
            <a:headEnd/>
            <a:tailEnd/>
          </a:ln>
          <a:effectLst/>
        </p:spPr>
        <p:txBody>
          <a:bodyPr>
            <a:spAutoFit/>
          </a:bodyPr>
          <a:lstStyle/>
          <a:p>
            <a:pPr>
              <a:spcBef>
                <a:spcPct val="50000"/>
              </a:spcBef>
            </a:pPr>
            <a:r>
              <a:rPr kumimoji="0" lang="en-US" altLang="zh-CN" sz="2800">
                <a:latin typeface="Times New Roman" pitchFamily="18" charset="0"/>
              </a:rPr>
              <a:t>(2)</a:t>
            </a:r>
            <a:r>
              <a:rPr kumimoji="0" lang="en-US" altLang="zh-CN" sz="2800">
                <a:latin typeface="Verdana" pitchFamily="34" charset="0"/>
              </a:rPr>
              <a:t> </a:t>
            </a:r>
            <a:r>
              <a:rPr kumimoji="0" lang="zh-CN" altLang="en-US" sz="2800">
                <a:latin typeface="Verdana" pitchFamily="34" charset="0"/>
              </a:rPr>
              <a:t>水平型微指令执行一条机器指令所要的</a:t>
            </a:r>
          </a:p>
          <a:p>
            <a:pPr>
              <a:spcBef>
                <a:spcPct val="50000"/>
              </a:spcBef>
            </a:pPr>
            <a:r>
              <a:rPr kumimoji="0" lang="zh-CN" altLang="en-US" sz="2800">
                <a:latin typeface="Verdana" pitchFamily="34" charset="0"/>
              </a:rPr>
              <a:t>    微指令 </a:t>
            </a:r>
            <a:r>
              <a:rPr kumimoji="0" lang="zh-CN" altLang="en-US" sz="2800">
                <a:solidFill>
                  <a:schemeClr val="folHlink"/>
                </a:solidFill>
                <a:latin typeface="Verdana" pitchFamily="34" charset="0"/>
              </a:rPr>
              <a:t>数目少，速度快</a:t>
            </a:r>
          </a:p>
        </p:txBody>
      </p:sp>
      <p:sp>
        <p:nvSpPr>
          <p:cNvPr id="643077" name="Text Box 5"/>
          <p:cNvSpPr txBox="1">
            <a:spLocks noChangeArrowheads="1"/>
          </p:cNvSpPr>
          <p:nvPr/>
        </p:nvSpPr>
        <p:spPr bwMode="auto">
          <a:xfrm>
            <a:off x="546100" y="4241800"/>
            <a:ext cx="8293100" cy="1160463"/>
          </a:xfrm>
          <a:prstGeom prst="rect">
            <a:avLst/>
          </a:prstGeom>
          <a:noFill/>
          <a:ln w="9525">
            <a:noFill/>
            <a:miter lim="800000"/>
            <a:headEnd/>
            <a:tailEnd/>
          </a:ln>
          <a:effectLst/>
        </p:spPr>
        <p:txBody>
          <a:bodyPr>
            <a:spAutoFit/>
          </a:bodyPr>
          <a:lstStyle/>
          <a:p>
            <a:pPr>
              <a:spcBef>
                <a:spcPct val="50000"/>
              </a:spcBef>
            </a:pPr>
            <a:r>
              <a:rPr kumimoji="0" lang="en-US" altLang="zh-CN" sz="2800">
                <a:latin typeface="Times New Roman" pitchFamily="18" charset="0"/>
              </a:rPr>
              <a:t>(3)</a:t>
            </a:r>
            <a:r>
              <a:rPr kumimoji="0" lang="en-US" altLang="zh-CN" sz="2800">
                <a:latin typeface="Verdana" pitchFamily="34" charset="0"/>
              </a:rPr>
              <a:t> </a:t>
            </a:r>
            <a:r>
              <a:rPr kumimoji="0" lang="zh-CN" altLang="en-US" sz="2800">
                <a:latin typeface="Verdana" pitchFamily="34" charset="0"/>
              </a:rPr>
              <a:t>水平型微指令 </a:t>
            </a:r>
            <a:r>
              <a:rPr kumimoji="0" lang="zh-CN" altLang="en-US" sz="2800">
                <a:solidFill>
                  <a:schemeClr val="folHlink"/>
                </a:solidFill>
                <a:latin typeface="Verdana" pitchFamily="34" charset="0"/>
              </a:rPr>
              <a:t>用较短的微程序结构换取较长的</a:t>
            </a:r>
          </a:p>
          <a:p>
            <a:pPr>
              <a:spcBef>
                <a:spcPct val="50000"/>
              </a:spcBef>
            </a:pPr>
            <a:r>
              <a:rPr kumimoji="0" lang="zh-CN" altLang="en-US" sz="2800">
                <a:solidFill>
                  <a:schemeClr val="folHlink"/>
                </a:solidFill>
                <a:latin typeface="Verdana" pitchFamily="34" charset="0"/>
              </a:rPr>
              <a:t>    微指令结构</a:t>
            </a:r>
          </a:p>
        </p:txBody>
      </p:sp>
      <p:sp>
        <p:nvSpPr>
          <p:cNvPr id="643078" name="Text Box 6"/>
          <p:cNvSpPr txBox="1">
            <a:spLocks noChangeArrowheads="1"/>
          </p:cNvSpPr>
          <p:nvPr/>
        </p:nvSpPr>
        <p:spPr bwMode="auto">
          <a:xfrm>
            <a:off x="546100" y="5729288"/>
            <a:ext cx="7920038" cy="519112"/>
          </a:xfrm>
          <a:prstGeom prst="rect">
            <a:avLst/>
          </a:prstGeom>
          <a:noFill/>
          <a:ln w="9525">
            <a:noFill/>
            <a:miter lim="800000"/>
            <a:headEnd/>
            <a:tailEnd/>
          </a:ln>
          <a:effectLst/>
        </p:spPr>
        <p:txBody>
          <a:bodyPr>
            <a:spAutoFit/>
          </a:bodyPr>
          <a:lstStyle/>
          <a:p>
            <a:pPr>
              <a:spcBef>
                <a:spcPct val="50000"/>
              </a:spcBef>
            </a:pPr>
            <a:r>
              <a:rPr kumimoji="0" lang="en-US" altLang="zh-CN" sz="2800">
                <a:latin typeface="Times New Roman" pitchFamily="18" charset="0"/>
              </a:rPr>
              <a:t>(4)</a:t>
            </a:r>
            <a:r>
              <a:rPr kumimoji="0" lang="en-US" altLang="zh-CN" sz="2800">
                <a:latin typeface="Verdana" pitchFamily="34" charset="0"/>
              </a:rPr>
              <a:t> </a:t>
            </a:r>
            <a:r>
              <a:rPr kumimoji="0" lang="zh-CN" altLang="en-US" sz="2800">
                <a:latin typeface="Verdana" pitchFamily="34" charset="0"/>
              </a:rPr>
              <a:t>水平型微指令与机器指令 </a:t>
            </a:r>
            <a:r>
              <a:rPr kumimoji="0" lang="zh-CN" altLang="en-US" sz="2800">
                <a:solidFill>
                  <a:schemeClr val="folHlink"/>
                </a:solidFill>
                <a:latin typeface="Verdana" pitchFamily="34" charset="0"/>
              </a:rPr>
              <a:t>差别大</a:t>
            </a:r>
          </a:p>
        </p:txBody>
      </p:sp>
      <p:sp>
        <p:nvSpPr>
          <p:cNvPr id="643079" name="Rectangle 7"/>
          <p:cNvSpPr>
            <a:spLocks noChangeArrowheads="1"/>
          </p:cNvSpPr>
          <p:nvPr/>
        </p:nvSpPr>
        <p:spPr bwMode="auto">
          <a:xfrm>
            <a:off x="7696200" y="152400"/>
            <a:ext cx="1447800" cy="838200"/>
          </a:xfrm>
          <a:prstGeom prst="rect">
            <a:avLst/>
          </a:prstGeom>
          <a:noFill/>
          <a:ln w="9525">
            <a:noFill/>
            <a:miter lim="800000"/>
            <a:headEnd/>
            <a:tailEnd/>
          </a:ln>
          <a:effectLst/>
        </p:spPr>
        <p:txBody>
          <a:bodyPr lIns="92075" tIns="46038" rIns="92075" bIns="46038" anchor="ctr"/>
          <a:lstStyle/>
          <a:p>
            <a:pPr>
              <a:spcBef>
                <a:spcPct val="0"/>
              </a:spcBef>
            </a:pPr>
            <a:r>
              <a:rPr lang="zh-CN" altLang="en-US" sz="4400">
                <a:solidFill>
                  <a:schemeClr val="tx2"/>
                </a:solidFill>
                <a:effectLst>
                  <a:outerShdw blurRad="38100" dist="38100" dir="2700000" algn="tl">
                    <a:srgbClr val="000000"/>
                  </a:outerShdw>
                </a:effectLst>
                <a:latin typeface="Arial" charset="0"/>
              </a:rPr>
              <a:t>10.2</a:t>
            </a:r>
          </a:p>
        </p:txBody>
      </p:sp>
      <p:sp>
        <p:nvSpPr>
          <p:cNvPr id="643080" name="AutoShape 8">
            <a:hlinkClick r:id="" action="ppaction://noaction" highlightClick="1"/>
          </p:cNvPr>
          <p:cNvSpPr>
            <a:spLocks noChangeArrowheads="1"/>
          </p:cNvSpPr>
          <p:nvPr/>
        </p:nvSpPr>
        <p:spPr bwMode="auto">
          <a:xfrm>
            <a:off x="8589963" y="6516688"/>
            <a:ext cx="539750" cy="333375"/>
          </a:xfrm>
          <a:prstGeom prst="actionButtonEnd">
            <a:avLst/>
          </a:prstGeom>
          <a:solidFill>
            <a:srgbClr val="3366FF"/>
          </a:solidFill>
          <a:ln w="9525">
            <a:noFill/>
            <a:miter lim="800000"/>
            <a:headEnd/>
            <a:tailEnd/>
          </a:ln>
          <a:effectLst/>
        </p:spPr>
        <p:txBody>
          <a:bodyPr wrap="none" anchor="ctr">
            <a:spAutoFit/>
          </a:bodyPr>
          <a:lstStyle/>
          <a:p>
            <a:endParaRPr lang="zh-CN" altLang="en-US"/>
          </a:p>
        </p:txBody>
      </p:sp>
      <p:sp>
        <p:nvSpPr>
          <p:cNvPr id="9" name="日期占位符 8"/>
          <p:cNvSpPr>
            <a:spLocks noGrp="1"/>
          </p:cNvSpPr>
          <p:nvPr>
            <p:ph type="dt" sz="half" idx="10"/>
          </p:nvPr>
        </p:nvSpPr>
        <p:spPr/>
        <p:txBody>
          <a:bodyPr/>
          <a:lstStyle/>
          <a:p>
            <a:fld id="{4536925A-74B1-4CE4-BD0E-59F7B62AC18E}" type="datetime1">
              <a:rPr lang="zh-CN" altLang="en-US" smtClean="0"/>
              <a:pPr/>
              <a:t>2019/11/28</a:t>
            </a:fld>
            <a:endParaRPr lang="zh-CN" altLang="en-US"/>
          </a:p>
        </p:txBody>
      </p:sp>
      <p:sp>
        <p:nvSpPr>
          <p:cNvPr id="10" name="灯片编号占位符 9"/>
          <p:cNvSpPr>
            <a:spLocks noGrp="1"/>
          </p:cNvSpPr>
          <p:nvPr>
            <p:ph type="sldNum" sz="quarter" idx="12"/>
          </p:nvPr>
        </p:nvSpPr>
        <p:spPr/>
        <p:txBody>
          <a:bodyPr/>
          <a:lstStyle/>
          <a:p>
            <a:fld id="{0C913308-F349-4B6D-A68A-DD1791B4A57B}" type="slidenum">
              <a:rPr lang="zh-CN" altLang="en-US" smtClean="0"/>
              <a:pPr/>
              <a:t>38</a:t>
            </a:fld>
            <a:endParaRPr lang="zh-CN" altLang="en-US"/>
          </a:p>
        </p:txBody>
      </p:sp>
      <p:sp>
        <p:nvSpPr>
          <p:cNvPr id="11" name="页脚占位符 10"/>
          <p:cNvSpPr>
            <a:spLocks noGrp="1"/>
          </p:cNvSpPr>
          <p:nvPr>
            <p:ph type="ftr" sz="quarter" idx="11"/>
          </p:nvPr>
        </p:nvSpPr>
        <p:spPr/>
        <p:txBody>
          <a:bodyPr/>
          <a:lstStyle/>
          <a:p>
            <a:r>
              <a:rPr lang="zh-CN" altLang="en-US" smtClean="0"/>
              <a:t>龙芯</a:t>
            </a:r>
            <a:r>
              <a:rPr lang="en-US" altLang="zh-CN" smtClean="0"/>
              <a:t>-</a:t>
            </a:r>
            <a:r>
              <a:rPr lang="zh-CN" altLang="en-US" smtClean="0"/>
              <a:t>东北大学（秦皇岛）联合实验室</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43075"/>
                                        </p:tgtEl>
                                        <p:attrNameLst>
                                          <p:attrName>style.visibility</p:attrName>
                                        </p:attrNameLst>
                                      </p:cBhvr>
                                      <p:to>
                                        <p:strVal val="visible"/>
                                      </p:to>
                                    </p:set>
                                    <p:animEffect transition="in" filter="blinds(horizontal)">
                                      <p:cBhvr>
                                        <p:cTn id="7" dur="500"/>
                                        <p:tgtEl>
                                          <p:spTgt spid="64307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43076"/>
                                        </p:tgtEl>
                                        <p:attrNameLst>
                                          <p:attrName>style.visibility</p:attrName>
                                        </p:attrNameLst>
                                      </p:cBhvr>
                                      <p:to>
                                        <p:strVal val="visible"/>
                                      </p:to>
                                    </p:set>
                                    <p:animEffect transition="in" filter="blinds(horizontal)">
                                      <p:cBhvr>
                                        <p:cTn id="12" dur="500"/>
                                        <p:tgtEl>
                                          <p:spTgt spid="64307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43077"/>
                                        </p:tgtEl>
                                        <p:attrNameLst>
                                          <p:attrName>style.visibility</p:attrName>
                                        </p:attrNameLst>
                                      </p:cBhvr>
                                      <p:to>
                                        <p:strVal val="visible"/>
                                      </p:to>
                                    </p:set>
                                    <p:animEffect transition="in" filter="blinds(horizontal)">
                                      <p:cBhvr>
                                        <p:cTn id="17" dur="500"/>
                                        <p:tgtEl>
                                          <p:spTgt spid="64307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43078"/>
                                        </p:tgtEl>
                                        <p:attrNameLst>
                                          <p:attrName>style.visibility</p:attrName>
                                        </p:attrNameLst>
                                      </p:cBhvr>
                                      <p:to>
                                        <p:strVal val="visible"/>
                                      </p:to>
                                    </p:set>
                                    <p:animEffect transition="in" filter="blinds(horizontal)">
                                      <p:cBhvr>
                                        <p:cTn id="22" dur="500"/>
                                        <p:tgtEl>
                                          <p:spTgt spid="6430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3075" grpId="0" autoUpdateAnimBg="0"/>
      <p:bldP spid="643076" grpId="0" autoUpdateAnimBg="0"/>
      <p:bldP spid="643077" grpId="0" autoUpdateAnimBg="0"/>
      <p:bldP spid="643078"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6067" name="Rectangle 3"/>
          <p:cNvSpPr>
            <a:spLocks noGrp="1" noChangeArrowheads="1"/>
          </p:cNvSpPr>
          <p:nvPr>
            <p:ph sz="quarter" idx="1"/>
          </p:nvPr>
        </p:nvSpPr>
        <p:spPr>
          <a:xfrm>
            <a:off x="684213" y="1052513"/>
            <a:ext cx="7772400" cy="4114800"/>
          </a:xfrm>
        </p:spPr>
        <p:txBody>
          <a:bodyPr/>
          <a:lstStyle/>
          <a:p>
            <a:r>
              <a:rPr lang="zh-CN" altLang="en-US"/>
              <a:t>例</a:t>
            </a:r>
            <a:r>
              <a:rPr lang="en-US" altLang="zh-CN"/>
              <a:t>10.5 </a:t>
            </a:r>
            <a:r>
              <a:rPr lang="zh-CN" altLang="en-US"/>
              <a:t>某微程序控制器中，采用水平型直接控制（编码）方式的微指令格式，后续微指令地址由微指令的下地址字段给出。已知机器共有</a:t>
            </a:r>
            <a:r>
              <a:rPr lang="en-US" altLang="zh-CN"/>
              <a:t>28</a:t>
            </a:r>
            <a:r>
              <a:rPr lang="zh-CN" altLang="en-US"/>
              <a:t>个微命令，</a:t>
            </a:r>
            <a:r>
              <a:rPr lang="en-US" altLang="zh-CN"/>
              <a:t>6</a:t>
            </a:r>
            <a:r>
              <a:rPr lang="zh-CN" altLang="en-US"/>
              <a:t>个互斥的可判定的外部条件，控存的容量是</a:t>
            </a:r>
            <a:r>
              <a:rPr lang="en-US" altLang="zh-CN"/>
              <a:t>512×40</a:t>
            </a:r>
            <a:r>
              <a:rPr lang="zh-CN" altLang="en-US"/>
              <a:t>位。试设计微指令格式，并说明理由。</a:t>
            </a:r>
          </a:p>
        </p:txBody>
      </p:sp>
      <p:sp>
        <p:nvSpPr>
          <p:cNvPr id="3" name="日期占位符 2"/>
          <p:cNvSpPr>
            <a:spLocks noGrp="1"/>
          </p:cNvSpPr>
          <p:nvPr>
            <p:ph type="dt" sz="half" idx="10"/>
          </p:nvPr>
        </p:nvSpPr>
        <p:spPr/>
        <p:txBody>
          <a:bodyPr/>
          <a:lstStyle/>
          <a:p>
            <a:fld id="{1257A9C1-DFA6-49C0-BB47-7F2DE5F3FFFD}" type="datetime1">
              <a:rPr lang="zh-CN" altLang="en-US" smtClean="0"/>
              <a:pPr/>
              <a:t>2019/11/28</a:t>
            </a:fld>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39</a:t>
            </a:fld>
            <a:endParaRPr lang="zh-CN" altLang="en-US"/>
          </a:p>
        </p:txBody>
      </p:sp>
      <p:sp>
        <p:nvSpPr>
          <p:cNvPr id="5" name="页脚占位符 4"/>
          <p:cNvSpPr>
            <a:spLocks noGrp="1"/>
          </p:cNvSpPr>
          <p:nvPr>
            <p:ph type="ftr" sz="quarter" idx="11"/>
          </p:nvPr>
        </p:nvSpPr>
        <p:spPr/>
        <p:txBody>
          <a:bodyPr/>
          <a:lstStyle/>
          <a:p>
            <a:r>
              <a:rPr lang="zh-CN" altLang="en-US" smtClean="0"/>
              <a:t>龙芯</a:t>
            </a:r>
            <a:r>
              <a:rPr lang="en-US" altLang="zh-CN" smtClean="0"/>
              <a:t>-</a:t>
            </a:r>
            <a:r>
              <a:rPr lang="zh-CN" altLang="en-US" smtClean="0"/>
              <a:t>东北大学（秦皇岛）联合实验室</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354" name="Rectangle 2"/>
          <p:cNvSpPr>
            <a:spLocks noGrp="1" noChangeArrowheads="1"/>
          </p:cNvSpPr>
          <p:nvPr>
            <p:ph type="title"/>
          </p:nvPr>
        </p:nvSpPr>
        <p:spPr/>
        <p:txBody>
          <a:bodyPr/>
          <a:lstStyle/>
          <a:p>
            <a:r>
              <a:rPr lang="zh-CN" altLang="en-US"/>
              <a:t> </a:t>
            </a:r>
          </a:p>
        </p:txBody>
      </p:sp>
      <p:sp>
        <p:nvSpPr>
          <p:cNvPr id="612355" name="Text Box 3"/>
          <p:cNvSpPr txBox="1">
            <a:spLocks noChangeArrowheads="1"/>
          </p:cNvSpPr>
          <p:nvPr/>
        </p:nvSpPr>
        <p:spPr bwMode="auto">
          <a:xfrm>
            <a:off x="304800" y="244475"/>
            <a:ext cx="5130800" cy="641350"/>
          </a:xfrm>
          <a:prstGeom prst="rect">
            <a:avLst/>
          </a:prstGeom>
          <a:noFill/>
          <a:ln w="9525">
            <a:noFill/>
            <a:miter lim="800000"/>
            <a:headEnd/>
            <a:tailEnd/>
          </a:ln>
          <a:effectLst/>
        </p:spPr>
        <p:txBody>
          <a:bodyPr>
            <a:spAutoFit/>
          </a:bodyPr>
          <a:lstStyle/>
          <a:p>
            <a:pPr>
              <a:spcBef>
                <a:spcPct val="0"/>
              </a:spcBef>
            </a:pPr>
            <a:r>
              <a:rPr lang="zh-CN" altLang="en-US" sz="3600"/>
              <a:t>二、微操作的节拍安排</a:t>
            </a:r>
          </a:p>
        </p:txBody>
      </p:sp>
      <p:sp>
        <p:nvSpPr>
          <p:cNvPr id="612356" name="Text Box 4"/>
          <p:cNvSpPr txBox="1">
            <a:spLocks noChangeArrowheads="1"/>
          </p:cNvSpPr>
          <p:nvPr/>
        </p:nvSpPr>
        <p:spPr bwMode="auto">
          <a:xfrm>
            <a:off x="1066800" y="966788"/>
            <a:ext cx="5105400" cy="457200"/>
          </a:xfrm>
          <a:prstGeom prst="rect">
            <a:avLst/>
          </a:prstGeom>
          <a:noFill/>
          <a:ln w="9525">
            <a:noFill/>
            <a:miter lim="800000"/>
            <a:headEnd/>
            <a:tailEnd/>
          </a:ln>
          <a:effectLst/>
        </p:spPr>
        <p:txBody>
          <a:bodyPr>
            <a:spAutoFit/>
          </a:bodyPr>
          <a:lstStyle/>
          <a:p>
            <a:pPr>
              <a:buClr>
                <a:schemeClr val="accent2"/>
              </a:buClr>
              <a:buSzPct val="80000"/>
              <a:buFont typeface="Wingdings" pitchFamily="2" charset="2"/>
              <a:buNone/>
            </a:pPr>
            <a:r>
              <a:rPr lang="zh-CN" altLang="en-US" sz="2400"/>
              <a:t>采用</a:t>
            </a:r>
            <a:r>
              <a:rPr lang="zh-CN" altLang="en-US"/>
              <a:t> </a:t>
            </a:r>
            <a:r>
              <a:rPr lang="zh-CN" altLang="en-US" sz="2400">
                <a:solidFill>
                  <a:schemeClr val="folHlink"/>
                </a:solidFill>
              </a:rPr>
              <a:t>同步控制方式</a:t>
            </a:r>
          </a:p>
        </p:txBody>
      </p:sp>
      <p:sp>
        <p:nvSpPr>
          <p:cNvPr id="612357" name="Text Box 5"/>
          <p:cNvSpPr txBox="1">
            <a:spLocks noChangeArrowheads="1"/>
          </p:cNvSpPr>
          <p:nvPr/>
        </p:nvSpPr>
        <p:spPr bwMode="auto">
          <a:xfrm>
            <a:off x="1066800" y="1965325"/>
            <a:ext cx="5715000" cy="457200"/>
          </a:xfrm>
          <a:prstGeom prst="rect">
            <a:avLst/>
          </a:prstGeom>
          <a:noFill/>
          <a:ln w="9525">
            <a:noFill/>
            <a:miter lim="800000"/>
            <a:headEnd/>
            <a:tailEnd/>
          </a:ln>
          <a:effectLst/>
        </p:spPr>
        <p:txBody>
          <a:bodyPr>
            <a:spAutoFit/>
          </a:bodyPr>
          <a:lstStyle/>
          <a:p>
            <a:pPr>
              <a:buClr>
                <a:schemeClr val="accent2"/>
              </a:buClr>
              <a:buSzPct val="80000"/>
              <a:buFont typeface="Wingdings" pitchFamily="2" charset="2"/>
              <a:buNone/>
            </a:pPr>
            <a:r>
              <a:rPr lang="en-US" altLang="zh-CN" sz="2400">
                <a:latin typeface="Times New Roman" pitchFamily="18" charset="0"/>
              </a:rPr>
              <a:t>CPU</a:t>
            </a:r>
            <a:r>
              <a:rPr lang="en-US" altLang="zh-CN" sz="2400"/>
              <a:t> </a:t>
            </a:r>
            <a:r>
              <a:rPr lang="zh-CN" altLang="en-US" sz="2400"/>
              <a:t>内部结构采用非总线方式</a:t>
            </a:r>
            <a:endParaRPr lang="zh-CN" altLang="en-US" sz="2400">
              <a:latin typeface="Times New Roman" pitchFamily="18" charset="0"/>
            </a:endParaRPr>
          </a:p>
        </p:txBody>
      </p:sp>
      <p:sp>
        <p:nvSpPr>
          <p:cNvPr id="612358" name="Text Box 6"/>
          <p:cNvSpPr txBox="1">
            <a:spLocks noChangeArrowheads="1"/>
          </p:cNvSpPr>
          <p:nvPr/>
        </p:nvSpPr>
        <p:spPr bwMode="auto">
          <a:xfrm>
            <a:off x="1066800" y="1425575"/>
            <a:ext cx="5800725" cy="519113"/>
          </a:xfrm>
          <a:prstGeom prst="rect">
            <a:avLst/>
          </a:prstGeom>
          <a:noFill/>
          <a:ln w="9525">
            <a:noFill/>
            <a:miter lim="800000"/>
            <a:headEnd/>
            <a:tailEnd/>
          </a:ln>
          <a:effectLst/>
        </p:spPr>
        <p:txBody>
          <a:bodyPr wrap="none">
            <a:spAutoFit/>
          </a:bodyPr>
          <a:lstStyle/>
          <a:p>
            <a:pPr>
              <a:spcBef>
                <a:spcPct val="0"/>
              </a:spcBef>
            </a:pPr>
            <a:r>
              <a:rPr lang="zh-CN" altLang="en-US" sz="2400" dirty="0"/>
              <a:t>一个</a:t>
            </a:r>
            <a:r>
              <a:rPr lang="zh-CN" altLang="en-US" dirty="0"/>
              <a:t> </a:t>
            </a:r>
            <a:r>
              <a:rPr lang="zh-CN" altLang="en-US" sz="2400" dirty="0">
                <a:solidFill>
                  <a:schemeClr val="folHlink"/>
                </a:solidFill>
              </a:rPr>
              <a:t>机器周期</a:t>
            </a:r>
            <a:r>
              <a:rPr lang="zh-CN" altLang="en-US" dirty="0">
                <a:solidFill>
                  <a:schemeClr val="folHlink"/>
                </a:solidFill>
              </a:rPr>
              <a:t> </a:t>
            </a:r>
            <a:r>
              <a:rPr lang="zh-CN" altLang="en-US" sz="2400" dirty="0"/>
              <a:t>内有</a:t>
            </a:r>
            <a:r>
              <a:rPr lang="zh-CN" altLang="en-US" dirty="0"/>
              <a:t>  </a:t>
            </a:r>
            <a:r>
              <a:rPr lang="zh-CN" altLang="en-US" sz="2800" dirty="0">
                <a:solidFill>
                  <a:schemeClr val="folHlink"/>
                </a:solidFill>
                <a:latin typeface="Times New Roman" pitchFamily="18" charset="0"/>
              </a:rPr>
              <a:t>3</a:t>
            </a:r>
            <a:r>
              <a:rPr lang="zh-CN" altLang="en-US" dirty="0">
                <a:solidFill>
                  <a:schemeClr val="folHlink"/>
                </a:solidFill>
                <a:latin typeface="Times New Roman" pitchFamily="18" charset="0"/>
              </a:rPr>
              <a:t> </a:t>
            </a:r>
            <a:r>
              <a:rPr lang="zh-CN" altLang="en-US" sz="2400" dirty="0">
                <a:solidFill>
                  <a:schemeClr val="folHlink"/>
                </a:solidFill>
              </a:rPr>
              <a:t>个节拍（时钟周期）</a:t>
            </a:r>
          </a:p>
        </p:txBody>
      </p:sp>
      <p:sp>
        <p:nvSpPr>
          <p:cNvPr id="612453" name="Rectangle 101"/>
          <p:cNvSpPr>
            <a:spLocks noChangeArrowheads="1"/>
          </p:cNvSpPr>
          <p:nvPr/>
        </p:nvSpPr>
        <p:spPr bwMode="auto">
          <a:xfrm>
            <a:off x="7696200" y="152400"/>
            <a:ext cx="1447800" cy="838200"/>
          </a:xfrm>
          <a:prstGeom prst="rect">
            <a:avLst/>
          </a:prstGeom>
          <a:noFill/>
          <a:ln w="9525">
            <a:noFill/>
            <a:miter lim="800000"/>
            <a:headEnd/>
            <a:tailEnd/>
          </a:ln>
          <a:effectLst/>
        </p:spPr>
        <p:txBody>
          <a:bodyPr lIns="92075" tIns="46038" rIns="92075" bIns="46038" anchor="ctr"/>
          <a:lstStyle/>
          <a:p>
            <a:pPr>
              <a:spcBef>
                <a:spcPct val="0"/>
              </a:spcBef>
            </a:pPr>
            <a:r>
              <a:rPr lang="zh-CN" altLang="en-US" sz="4400">
                <a:solidFill>
                  <a:schemeClr val="tx2"/>
                </a:solidFill>
                <a:effectLst>
                  <a:outerShdw blurRad="38100" dist="38100" dir="2700000" algn="tl">
                    <a:srgbClr val="000000"/>
                  </a:outerShdw>
                </a:effectLst>
                <a:latin typeface="Arial" charset="0"/>
              </a:rPr>
              <a:t>10.1</a:t>
            </a:r>
          </a:p>
        </p:txBody>
      </p:sp>
      <p:sp>
        <p:nvSpPr>
          <p:cNvPr id="612454" name="AutoShape 102">
            <a:hlinkClick r:id="" action="ppaction://noaction" highlightClick="1"/>
          </p:cNvPr>
          <p:cNvSpPr>
            <a:spLocks noChangeArrowheads="1"/>
          </p:cNvSpPr>
          <p:nvPr/>
        </p:nvSpPr>
        <p:spPr bwMode="auto">
          <a:xfrm>
            <a:off x="8589963" y="6516688"/>
            <a:ext cx="539750" cy="333375"/>
          </a:xfrm>
          <a:prstGeom prst="actionButtonEnd">
            <a:avLst/>
          </a:prstGeom>
          <a:solidFill>
            <a:srgbClr val="3366FF"/>
          </a:solidFill>
          <a:ln w="9525">
            <a:noFill/>
            <a:miter lim="800000"/>
            <a:headEnd/>
            <a:tailEnd/>
          </a:ln>
          <a:effectLst/>
        </p:spPr>
        <p:txBody>
          <a:bodyPr wrap="none" anchor="ctr">
            <a:spAutoFit/>
          </a:bodyPr>
          <a:lstStyle/>
          <a:p>
            <a:endParaRPr lang="zh-CN" altLang="en-US"/>
          </a:p>
        </p:txBody>
      </p:sp>
      <p:grpSp>
        <p:nvGrpSpPr>
          <p:cNvPr id="2" name="Group 106"/>
          <p:cNvGrpSpPr>
            <a:grpSpLocks/>
          </p:cNvGrpSpPr>
          <p:nvPr/>
        </p:nvGrpSpPr>
        <p:grpSpPr bwMode="auto">
          <a:xfrm>
            <a:off x="1285875" y="2286000"/>
            <a:ext cx="7324725" cy="4572000"/>
            <a:chOff x="810" y="1440"/>
            <a:chExt cx="4614" cy="2880"/>
          </a:xfrm>
        </p:grpSpPr>
        <p:grpSp>
          <p:nvGrpSpPr>
            <p:cNvPr id="3" name="Group 105"/>
            <p:cNvGrpSpPr>
              <a:grpSpLocks/>
            </p:cNvGrpSpPr>
            <p:nvPr/>
          </p:nvGrpSpPr>
          <p:grpSpPr bwMode="auto">
            <a:xfrm>
              <a:off x="810" y="1440"/>
              <a:ext cx="4614" cy="2880"/>
              <a:chOff x="810" y="1440"/>
              <a:chExt cx="4614" cy="2880"/>
            </a:xfrm>
          </p:grpSpPr>
          <p:sp>
            <p:nvSpPr>
              <p:cNvPr id="612362" name="Rectangle 10"/>
              <p:cNvSpPr>
                <a:spLocks noChangeArrowheads="1"/>
              </p:cNvSpPr>
              <p:nvPr/>
            </p:nvSpPr>
            <p:spPr bwMode="auto">
              <a:xfrm rot="5400000">
                <a:off x="2058" y="2448"/>
                <a:ext cx="288" cy="672"/>
              </a:xfrm>
              <a:prstGeom prst="rect">
                <a:avLst/>
              </a:prstGeom>
              <a:noFill/>
              <a:ln w="28575">
                <a:solidFill>
                  <a:schemeClr val="tx1"/>
                </a:solidFill>
                <a:miter lim="800000"/>
                <a:headEnd/>
                <a:tailEnd/>
              </a:ln>
              <a:effectLst/>
            </p:spPr>
            <p:txBody>
              <a:bodyPr rot="10800000" vert="eaVert" wrap="none" anchor="ctr"/>
              <a:lstStyle/>
              <a:p>
                <a:pPr algn="ctr">
                  <a:spcBef>
                    <a:spcPct val="0"/>
                  </a:spcBef>
                </a:pPr>
                <a:r>
                  <a:rPr lang="en-US" altLang="zh-CN" sz="2000">
                    <a:latin typeface="Times New Roman" pitchFamily="18" charset="0"/>
                  </a:rPr>
                  <a:t>PC</a:t>
                </a:r>
              </a:p>
            </p:txBody>
          </p:sp>
          <p:sp>
            <p:nvSpPr>
              <p:cNvPr id="612365" name="Rectangle 13"/>
              <p:cNvSpPr>
                <a:spLocks noChangeArrowheads="1"/>
              </p:cNvSpPr>
              <p:nvPr/>
            </p:nvSpPr>
            <p:spPr bwMode="auto">
              <a:xfrm rot="5400000">
                <a:off x="3066" y="2448"/>
                <a:ext cx="288" cy="672"/>
              </a:xfrm>
              <a:prstGeom prst="rect">
                <a:avLst/>
              </a:prstGeom>
              <a:noFill/>
              <a:ln w="28575">
                <a:solidFill>
                  <a:schemeClr val="tx1"/>
                </a:solidFill>
                <a:miter lim="800000"/>
                <a:headEnd/>
                <a:tailEnd/>
              </a:ln>
              <a:effectLst/>
            </p:spPr>
            <p:txBody>
              <a:bodyPr rot="10800000" vert="eaVert" wrap="none" anchor="ctr"/>
              <a:lstStyle/>
              <a:p>
                <a:pPr algn="ctr">
                  <a:spcBef>
                    <a:spcPct val="0"/>
                  </a:spcBef>
                </a:pPr>
                <a:r>
                  <a:rPr lang="en-US" altLang="zh-CN" sz="2000">
                    <a:latin typeface="Times New Roman" pitchFamily="18" charset="0"/>
                  </a:rPr>
                  <a:t>IR</a:t>
                </a:r>
              </a:p>
            </p:txBody>
          </p:sp>
          <p:sp>
            <p:nvSpPr>
              <p:cNvPr id="612366" name="Rectangle 14"/>
              <p:cNvSpPr>
                <a:spLocks noChangeArrowheads="1"/>
              </p:cNvSpPr>
              <p:nvPr/>
            </p:nvSpPr>
            <p:spPr bwMode="auto">
              <a:xfrm rot="5400000">
                <a:off x="4314" y="2112"/>
                <a:ext cx="288" cy="672"/>
              </a:xfrm>
              <a:prstGeom prst="rect">
                <a:avLst/>
              </a:prstGeom>
              <a:noFill/>
              <a:ln w="28575">
                <a:solidFill>
                  <a:schemeClr val="tx1"/>
                </a:solidFill>
                <a:miter lim="800000"/>
                <a:headEnd/>
                <a:tailEnd/>
              </a:ln>
              <a:effectLst/>
            </p:spPr>
            <p:txBody>
              <a:bodyPr rot="10800000" vert="eaVert" wrap="none" anchor="ctr"/>
              <a:lstStyle/>
              <a:p>
                <a:pPr algn="ctr">
                  <a:spcBef>
                    <a:spcPct val="0"/>
                  </a:spcBef>
                </a:pPr>
                <a:r>
                  <a:rPr lang="en-US" altLang="zh-CN" sz="2000">
                    <a:latin typeface="Times New Roman" pitchFamily="18" charset="0"/>
                  </a:rPr>
                  <a:t>AC</a:t>
                </a:r>
              </a:p>
            </p:txBody>
          </p:sp>
          <p:sp>
            <p:nvSpPr>
              <p:cNvPr id="612367" name="Oval 15"/>
              <p:cNvSpPr>
                <a:spLocks noChangeArrowheads="1"/>
              </p:cNvSpPr>
              <p:nvPr/>
            </p:nvSpPr>
            <p:spPr bwMode="auto">
              <a:xfrm>
                <a:off x="1697" y="2496"/>
                <a:ext cx="48" cy="48"/>
              </a:xfrm>
              <a:prstGeom prst="ellipse">
                <a:avLst/>
              </a:prstGeom>
              <a:noFill/>
              <a:ln w="19050">
                <a:solidFill>
                  <a:schemeClr val="tx1"/>
                </a:solidFill>
                <a:round/>
                <a:headEnd/>
                <a:tailEnd/>
              </a:ln>
              <a:effectLst/>
            </p:spPr>
            <p:txBody>
              <a:bodyPr wrap="none" anchor="ctr"/>
              <a:lstStyle/>
              <a:p>
                <a:endParaRPr lang="zh-CN" altLang="en-US"/>
              </a:p>
            </p:txBody>
          </p:sp>
          <p:sp>
            <p:nvSpPr>
              <p:cNvPr id="612368" name="Freeform 16"/>
              <p:cNvSpPr>
                <a:spLocks/>
              </p:cNvSpPr>
              <p:nvPr/>
            </p:nvSpPr>
            <p:spPr bwMode="auto">
              <a:xfrm>
                <a:off x="1530" y="1917"/>
                <a:ext cx="2880" cy="4"/>
              </a:xfrm>
              <a:custGeom>
                <a:avLst/>
                <a:gdLst/>
                <a:ahLst/>
                <a:cxnLst>
                  <a:cxn ang="0">
                    <a:pos x="2880" y="0"/>
                  </a:cxn>
                  <a:cxn ang="0">
                    <a:pos x="0" y="4"/>
                  </a:cxn>
                </a:cxnLst>
                <a:rect l="0" t="0" r="r" b="b"/>
                <a:pathLst>
                  <a:path w="2880" h="4">
                    <a:moveTo>
                      <a:pt x="2880" y="0"/>
                    </a:moveTo>
                    <a:lnTo>
                      <a:pt x="0" y="4"/>
                    </a:lnTo>
                  </a:path>
                </a:pathLst>
              </a:custGeom>
              <a:noFill/>
              <a:ln w="28575" cmpd="sng">
                <a:solidFill>
                  <a:schemeClr val="tx1"/>
                </a:solidFill>
                <a:round/>
                <a:headEnd type="none" w="med" len="med"/>
                <a:tailEnd type="stealth" w="med" len="med"/>
              </a:ln>
              <a:effectLst/>
            </p:spPr>
            <p:txBody>
              <a:bodyPr wrap="none"/>
              <a:lstStyle/>
              <a:p>
                <a:endParaRPr lang="zh-CN" altLang="en-US"/>
              </a:p>
            </p:txBody>
          </p:sp>
          <p:sp>
            <p:nvSpPr>
              <p:cNvPr id="612369" name="Line 17"/>
              <p:cNvSpPr>
                <a:spLocks noChangeShapeType="1"/>
              </p:cNvSpPr>
              <p:nvPr/>
            </p:nvSpPr>
            <p:spPr bwMode="auto">
              <a:xfrm>
                <a:off x="1530" y="2208"/>
                <a:ext cx="2160" cy="0"/>
              </a:xfrm>
              <a:prstGeom prst="line">
                <a:avLst/>
              </a:prstGeom>
              <a:noFill/>
              <a:ln w="28575">
                <a:solidFill>
                  <a:schemeClr val="tx1"/>
                </a:solidFill>
                <a:round/>
                <a:headEnd/>
                <a:tailEnd/>
              </a:ln>
              <a:effectLst/>
            </p:spPr>
            <p:txBody>
              <a:bodyPr wrap="none"/>
              <a:lstStyle/>
              <a:p>
                <a:endParaRPr lang="zh-CN" altLang="en-US"/>
              </a:p>
            </p:txBody>
          </p:sp>
          <p:sp>
            <p:nvSpPr>
              <p:cNvPr id="612370" name="Freeform 18"/>
              <p:cNvSpPr>
                <a:spLocks/>
              </p:cNvSpPr>
              <p:nvPr/>
            </p:nvSpPr>
            <p:spPr bwMode="auto">
              <a:xfrm>
                <a:off x="1722" y="2208"/>
                <a:ext cx="1" cy="294"/>
              </a:xfrm>
              <a:custGeom>
                <a:avLst/>
                <a:gdLst/>
                <a:ahLst/>
                <a:cxnLst>
                  <a:cxn ang="0">
                    <a:pos x="0" y="0"/>
                  </a:cxn>
                  <a:cxn ang="0">
                    <a:pos x="0" y="294"/>
                  </a:cxn>
                </a:cxnLst>
                <a:rect l="0" t="0" r="r" b="b"/>
                <a:pathLst>
                  <a:path w="1" h="294">
                    <a:moveTo>
                      <a:pt x="0" y="0"/>
                    </a:moveTo>
                    <a:lnTo>
                      <a:pt x="0" y="294"/>
                    </a:lnTo>
                  </a:path>
                </a:pathLst>
              </a:custGeom>
              <a:noFill/>
              <a:ln w="28575" cmpd="sng">
                <a:solidFill>
                  <a:schemeClr val="tx1"/>
                </a:solidFill>
                <a:round/>
                <a:headEnd type="oval" w="sm" len="sm"/>
                <a:tailEnd type="none" w="med" len="med"/>
              </a:ln>
              <a:effectLst/>
            </p:spPr>
            <p:txBody>
              <a:bodyPr wrap="none"/>
              <a:lstStyle/>
              <a:p>
                <a:endParaRPr lang="zh-CN" altLang="en-US"/>
              </a:p>
            </p:txBody>
          </p:sp>
          <p:sp>
            <p:nvSpPr>
              <p:cNvPr id="612371" name="Freeform 19"/>
              <p:cNvSpPr>
                <a:spLocks/>
              </p:cNvSpPr>
              <p:nvPr/>
            </p:nvSpPr>
            <p:spPr bwMode="auto">
              <a:xfrm>
                <a:off x="1530" y="2544"/>
                <a:ext cx="192" cy="1008"/>
              </a:xfrm>
              <a:custGeom>
                <a:avLst/>
                <a:gdLst/>
                <a:ahLst/>
                <a:cxnLst>
                  <a:cxn ang="0">
                    <a:pos x="192" y="0"/>
                  </a:cxn>
                  <a:cxn ang="0">
                    <a:pos x="192" y="1008"/>
                  </a:cxn>
                  <a:cxn ang="0">
                    <a:pos x="0" y="1008"/>
                  </a:cxn>
                </a:cxnLst>
                <a:rect l="0" t="0" r="r" b="b"/>
                <a:pathLst>
                  <a:path w="192" h="1008">
                    <a:moveTo>
                      <a:pt x="192" y="0"/>
                    </a:moveTo>
                    <a:lnTo>
                      <a:pt x="192" y="1008"/>
                    </a:lnTo>
                    <a:lnTo>
                      <a:pt x="0" y="1008"/>
                    </a:lnTo>
                  </a:path>
                </a:pathLst>
              </a:custGeom>
              <a:noFill/>
              <a:ln w="28575" cmpd="sng">
                <a:solidFill>
                  <a:schemeClr val="tx1"/>
                </a:solidFill>
                <a:round/>
                <a:headEnd/>
                <a:tailEnd type="stealth" w="med" len="med"/>
              </a:ln>
              <a:effectLst/>
            </p:spPr>
            <p:txBody>
              <a:bodyPr wrap="none"/>
              <a:lstStyle/>
              <a:p>
                <a:endParaRPr lang="zh-CN" altLang="en-US"/>
              </a:p>
            </p:txBody>
          </p:sp>
          <p:sp>
            <p:nvSpPr>
              <p:cNvPr id="612372" name="Line 20"/>
              <p:cNvSpPr>
                <a:spLocks noChangeShapeType="1"/>
              </p:cNvSpPr>
              <p:nvPr/>
            </p:nvSpPr>
            <p:spPr bwMode="auto">
              <a:xfrm flipV="1">
                <a:off x="2058" y="2400"/>
                <a:ext cx="0" cy="240"/>
              </a:xfrm>
              <a:prstGeom prst="line">
                <a:avLst/>
              </a:prstGeom>
              <a:noFill/>
              <a:ln w="28575">
                <a:solidFill>
                  <a:schemeClr val="tx1"/>
                </a:solidFill>
                <a:round/>
                <a:headEnd/>
                <a:tailEnd/>
              </a:ln>
              <a:effectLst/>
            </p:spPr>
            <p:txBody>
              <a:bodyPr wrap="none"/>
              <a:lstStyle/>
              <a:p>
                <a:endParaRPr lang="zh-CN" altLang="en-US"/>
              </a:p>
            </p:txBody>
          </p:sp>
          <p:sp>
            <p:nvSpPr>
              <p:cNvPr id="612373" name="Freeform 21"/>
              <p:cNvSpPr>
                <a:spLocks/>
              </p:cNvSpPr>
              <p:nvPr/>
            </p:nvSpPr>
            <p:spPr bwMode="auto">
              <a:xfrm>
                <a:off x="2058" y="1920"/>
                <a:ext cx="1" cy="435"/>
              </a:xfrm>
              <a:custGeom>
                <a:avLst/>
                <a:gdLst/>
                <a:ahLst/>
                <a:cxnLst>
                  <a:cxn ang="0">
                    <a:pos x="0" y="435"/>
                  </a:cxn>
                  <a:cxn ang="0">
                    <a:pos x="1" y="0"/>
                  </a:cxn>
                </a:cxnLst>
                <a:rect l="0" t="0" r="r" b="b"/>
                <a:pathLst>
                  <a:path w="1" h="435">
                    <a:moveTo>
                      <a:pt x="0" y="435"/>
                    </a:moveTo>
                    <a:lnTo>
                      <a:pt x="1" y="0"/>
                    </a:lnTo>
                  </a:path>
                </a:pathLst>
              </a:custGeom>
              <a:noFill/>
              <a:ln w="28575" cmpd="sng">
                <a:solidFill>
                  <a:schemeClr val="tx1"/>
                </a:solidFill>
                <a:round/>
                <a:headEnd type="none" w="med" len="med"/>
                <a:tailEnd type="stealth" w="med" len="med"/>
              </a:ln>
              <a:effectLst/>
            </p:spPr>
            <p:txBody>
              <a:bodyPr wrap="none"/>
              <a:lstStyle/>
              <a:p>
                <a:endParaRPr lang="zh-CN" altLang="en-US"/>
              </a:p>
            </p:txBody>
          </p:sp>
          <p:sp>
            <p:nvSpPr>
              <p:cNvPr id="612374" name="Oval 22"/>
              <p:cNvSpPr>
                <a:spLocks noChangeArrowheads="1"/>
              </p:cNvSpPr>
              <p:nvPr/>
            </p:nvSpPr>
            <p:spPr bwMode="auto">
              <a:xfrm>
                <a:off x="2033" y="2352"/>
                <a:ext cx="48" cy="48"/>
              </a:xfrm>
              <a:prstGeom prst="ellipse">
                <a:avLst/>
              </a:prstGeom>
              <a:noFill/>
              <a:ln w="19050">
                <a:solidFill>
                  <a:schemeClr val="folHlink"/>
                </a:solidFill>
                <a:round/>
                <a:headEnd/>
                <a:tailEnd/>
              </a:ln>
              <a:effectLst/>
            </p:spPr>
            <p:txBody>
              <a:bodyPr wrap="none" anchor="ctr"/>
              <a:lstStyle/>
              <a:p>
                <a:endParaRPr lang="zh-CN" altLang="en-US"/>
              </a:p>
            </p:txBody>
          </p:sp>
          <p:sp>
            <p:nvSpPr>
              <p:cNvPr id="612375" name="Oval 23"/>
              <p:cNvSpPr>
                <a:spLocks noChangeArrowheads="1"/>
              </p:cNvSpPr>
              <p:nvPr/>
            </p:nvSpPr>
            <p:spPr bwMode="auto">
              <a:xfrm>
                <a:off x="2273" y="2448"/>
                <a:ext cx="48" cy="48"/>
              </a:xfrm>
              <a:prstGeom prst="ellipse">
                <a:avLst/>
              </a:prstGeom>
              <a:noFill/>
              <a:ln w="19050">
                <a:solidFill>
                  <a:schemeClr val="folHlink"/>
                </a:solidFill>
                <a:round/>
                <a:headEnd/>
                <a:tailEnd/>
              </a:ln>
              <a:effectLst/>
            </p:spPr>
            <p:txBody>
              <a:bodyPr wrap="none" anchor="ctr"/>
              <a:lstStyle/>
              <a:p>
                <a:endParaRPr lang="zh-CN" altLang="en-US"/>
              </a:p>
            </p:txBody>
          </p:sp>
          <p:sp>
            <p:nvSpPr>
              <p:cNvPr id="612376" name="Line 24"/>
              <p:cNvSpPr>
                <a:spLocks noChangeShapeType="1"/>
              </p:cNvSpPr>
              <p:nvPr/>
            </p:nvSpPr>
            <p:spPr bwMode="auto">
              <a:xfrm>
                <a:off x="2298" y="2208"/>
                <a:ext cx="0" cy="240"/>
              </a:xfrm>
              <a:prstGeom prst="line">
                <a:avLst/>
              </a:prstGeom>
              <a:noFill/>
              <a:ln w="28575">
                <a:solidFill>
                  <a:schemeClr val="tx1"/>
                </a:solidFill>
                <a:round/>
                <a:headEnd type="oval" w="sm" len="sm"/>
                <a:tailEnd/>
              </a:ln>
              <a:effectLst/>
            </p:spPr>
            <p:txBody>
              <a:bodyPr wrap="none"/>
              <a:lstStyle/>
              <a:p>
                <a:endParaRPr lang="zh-CN" altLang="en-US"/>
              </a:p>
            </p:txBody>
          </p:sp>
          <p:sp>
            <p:nvSpPr>
              <p:cNvPr id="612377" name="Line 25"/>
              <p:cNvSpPr>
                <a:spLocks noChangeShapeType="1"/>
              </p:cNvSpPr>
              <p:nvPr/>
            </p:nvSpPr>
            <p:spPr bwMode="auto">
              <a:xfrm>
                <a:off x="2298" y="2496"/>
                <a:ext cx="0" cy="144"/>
              </a:xfrm>
              <a:prstGeom prst="line">
                <a:avLst/>
              </a:prstGeom>
              <a:noFill/>
              <a:ln w="28575">
                <a:solidFill>
                  <a:schemeClr val="tx1"/>
                </a:solidFill>
                <a:round/>
                <a:headEnd/>
                <a:tailEnd type="stealth" w="med" len="med"/>
              </a:ln>
              <a:effectLst/>
            </p:spPr>
            <p:txBody>
              <a:bodyPr wrap="none"/>
              <a:lstStyle/>
              <a:p>
                <a:endParaRPr lang="zh-CN" altLang="en-US"/>
              </a:p>
            </p:txBody>
          </p:sp>
          <p:sp>
            <p:nvSpPr>
              <p:cNvPr id="612378" name="Line 26"/>
              <p:cNvSpPr>
                <a:spLocks noChangeShapeType="1"/>
              </p:cNvSpPr>
              <p:nvPr/>
            </p:nvSpPr>
            <p:spPr bwMode="auto">
              <a:xfrm>
                <a:off x="2202" y="2928"/>
                <a:ext cx="0" cy="336"/>
              </a:xfrm>
              <a:prstGeom prst="line">
                <a:avLst/>
              </a:prstGeom>
              <a:noFill/>
              <a:ln w="28575">
                <a:solidFill>
                  <a:schemeClr val="tx1"/>
                </a:solidFill>
                <a:round/>
                <a:headEnd/>
                <a:tailEnd/>
              </a:ln>
              <a:effectLst/>
            </p:spPr>
            <p:txBody>
              <a:bodyPr wrap="none"/>
              <a:lstStyle/>
              <a:p>
                <a:endParaRPr lang="zh-CN" altLang="en-US"/>
              </a:p>
            </p:txBody>
          </p:sp>
          <p:sp>
            <p:nvSpPr>
              <p:cNvPr id="612379" name="Freeform 27"/>
              <p:cNvSpPr>
                <a:spLocks/>
              </p:cNvSpPr>
              <p:nvPr/>
            </p:nvSpPr>
            <p:spPr bwMode="auto">
              <a:xfrm>
                <a:off x="1530" y="3312"/>
                <a:ext cx="672" cy="576"/>
              </a:xfrm>
              <a:custGeom>
                <a:avLst/>
                <a:gdLst/>
                <a:ahLst/>
                <a:cxnLst>
                  <a:cxn ang="0">
                    <a:pos x="672" y="0"/>
                  </a:cxn>
                  <a:cxn ang="0">
                    <a:pos x="672" y="576"/>
                  </a:cxn>
                  <a:cxn ang="0">
                    <a:pos x="0" y="576"/>
                  </a:cxn>
                </a:cxnLst>
                <a:rect l="0" t="0" r="r" b="b"/>
                <a:pathLst>
                  <a:path w="672" h="576">
                    <a:moveTo>
                      <a:pt x="672" y="0"/>
                    </a:moveTo>
                    <a:lnTo>
                      <a:pt x="672" y="576"/>
                    </a:lnTo>
                    <a:lnTo>
                      <a:pt x="0" y="576"/>
                    </a:lnTo>
                  </a:path>
                </a:pathLst>
              </a:custGeom>
              <a:noFill/>
              <a:ln w="28575" cmpd="sng">
                <a:solidFill>
                  <a:schemeClr val="tx1"/>
                </a:solidFill>
                <a:round/>
                <a:headEnd/>
                <a:tailEnd type="stealth" w="med" len="med"/>
              </a:ln>
              <a:effectLst/>
            </p:spPr>
            <p:txBody>
              <a:bodyPr wrap="none"/>
              <a:lstStyle/>
              <a:p>
                <a:endParaRPr lang="zh-CN" altLang="en-US"/>
              </a:p>
            </p:txBody>
          </p:sp>
          <p:sp>
            <p:nvSpPr>
              <p:cNvPr id="612380" name="Oval 28"/>
              <p:cNvSpPr>
                <a:spLocks noChangeArrowheads="1"/>
              </p:cNvSpPr>
              <p:nvPr/>
            </p:nvSpPr>
            <p:spPr bwMode="auto">
              <a:xfrm>
                <a:off x="2180" y="3264"/>
                <a:ext cx="48" cy="48"/>
              </a:xfrm>
              <a:prstGeom prst="ellipse">
                <a:avLst/>
              </a:prstGeom>
              <a:noFill/>
              <a:ln w="19050">
                <a:solidFill>
                  <a:schemeClr val="folHlink"/>
                </a:solidFill>
                <a:round/>
                <a:headEnd/>
                <a:tailEnd/>
              </a:ln>
              <a:effectLst/>
            </p:spPr>
            <p:txBody>
              <a:bodyPr wrap="none" anchor="ctr"/>
              <a:lstStyle/>
              <a:p>
                <a:endParaRPr lang="zh-CN" altLang="en-US"/>
              </a:p>
            </p:txBody>
          </p:sp>
          <p:sp>
            <p:nvSpPr>
              <p:cNvPr id="612381" name="Oval 29"/>
              <p:cNvSpPr>
                <a:spLocks noChangeArrowheads="1"/>
              </p:cNvSpPr>
              <p:nvPr/>
            </p:nvSpPr>
            <p:spPr bwMode="auto">
              <a:xfrm>
                <a:off x="3137" y="2448"/>
                <a:ext cx="48" cy="48"/>
              </a:xfrm>
              <a:prstGeom prst="ellipse">
                <a:avLst/>
              </a:prstGeom>
              <a:noFill/>
              <a:ln w="19050">
                <a:solidFill>
                  <a:schemeClr val="folHlink"/>
                </a:solidFill>
                <a:round/>
                <a:headEnd/>
                <a:tailEnd/>
              </a:ln>
              <a:effectLst/>
            </p:spPr>
            <p:txBody>
              <a:bodyPr wrap="none" anchor="ctr"/>
              <a:lstStyle/>
              <a:p>
                <a:endParaRPr lang="zh-CN" altLang="en-US"/>
              </a:p>
            </p:txBody>
          </p:sp>
          <p:sp>
            <p:nvSpPr>
              <p:cNvPr id="612382" name="Line 30"/>
              <p:cNvSpPr>
                <a:spLocks noChangeShapeType="1"/>
              </p:cNvSpPr>
              <p:nvPr/>
            </p:nvSpPr>
            <p:spPr bwMode="auto">
              <a:xfrm>
                <a:off x="3162" y="2208"/>
                <a:ext cx="0" cy="240"/>
              </a:xfrm>
              <a:prstGeom prst="line">
                <a:avLst/>
              </a:prstGeom>
              <a:noFill/>
              <a:ln w="28575">
                <a:solidFill>
                  <a:schemeClr val="tx1"/>
                </a:solidFill>
                <a:round/>
                <a:headEnd type="oval" w="sm" len="sm"/>
                <a:tailEnd/>
              </a:ln>
              <a:effectLst/>
            </p:spPr>
            <p:txBody>
              <a:bodyPr wrap="none"/>
              <a:lstStyle/>
              <a:p>
                <a:endParaRPr lang="zh-CN" altLang="en-US"/>
              </a:p>
            </p:txBody>
          </p:sp>
          <p:sp>
            <p:nvSpPr>
              <p:cNvPr id="612383" name="Line 31"/>
              <p:cNvSpPr>
                <a:spLocks noChangeShapeType="1"/>
              </p:cNvSpPr>
              <p:nvPr/>
            </p:nvSpPr>
            <p:spPr bwMode="auto">
              <a:xfrm>
                <a:off x="3162" y="2496"/>
                <a:ext cx="0" cy="144"/>
              </a:xfrm>
              <a:prstGeom prst="line">
                <a:avLst/>
              </a:prstGeom>
              <a:noFill/>
              <a:ln w="28575">
                <a:solidFill>
                  <a:schemeClr val="tx1"/>
                </a:solidFill>
                <a:round/>
                <a:headEnd/>
                <a:tailEnd type="stealth" w="med" len="med"/>
              </a:ln>
              <a:effectLst/>
            </p:spPr>
            <p:txBody>
              <a:bodyPr wrap="none"/>
              <a:lstStyle/>
              <a:p>
                <a:endParaRPr lang="zh-CN" altLang="en-US"/>
              </a:p>
            </p:txBody>
          </p:sp>
          <p:sp>
            <p:nvSpPr>
              <p:cNvPr id="612384" name="Line 32"/>
              <p:cNvSpPr>
                <a:spLocks noChangeShapeType="1"/>
              </p:cNvSpPr>
              <p:nvPr/>
            </p:nvSpPr>
            <p:spPr bwMode="auto">
              <a:xfrm>
                <a:off x="3210" y="2928"/>
                <a:ext cx="0" cy="336"/>
              </a:xfrm>
              <a:prstGeom prst="line">
                <a:avLst/>
              </a:prstGeom>
              <a:noFill/>
              <a:ln w="28575">
                <a:solidFill>
                  <a:schemeClr val="tx1"/>
                </a:solidFill>
                <a:round/>
                <a:headEnd/>
                <a:tailEnd/>
              </a:ln>
              <a:effectLst/>
            </p:spPr>
            <p:txBody>
              <a:bodyPr wrap="none"/>
              <a:lstStyle/>
              <a:p>
                <a:endParaRPr lang="zh-CN" altLang="en-US"/>
              </a:p>
            </p:txBody>
          </p:sp>
          <p:sp>
            <p:nvSpPr>
              <p:cNvPr id="612385" name="Oval 33"/>
              <p:cNvSpPr>
                <a:spLocks noChangeArrowheads="1"/>
              </p:cNvSpPr>
              <p:nvPr/>
            </p:nvSpPr>
            <p:spPr bwMode="auto">
              <a:xfrm>
                <a:off x="3186" y="3264"/>
                <a:ext cx="48" cy="48"/>
              </a:xfrm>
              <a:prstGeom prst="ellipse">
                <a:avLst/>
              </a:prstGeom>
              <a:noFill/>
              <a:ln w="19050">
                <a:solidFill>
                  <a:schemeClr val="folHlink"/>
                </a:solidFill>
                <a:round/>
                <a:headEnd/>
                <a:tailEnd/>
              </a:ln>
              <a:effectLst/>
            </p:spPr>
            <p:txBody>
              <a:bodyPr wrap="none" anchor="ctr"/>
              <a:lstStyle/>
              <a:p>
                <a:endParaRPr lang="zh-CN" altLang="en-US"/>
              </a:p>
            </p:txBody>
          </p:sp>
          <p:sp>
            <p:nvSpPr>
              <p:cNvPr id="612386" name="Line 34"/>
              <p:cNvSpPr>
                <a:spLocks noChangeShapeType="1"/>
              </p:cNvSpPr>
              <p:nvPr/>
            </p:nvSpPr>
            <p:spPr bwMode="auto">
              <a:xfrm>
                <a:off x="3210" y="3312"/>
                <a:ext cx="0" cy="240"/>
              </a:xfrm>
              <a:prstGeom prst="line">
                <a:avLst/>
              </a:prstGeom>
              <a:noFill/>
              <a:ln w="28575">
                <a:solidFill>
                  <a:schemeClr val="tx1"/>
                </a:solidFill>
                <a:round/>
                <a:headEnd/>
                <a:tailEnd type="stealth" w="med" len="med"/>
              </a:ln>
              <a:effectLst/>
            </p:spPr>
            <p:txBody>
              <a:bodyPr wrap="none"/>
              <a:lstStyle/>
              <a:p>
                <a:endParaRPr lang="zh-CN" altLang="en-US"/>
              </a:p>
            </p:txBody>
          </p:sp>
          <p:sp>
            <p:nvSpPr>
              <p:cNvPr id="612387" name="Rectangle 35"/>
              <p:cNvSpPr>
                <a:spLocks noChangeArrowheads="1"/>
              </p:cNvSpPr>
              <p:nvPr/>
            </p:nvSpPr>
            <p:spPr bwMode="auto">
              <a:xfrm>
                <a:off x="2922" y="3552"/>
                <a:ext cx="576" cy="336"/>
              </a:xfrm>
              <a:prstGeom prst="rect">
                <a:avLst/>
              </a:prstGeom>
              <a:noFill/>
              <a:ln w="28575">
                <a:solidFill>
                  <a:schemeClr val="tx1"/>
                </a:solidFill>
                <a:miter lim="800000"/>
                <a:headEnd/>
                <a:tailEnd/>
              </a:ln>
              <a:effectLst/>
            </p:spPr>
            <p:txBody>
              <a:bodyPr wrap="none" anchor="ctr"/>
              <a:lstStyle/>
              <a:p>
                <a:pPr algn="ctr">
                  <a:spcBef>
                    <a:spcPct val="0"/>
                  </a:spcBef>
                </a:pPr>
                <a:r>
                  <a:rPr lang="en-US" altLang="zh-CN" sz="2000">
                    <a:latin typeface="Times New Roman" pitchFamily="18" charset="0"/>
                  </a:rPr>
                  <a:t>CU</a:t>
                </a:r>
              </a:p>
            </p:txBody>
          </p:sp>
          <p:sp>
            <p:nvSpPr>
              <p:cNvPr id="612388" name="Rectangle 36"/>
              <p:cNvSpPr>
                <a:spLocks noChangeArrowheads="1"/>
              </p:cNvSpPr>
              <p:nvPr/>
            </p:nvSpPr>
            <p:spPr bwMode="auto">
              <a:xfrm rot="5400000">
                <a:off x="2418" y="3864"/>
                <a:ext cx="240" cy="576"/>
              </a:xfrm>
              <a:prstGeom prst="rect">
                <a:avLst/>
              </a:prstGeom>
              <a:noFill/>
              <a:ln w="28575">
                <a:solidFill>
                  <a:schemeClr val="tx1"/>
                </a:solidFill>
                <a:miter lim="800000"/>
                <a:headEnd/>
                <a:tailEnd/>
              </a:ln>
              <a:effectLst/>
            </p:spPr>
            <p:txBody>
              <a:bodyPr rot="10800000" vert="eaVert" wrap="none" anchor="ctr"/>
              <a:lstStyle/>
              <a:p>
                <a:pPr algn="ctr">
                  <a:spcBef>
                    <a:spcPct val="0"/>
                  </a:spcBef>
                </a:pPr>
                <a:r>
                  <a:rPr lang="zh-CN" altLang="en-US" sz="2000">
                    <a:latin typeface="Times New Roman" pitchFamily="18" charset="0"/>
                  </a:rPr>
                  <a:t>时钟</a:t>
                </a:r>
              </a:p>
            </p:txBody>
          </p:sp>
          <p:sp>
            <p:nvSpPr>
              <p:cNvPr id="612389" name="Freeform 37"/>
              <p:cNvSpPr>
                <a:spLocks/>
              </p:cNvSpPr>
              <p:nvPr/>
            </p:nvSpPr>
            <p:spPr bwMode="auto">
              <a:xfrm>
                <a:off x="2538" y="3696"/>
                <a:ext cx="384" cy="336"/>
              </a:xfrm>
              <a:custGeom>
                <a:avLst/>
                <a:gdLst/>
                <a:ahLst/>
                <a:cxnLst>
                  <a:cxn ang="0">
                    <a:pos x="0" y="240"/>
                  </a:cxn>
                  <a:cxn ang="0">
                    <a:pos x="0" y="0"/>
                  </a:cxn>
                  <a:cxn ang="0">
                    <a:pos x="384" y="0"/>
                  </a:cxn>
                </a:cxnLst>
                <a:rect l="0" t="0" r="r" b="b"/>
                <a:pathLst>
                  <a:path w="384" h="240">
                    <a:moveTo>
                      <a:pt x="0" y="240"/>
                    </a:moveTo>
                    <a:lnTo>
                      <a:pt x="0" y="0"/>
                    </a:lnTo>
                    <a:lnTo>
                      <a:pt x="384" y="0"/>
                    </a:lnTo>
                  </a:path>
                </a:pathLst>
              </a:custGeom>
              <a:noFill/>
              <a:ln w="28575" cmpd="sng">
                <a:solidFill>
                  <a:schemeClr val="tx1"/>
                </a:solidFill>
                <a:round/>
                <a:headEnd/>
                <a:tailEnd type="stealth" w="med" len="med"/>
              </a:ln>
              <a:effectLst/>
            </p:spPr>
            <p:txBody>
              <a:bodyPr wrap="none"/>
              <a:lstStyle/>
              <a:p>
                <a:endParaRPr lang="zh-CN" altLang="en-US"/>
              </a:p>
            </p:txBody>
          </p:sp>
          <p:sp>
            <p:nvSpPr>
              <p:cNvPr id="612390" name="Freeform 38"/>
              <p:cNvSpPr>
                <a:spLocks/>
              </p:cNvSpPr>
              <p:nvPr/>
            </p:nvSpPr>
            <p:spPr bwMode="auto">
              <a:xfrm>
                <a:off x="3690" y="2208"/>
                <a:ext cx="1" cy="819"/>
              </a:xfrm>
              <a:custGeom>
                <a:avLst/>
                <a:gdLst/>
                <a:ahLst/>
                <a:cxnLst>
                  <a:cxn ang="0">
                    <a:pos x="0" y="0"/>
                  </a:cxn>
                  <a:cxn ang="0">
                    <a:pos x="0" y="819"/>
                  </a:cxn>
                </a:cxnLst>
                <a:rect l="0" t="0" r="r" b="b"/>
                <a:pathLst>
                  <a:path w="1" h="819">
                    <a:moveTo>
                      <a:pt x="0" y="0"/>
                    </a:moveTo>
                    <a:lnTo>
                      <a:pt x="0" y="819"/>
                    </a:lnTo>
                  </a:path>
                </a:pathLst>
              </a:custGeom>
              <a:noFill/>
              <a:ln w="28575" cmpd="sng">
                <a:solidFill>
                  <a:schemeClr val="tx1"/>
                </a:solidFill>
                <a:round/>
                <a:headEnd type="none" w="med" len="med"/>
                <a:tailEnd type="none" w="med" len="med"/>
              </a:ln>
              <a:effectLst/>
            </p:spPr>
            <p:txBody>
              <a:bodyPr wrap="none"/>
              <a:lstStyle/>
              <a:p>
                <a:endParaRPr lang="zh-CN" altLang="en-US"/>
              </a:p>
            </p:txBody>
          </p:sp>
          <p:sp>
            <p:nvSpPr>
              <p:cNvPr id="612391" name="Oval 39"/>
              <p:cNvSpPr>
                <a:spLocks noChangeArrowheads="1"/>
              </p:cNvSpPr>
              <p:nvPr/>
            </p:nvSpPr>
            <p:spPr bwMode="auto">
              <a:xfrm>
                <a:off x="3665" y="3024"/>
                <a:ext cx="48" cy="48"/>
              </a:xfrm>
              <a:prstGeom prst="ellipse">
                <a:avLst/>
              </a:prstGeom>
              <a:noFill/>
              <a:ln w="19050">
                <a:solidFill>
                  <a:schemeClr val="folHlink"/>
                </a:solidFill>
                <a:round/>
                <a:headEnd/>
                <a:tailEnd/>
              </a:ln>
              <a:effectLst/>
            </p:spPr>
            <p:txBody>
              <a:bodyPr wrap="none" anchor="ctr"/>
              <a:lstStyle/>
              <a:p>
                <a:endParaRPr lang="zh-CN" altLang="en-US"/>
              </a:p>
            </p:txBody>
          </p:sp>
          <p:sp>
            <p:nvSpPr>
              <p:cNvPr id="612392" name="Freeform 40"/>
              <p:cNvSpPr>
                <a:spLocks/>
              </p:cNvSpPr>
              <p:nvPr/>
            </p:nvSpPr>
            <p:spPr bwMode="auto">
              <a:xfrm>
                <a:off x="3690" y="3072"/>
                <a:ext cx="507" cy="192"/>
              </a:xfrm>
              <a:custGeom>
                <a:avLst/>
                <a:gdLst/>
                <a:ahLst/>
                <a:cxnLst>
                  <a:cxn ang="0">
                    <a:pos x="0" y="0"/>
                  </a:cxn>
                  <a:cxn ang="0">
                    <a:pos x="0" y="192"/>
                  </a:cxn>
                  <a:cxn ang="0">
                    <a:pos x="507" y="192"/>
                  </a:cxn>
                </a:cxnLst>
                <a:rect l="0" t="0" r="r" b="b"/>
                <a:pathLst>
                  <a:path w="507" h="192">
                    <a:moveTo>
                      <a:pt x="0" y="0"/>
                    </a:moveTo>
                    <a:lnTo>
                      <a:pt x="0" y="192"/>
                    </a:lnTo>
                    <a:lnTo>
                      <a:pt x="507" y="192"/>
                    </a:lnTo>
                  </a:path>
                </a:pathLst>
              </a:custGeom>
              <a:noFill/>
              <a:ln w="28575" cmpd="sng">
                <a:solidFill>
                  <a:schemeClr val="tx1"/>
                </a:solidFill>
                <a:round/>
                <a:headEnd/>
                <a:tailEnd type="stealth" w="med" len="med"/>
              </a:ln>
              <a:effectLst/>
            </p:spPr>
            <p:txBody>
              <a:bodyPr wrap="none"/>
              <a:lstStyle/>
              <a:p>
                <a:endParaRPr lang="zh-CN" altLang="en-US"/>
              </a:p>
            </p:txBody>
          </p:sp>
          <p:sp>
            <p:nvSpPr>
              <p:cNvPr id="612393" name="Rectangle 41"/>
              <p:cNvSpPr>
                <a:spLocks noChangeArrowheads="1"/>
              </p:cNvSpPr>
              <p:nvPr/>
            </p:nvSpPr>
            <p:spPr bwMode="auto">
              <a:xfrm>
                <a:off x="4198" y="3168"/>
                <a:ext cx="576" cy="336"/>
              </a:xfrm>
              <a:prstGeom prst="rect">
                <a:avLst/>
              </a:prstGeom>
              <a:noFill/>
              <a:ln w="28575">
                <a:solidFill>
                  <a:schemeClr val="tx1"/>
                </a:solidFill>
                <a:miter lim="800000"/>
                <a:headEnd/>
                <a:tailEnd/>
              </a:ln>
              <a:effectLst/>
            </p:spPr>
            <p:txBody>
              <a:bodyPr wrap="none" anchor="ctr"/>
              <a:lstStyle/>
              <a:p>
                <a:pPr algn="ctr">
                  <a:spcBef>
                    <a:spcPct val="0"/>
                  </a:spcBef>
                </a:pPr>
                <a:r>
                  <a:rPr lang="en-US" altLang="zh-CN" sz="2000">
                    <a:latin typeface="Times New Roman" pitchFamily="18" charset="0"/>
                  </a:rPr>
                  <a:t>ALU</a:t>
                </a:r>
              </a:p>
            </p:txBody>
          </p:sp>
          <p:sp>
            <p:nvSpPr>
              <p:cNvPr id="612394" name="Line 42"/>
              <p:cNvSpPr>
                <a:spLocks noChangeShapeType="1"/>
              </p:cNvSpPr>
              <p:nvPr/>
            </p:nvSpPr>
            <p:spPr bwMode="auto">
              <a:xfrm flipH="1">
                <a:off x="3498" y="3600"/>
                <a:ext cx="192" cy="0"/>
              </a:xfrm>
              <a:prstGeom prst="line">
                <a:avLst/>
              </a:prstGeom>
              <a:noFill/>
              <a:ln w="28575">
                <a:solidFill>
                  <a:schemeClr val="tx1"/>
                </a:solidFill>
                <a:round/>
                <a:headEnd/>
                <a:tailEnd type="stealth" w="med" len="med"/>
              </a:ln>
              <a:effectLst/>
            </p:spPr>
            <p:txBody>
              <a:bodyPr wrap="none"/>
              <a:lstStyle/>
              <a:p>
                <a:endParaRPr lang="zh-CN" altLang="en-US"/>
              </a:p>
            </p:txBody>
          </p:sp>
          <p:sp>
            <p:nvSpPr>
              <p:cNvPr id="612395" name="Line 43"/>
              <p:cNvSpPr>
                <a:spLocks noChangeShapeType="1"/>
              </p:cNvSpPr>
              <p:nvPr/>
            </p:nvSpPr>
            <p:spPr bwMode="auto">
              <a:xfrm flipH="1">
                <a:off x="3498" y="3840"/>
                <a:ext cx="192" cy="0"/>
              </a:xfrm>
              <a:prstGeom prst="line">
                <a:avLst/>
              </a:prstGeom>
              <a:noFill/>
              <a:ln w="28575">
                <a:solidFill>
                  <a:schemeClr val="tx1"/>
                </a:solidFill>
                <a:round/>
                <a:headEnd/>
                <a:tailEnd type="stealth" w="med" len="med"/>
              </a:ln>
              <a:effectLst/>
            </p:spPr>
            <p:txBody>
              <a:bodyPr wrap="none"/>
              <a:lstStyle/>
              <a:p>
                <a:endParaRPr lang="zh-CN" altLang="en-US"/>
              </a:p>
            </p:txBody>
          </p:sp>
          <p:sp>
            <p:nvSpPr>
              <p:cNvPr id="612396" name="Line 44"/>
              <p:cNvSpPr>
                <a:spLocks noChangeShapeType="1"/>
              </p:cNvSpPr>
              <p:nvPr/>
            </p:nvSpPr>
            <p:spPr bwMode="auto">
              <a:xfrm rot="16200000" flipH="1">
                <a:off x="2970" y="3984"/>
                <a:ext cx="192" cy="0"/>
              </a:xfrm>
              <a:prstGeom prst="line">
                <a:avLst/>
              </a:prstGeom>
              <a:noFill/>
              <a:ln w="28575">
                <a:solidFill>
                  <a:schemeClr val="tx1"/>
                </a:solidFill>
                <a:round/>
                <a:headEnd/>
                <a:tailEnd type="stealth" w="med" len="med"/>
              </a:ln>
              <a:effectLst/>
            </p:spPr>
            <p:txBody>
              <a:bodyPr wrap="none"/>
              <a:lstStyle/>
              <a:p>
                <a:endParaRPr lang="zh-CN" altLang="en-US"/>
              </a:p>
            </p:txBody>
          </p:sp>
          <p:sp>
            <p:nvSpPr>
              <p:cNvPr id="612397" name="Line 45"/>
              <p:cNvSpPr>
                <a:spLocks noChangeShapeType="1"/>
              </p:cNvSpPr>
              <p:nvPr/>
            </p:nvSpPr>
            <p:spPr bwMode="auto">
              <a:xfrm rot="16200000" flipH="1">
                <a:off x="3306" y="3984"/>
                <a:ext cx="192" cy="0"/>
              </a:xfrm>
              <a:prstGeom prst="line">
                <a:avLst/>
              </a:prstGeom>
              <a:noFill/>
              <a:ln w="28575">
                <a:solidFill>
                  <a:schemeClr val="tx1"/>
                </a:solidFill>
                <a:round/>
                <a:headEnd/>
                <a:tailEnd type="stealth" w="med" len="med"/>
              </a:ln>
              <a:effectLst/>
            </p:spPr>
            <p:txBody>
              <a:bodyPr wrap="none"/>
              <a:lstStyle/>
              <a:p>
                <a:endParaRPr lang="zh-CN" altLang="en-US"/>
              </a:p>
            </p:txBody>
          </p:sp>
          <p:sp>
            <p:nvSpPr>
              <p:cNvPr id="612398" name="Text Box 46"/>
              <p:cNvSpPr txBox="1">
                <a:spLocks noChangeArrowheads="1"/>
              </p:cNvSpPr>
              <p:nvPr/>
            </p:nvSpPr>
            <p:spPr bwMode="auto">
              <a:xfrm>
                <a:off x="3098" y="3830"/>
                <a:ext cx="276" cy="250"/>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a:t>
                </a:r>
              </a:p>
            </p:txBody>
          </p:sp>
          <p:sp>
            <p:nvSpPr>
              <p:cNvPr id="612399" name="Text Box 47"/>
              <p:cNvSpPr txBox="1">
                <a:spLocks noChangeArrowheads="1"/>
              </p:cNvSpPr>
              <p:nvPr/>
            </p:nvSpPr>
            <p:spPr bwMode="auto">
              <a:xfrm>
                <a:off x="3511" y="3619"/>
                <a:ext cx="308" cy="218"/>
              </a:xfrm>
              <a:prstGeom prst="rect">
                <a:avLst/>
              </a:prstGeom>
              <a:noFill/>
              <a:ln w="9525">
                <a:noFill/>
                <a:miter lim="800000"/>
                <a:headEnd/>
                <a:tailEnd/>
              </a:ln>
              <a:effectLst/>
            </p:spPr>
            <p:txBody>
              <a:bodyPr vert="eaVert" wrap="none">
                <a:spAutoFit/>
              </a:bodyPr>
              <a:lstStyle/>
              <a:p>
                <a:pPr>
                  <a:spcBef>
                    <a:spcPct val="0"/>
                  </a:spcBef>
                </a:pPr>
                <a:r>
                  <a:rPr lang="zh-CN" altLang="en-US" sz="2000">
                    <a:latin typeface="Times New Roman" pitchFamily="18" charset="0"/>
                  </a:rPr>
                  <a:t>…</a:t>
                </a:r>
              </a:p>
            </p:txBody>
          </p:sp>
          <p:sp>
            <p:nvSpPr>
              <p:cNvPr id="612400" name="Line 48"/>
              <p:cNvSpPr>
                <a:spLocks noChangeShapeType="1"/>
              </p:cNvSpPr>
              <p:nvPr/>
            </p:nvSpPr>
            <p:spPr bwMode="auto">
              <a:xfrm flipH="1">
                <a:off x="4774" y="3216"/>
                <a:ext cx="192" cy="0"/>
              </a:xfrm>
              <a:prstGeom prst="line">
                <a:avLst/>
              </a:prstGeom>
              <a:noFill/>
              <a:ln w="28575">
                <a:solidFill>
                  <a:schemeClr val="tx1"/>
                </a:solidFill>
                <a:round/>
                <a:headEnd/>
                <a:tailEnd type="stealth" w="med" len="med"/>
              </a:ln>
              <a:effectLst/>
            </p:spPr>
            <p:txBody>
              <a:bodyPr wrap="none"/>
              <a:lstStyle/>
              <a:p>
                <a:endParaRPr lang="zh-CN" altLang="en-US"/>
              </a:p>
            </p:txBody>
          </p:sp>
          <p:sp>
            <p:nvSpPr>
              <p:cNvPr id="612401" name="Line 49"/>
              <p:cNvSpPr>
                <a:spLocks noChangeShapeType="1"/>
              </p:cNvSpPr>
              <p:nvPr/>
            </p:nvSpPr>
            <p:spPr bwMode="auto">
              <a:xfrm flipH="1">
                <a:off x="4774" y="3456"/>
                <a:ext cx="192" cy="0"/>
              </a:xfrm>
              <a:prstGeom prst="line">
                <a:avLst/>
              </a:prstGeom>
              <a:noFill/>
              <a:ln w="28575">
                <a:solidFill>
                  <a:schemeClr val="tx1"/>
                </a:solidFill>
                <a:round/>
                <a:headEnd/>
                <a:tailEnd type="stealth" w="med" len="med"/>
              </a:ln>
              <a:effectLst/>
            </p:spPr>
            <p:txBody>
              <a:bodyPr wrap="none"/>
              <a:lstStyle/>
              <a:p>
                <a:endParaRPr lang="zh-CN" altLang="en-US"/>
              </a:p>
            </p:txBody>
          </p:sp>
          <p:sp>
            <p:nvSpPr>
              <p:cNvPr id="612402" name="Text Box 50"/>
              <p:cNvSpPr txBox="1">
                <a:spLocks noChangeArrowheads="1"/>
              </p:cNvSpPr>
              <p:nvPr/>
            </p:nvSpPr>
            <p:spPr bwMode="auto">
              <a:xfrm>
                <a:off x="4801" y="3235"/>
                <a:ext cx="308" cy="218"/>
              </a:xfrm>
              <a:prstGeom prst="rect">
                <a:avLst/>
              </a:prstGeom>
              <a:noFill/>
              <a:ln w="9525">
                <a:noFill/>
                <a:miter lim="800000"/>
                <a:headEnd/>
                <a:tailEnd/>
              </a:ln>
              <a:effectLst/>
            </p:spPr>
            <p:txBody>
              <a:bodyPr vert="eaVert" wrap="none">
                <a:spAutoFit/>
              </a:bodyPr>
              <a:lstStyle/>
              <a:p>
                <a:pPr>
                  <a:spcBef>
                    <a:spcPct val="0"/>
                  </a:spcBef>
                </a:pPr>
                <a:r>
                  <a:rPr lang="zh-CN" altLang="en-US" sz="2000">
                    <a:latin typeface="Times New Roman" pitchFamily="18" charset="0"/>
                  </a:rPr>
                  <a:t>…</a:t>
                </a:r>
              </a:p>
            </p:txBody>
          </p:sp>
          <p:sp>
            <p:nvSpPr>
              <p:cNvPr id="612403" name="Oval 51"/>
              <p:cNvSpPr>
                <a:spLocks noChangeArrowheads="1"/>
              </p:cNvSpPr>
              <p:nvPr/>
            </p:nvSpPr>
            <p:spPr bwMode="auto">
              <a:xfrm rot="5400000">
                <a:off x="3930" y="2424"/>
                <a:ext cx="48" cy="48"/>
              </a:xfrm>
              <a:prstGeom prst="ellipse">
                <a:avLst/>
              </a:prstGeom>
              <a:noFill/>
              <a:ln w="19050">
                <a:solidFill>
                  <a:schemeClr val="folHlink"/>
                </a:solidFill>
                <a:round/>
                <a:headEnd/>
                <a:tailEnd/>
              </a:ln>
              <a:effectLst/>
            </p:spPr>
            <p:txBody>
              <a:bodyPr wrap="none" anchor="ctr"/>
              <a:lstStyle/>
              <a:p>
                <a:endParaRPr lang="zh-CN" altLang="en-US"/>
              </a:p>
            </p:txBody>
          </p:sp>
          <p:sp>
            <p:nvSpPr>
              <p:cNvPr id="612404" name="Freeform 52"/>
              <p:cNvSpPr>
                <a:spLocks/>
              </p:cNvSpPr>
              <p:nvPr/>
            </p:nvSpPr>
            <p:spPr bwMode="auto">
              <a:xfrm>
                <a:off x="3687" y="2451"/>
                <a:ext cx="243" cy="3"/>
              </a:xfrm>
              <a:custGeom>
                <a:avLst/>
                <a:gdLst/>
                <a:ahLst/>
                <a:cxnLst>
                  <a:cxn ang="0">
                    <a:pos x="243" y="0"/>
                  </a:cxn>
                  <a:cxn ang="0">
                    <a:pos x="0" y="3"/>
                  </a:cxn>
                </a:cxnLst>
                <a:rect l="0" t="0" r="r" b="b"/>
                <a:pathLst>
                  <a:path w="243" h="3">
                    <a:moveTo>
                      <a:pt x="243" y="0"/>
                    </a:moveTo>
                    <a:lnTo>
                      <a:pt x="0" y="3"/>
                    </a:lnTo>
                  </a:path>
                </a:pathLst>
              </a:custGeom>
              <a:noFill/>
              <a:ln w="28575" cmpd="sng">
                <a:solidFill>
                  <a:schemeClr val="tx1"/>
                </a:solidFill>
                <a:round/>
                <a:headEnd type="none" w="sm" len="sm"/>
                <a:tailEnd type="oval" w="sm" len="sm"/>
              </a:ln>
              <a:effectLst/>
            </p:spPr>
            <p:txBody>
              <a:bodyPr wrap="none"/>
              <a:lstStyle/>
              <a:p>
                <a:endParaRPr lang="zh-CN" altLang="en-US"/>
              </a:p>
            </p:txBody>
          </p:sp>
          <p:sp>
            <p:nvSpPr>
              <p:cNvPr id="612405" name="Line 53"/>
              <p:cNvSpPr>
                <a:spLocks noChangeShapeType="1"/>
              </p:cNvSpPr>
              <p:nvPr/>
            </p:nvSpPr>
            <p:spPr bwMode="auto">
              <a:xfrm rot="16200000">
                <a:off x="4050" y="2376"/>
                <a:ext cx="0" cy="144"/>
              </a:xfrm>
              <a:prstGeom prst="line">
                <a:avLst/>
              </a:prstGeom>
              <a:noFill/>
              <a:ln w="28575">
                <a:solidFill>
                  <a:schemeClr val="folHlink"/>
                </a:solidFill>
                <a:round/>
                <a:headEnd/>
                <a:tailEnd type="stealth" w="med" len="med"/>
              </a:ln>
              <a:effectLst/>
            </p:spPr>
            <p:txBody>
              <a:bodyPr wrap="none"/>
              <a:lstStyle/>
              <a:p>
                <a:endParaRPr lang="zh-CN" altLang="en-US"/>
              </a:p>
            </p:txBody>
          </p:sp>
          <p:sp>
            <p:nvSpPr>
              <p:cNvPr id="612406" name="Oval 54"/>
              <p:cNvSpPr>
                <a:spLocks noChangeArrowheads="1"/>
              </p:cNvSpPr>
              <p:nvPr/>
            </p:nvSpPr>
            <p:spPr bwMode="auto">
              <a:xfrm>
                <a:off x="4288" y="2832"/>
                <a:ext cx="48" cy="48"/>
              </a:xfrm>
              <a:prstGeom prst="ellipse">
                <a:avLst/>
              </a:prstGeom>
              <a:noFill/>
              <a:ln w="19050">
                <a:solidFill>
                  <a:schemeClr val="folHlink"/>
                </a:solidFill>
                <a:round/>
                <a:headEnd/>
                <a:tailEnd/>
              </a:ln>
              <a:effectLst/>
            </p:spPr>
            <p:txBody>
              <a:bodyPr wrap="none" anchor="ctr"/>
              <a:lstStyle/>
              <a:p>
                <a:endParaRPr lang="zh-CN" altLang="en-US"/>
              </a:p>
            </p:txBody>
          </p:sp>
          <p:sp>
            <p:nvSpPr>
              <p:cNvPr id="612407" name="Line 55"/>
              <p:cNvSpPr>
                <a:spLocks noChangeShapeType="1"/>
              </p:cNvSpPr>
              <p:nvPr/>
            </p:nvSpPr>
            <p:spPr bwMode="auto">
              <a:xfrm>
                <a:off x="4314" y="2592"/>
                <a:ext cx="0" cy="240"/>
              </a:xfrm>
              <a:prstGeom prst="line">
                <a:avLst/>
              </a:prstGeom>
              <a:noFill/>
              <a:ln w="28575">
                <a:solidFill>
                  <a:schemeClr val="tx1"/>
                </a:solidFill>
                <a:round/>
                <a:headEnd type="none" w="sm" len="sm"/>
                <a:tailEnd/>
              </a:ln>
              <a:effectLst/>
            </p:spPr>
            <p:txBody>
              <a:bodyPr wrap="none"/>
              <a:lstStyle/>
              <a:p>
                <a:endParaRPr lang="zh-CN" altLang="en-US"/>
              </a:p>
            </p:txBody>
          </p:sp>
          <p:sp>
            <p:nvSpPr>
              <p:cNvPr id="612408" name="Freeform 56"/>
              <p:cNvSpPr>
                <a:spLocks/>
              </p:cNvSpPr>
              <p:nvPr/>
            </p:nvSpPr>
            <p:spPr bwMode="auto">
              <a:xfrm>
                <a:off x="4311" y="2886"/>
                <a:ext cx="3" cy="282"/>
              </a:xfrm>
              <a:custGeom>
                <a:avLst/>
                <a:gdLst/>
                <a:ahLst/>
                <a:cxnLst>
                  <a:cxn ang="0">
                    <a:pos x="3" y="0"/>
                  </a:cxn>
                  <a:cxn ang="0">
                    <a:pos x="0" y="282"/>
                  </a:cxn>
                </a:cxnLst>
                <a:rect l="0" t="0" r="r" b="b"/>
                <a:pathLst>
                  <a:path w="3" h="282">
                    <a:moveTo>
                      <a:pt x="3" y="0"/>
                    </a:moveTo>
                    <a:lnTo>
                      <a:pt x="0" y="282"/>
                    </a:lnTo>
                  </a:path>
                </a:pathLst>
              </a:custGeom>
              <a:noFill/>
              <a:ln w="28575" cmpd="sng">
                <a:solidFill>
                  <a:schemeClr val="tx1"/>
                </a:solidFill>
                <a:round/>
                <a:headEnd type="none" w="med" len="med"/>
                <a:tailEnd type="stealth" w="med" len="med"/>
              </a:ln>
              <a:effectLst/>
            </p:spPr>
            <p:txBody>
              <a:bodyPr wrap="none"/>
              <a:lstStyle/>
              <a:p>
                <a:endParaRPr lang="zh-CN" altLang="en-US"/>
              </a:p>
            </p:txBody>
          </p:sp>
          <p:sp>
            <p:nvSpPr>
              <p:cNvPr id="612409" name="Oval 57"/>
              <p:cNvSpPr>
                <a:spLocks noChangeArrowheads="1"/>
              </p:cNvSpPr>
              <p:nvPr/>
            </p:nvSpPr>
            <p:spPr bwMode="auto">
              <a:xfrm>
                <a:off x="4528" y="2832"/>
                <a:ext cx="48" cy="48"/>
              </a:xfrm>
              <a:prstGeom prst="ellipse">
                <a:avLst/>
              </a:prstGeom>
              <a:noFill/>
              <a:ln w="19050">
                <a:solidFill>
                  <a:schemeClr val="folHlink"/>
                </a:solidFill>
                <a:round/>
                <a:headEnd/>
                <a:tailEnd/>
              </a:ln>
              <a:effectLst/>
            </p:spPr>
            <p:txBody>
              <a:bodyPr wrap="none" anchor="ctr"/>
              <a:lstStyle/>
              <a:p>
                <a:endParaRPr lang="zh-CN" altLang="en-US"/>
              </a:p>
            </p:txBody>
          </p:sp>
          <p:sp>
            <p:nvSpPr>
              <p:cNvPr id="612410" name="Line 58"/>
              <p:cNvSpPr>
                <a:spLocks noChangeShapeType="1"/>
              </p:cNvSpPr>
              <p:nvPr/>
            </p:nvSpPr>
            <p:spPr bwMode="auto">
              <a:xfrm>
                <a:off x="4554" y="2592"/>
                <a:ext cx="0" cy="240"/>
              </a:xfrm>
              <a:prstGeom prst="line">
                <a:avLst/>
              </a:prstGeom>
              <a:noFill/>
              <a:ln w="28575">
                <a:solidFill>
                  <a:schemeClr val="tx1"/>
                </a:solidFill>
                <a:round/>
                <a:headEnd type="stealth" w="sm" len="sm"/>
                <a:tailEnd/>
              </a:ln>
              <a:effectLst/>
            </p:spPr>
            <p:txBody>
              <a:bodyPr wrap="none"/>
              <a:lstStyle/>
              <a:p>
                <a:endParaRPr lang="zh-CN" altLang="en-US"/>
              </a:p>
            </p:txBody>
          </p:sp>
          <p:sp>
            <p:nvSpPr>
              <p:cNvPr id="612411" name="Freeform 59"/>
              <p:cNvSpPr>
                <a:spLocks/>
              </p:cNvSpPr>
              <p:nvPr/>
            </p:nvSpPr>
            <p:spPr bwMode="auto">
              <a:xfrm>
                <a:off x="4551" y="2886"/>
                <a:ext cx="3" cy="279"/>
              </a:xfrm>
              <a:custGeom>
                <a:avLst/>
                <a:gdLst/>
                <a:ahLst/>
                <a:cxnLst>
                  <a:cxn ang="0">
                    <a:pos x="3" y="0"/>
                  </a:cxn>
                  <a:cxn ang="0">
                    <a:pos x="0" y="279"/>
                  </a:cxn>
                </a:cxnLst>
                <a:rect l="0" t="0" r="r" b="b"/>
                <a:pathLst>
                  <a:path w="3" h="279">
                    <a:moveTo>
                      <a:pt x="3" y="0"/>
                    </a:moveTo>
                    <a:lnTo>
                      <a:pt x="0" y="279"/>
                    </a:lnTo>
                  </a:path>
                </a:pathLst>
              </a:custGeom>
              <a:noFill/>
              <a:ln w="28575" cmpd="sng">
                <a:solidFill>
                  <a:schemeClr val="tx1"/>
                </a:solidFill>
                <a:round/>
                <a:headEnd type="none" w="med" len="med"/>
                <a:tailEnd type="none" w="med" len="med"/>
              </a:ln>
              <a:effectLst/>
            </p:spPr>
            <p:txBody>
              <a:bodyPr wrap="none"/>
              <a:lstStyle/>
              <a:p>
                <a:endParaRPr lang="zh-CN" altLang="en-US"/>
              </a:p>
            </p:txBody>
          </p:sp>
          <p:sp>
            <p:nvSpPr>
              <p:cNvPr id="612412" name="Oval 60"/>
              <p:cNvSpPr>
                <a:spLocks noChangeArrowheads="1"/>
              </p:cNvSpPr>
              <p:nvPr/>
            </p:nvSpPr>
            <p:spPr bwMode="auto">
              <a:xfrm rot="5400000">
                <a:off x="4410" y="1894"/>
                <a:ext cx="48" cy="48"/>
              </a:xfrm>
              <a:prstGeom prst="ellipse">
                <a:avLst/>
              </a:prstGeom>
              <a:noFill/>
              <a:ln w="19050">
                <a:solidFill>
                  <a:schemeClr val="folHlink"/>
                </a:solidFill>
                <a:round/>
                <a:headEnd/>
                <a:tailEnd/>
              </a:ln>
              <a:effectLst/>
            </p:spPr>
            <p:txBody>
              <a:bodyPr wrap="none" anchor="ctr"/>
              <a:lstStyle/>
              <a:p>
                <a:endParaRPr lang="zh-CN" altLang="en-US"/>
              </a:p>
            </p:txBody>
          </p:sp>
          <p:sp>
            <p:nvSpPr>
              <p:cNvPr id="612413" name="Freeform 61"/>
              <p:cNvSpPr>
                <a:spLocks/>
              </p:cNvSpPr>
              <p:nvPr/>
            </p:nvSpPr>
            <p:spPr bwMode="auto">
              <a:xfrm>
                <a:off x="4443" y="1941"/>
                <a:ext cx="1" cy="351"/>
              </a:xfrm>
              <a:custGeom>
                <a:avLst/>
                <a:gdLst/>
                <a:ahLst/>
                <a:cxnLst>
                  <a:cxn ang="0">
                    <a:pos x="0" y="0"/>
                  </a:cxn>
                  <a:cxn ang="0">
                    <a:pos x="0" y="351"/>
                  </a:cxn>
                </a:cxnLst>
                <a:rect l="0" t="0" r="r" b="b"/>
                <a:pathLst>
                  <a:path w="1" h="351">
                    <a:moveTo>
                      <a:pt x="0" y="0"/>
                    </a:moveTo>
                    <a:lnTo>
                      <a:pt x="0" y="351"/>
                    </a:lnTo>
                  </a:path>
                </a:pathLst>
              </a:custGeom>
              <a:noFill/>
              <a:ln w="28575" cmpd="sng">
                <a:solidFill>
                  <a:schemeClr val="tx1"/>
                </a:solidFill>
                <a:round/>
                <a:headEnd type="none" w="med" len="med"/>
                <a:tailEnd type="none" w="med" len="med"/>
              </a:ln>
              <a:effectLst/>
            </p:spPr>
            <p:txBody>
              <a:bodyPr wrap="none"/>
              <a:lstStyle/>
              <a:p>
                <a:endParaRPr lang="zh-CN" altLang="en-US"/>
              </a:p>
            </p:txBody>
          </p:sp>
          <p:sp>
            <p:nvSpPr>
              <p:cNvPr id="612414" name="Oval 62"/>
              <p:cNvSpPr>
                <a:spLocks noChangeArrowheads="1"/>
              </p:cNvSpPr>
              <p:nvPr/>
            </p:nvSpPr>
            <p:spPr bwMode="auto">
              <a:xfrm rot="5400000">
                <a:off x="1053" y="1872"/>
                <a:ext cx="48" cy="48"/>
              </a:xfrm>
              <a:prstGeom prst="ellipse">
                <a:avLst/>
              </a:prstGeom>
              <a:noFill/>
              <a:ln w="19050">
                <a:solidFill>
                  <a:schemeClr val="folHlink"/>
                </a:solidFill>
                <a:round/>
                <a:headEnd/>
                <a:tailEnd/>
              </a:ln>
              <a:effectLst/>
            </p:spPr>
            <p:txBody>
              <a:bodyPr wrap="none" anchor="ctr"/>
              <a:lstStyle/>
              <a:p>
                <a:endParaRPr lang="zh-CN" altLang="en-US"/>
              </a:p>
            </p:txBody>
          </p:sp>
          <p:sp>
            <p:nvSpPr>
              <p:cNvPr id="612415" name="Freeform 63"/>
              <p:cNvSpPr>
                <a:spLocks/>
              </p:cNvSpPr>
              <p:nvPr/>
            </p:nvSpPr>
            <p:spPr bwMode="auto">
              <a:xfrm>
                <a:off x="810" y="1899"/>
                <a:ext cx="243" cy="1"/>
              </a:xfrm>
              <a:custGeom>
                <a:avLst/>
                <a:gdLst/>
                <a:ahLst/>
                <a:cxnLst>
                  <a:cxn ang="0">
                    <a:pos x="243" y="0"/>
                  </a:cxn>
                  <a:cxn ang="0">
                    <a:pos x="0" y="0"/>
                  </a:cxn>
                </a:cxnLst>
                <a:rect l="0" t="0" r="r" b="b"/>
                <a:pathLst>
                  <a:path w="243" h="1">
                    <a:moveTo>
                      <a:pt x="243" y="0"/>
                    </a:moveTo>
                    <a:lnTo>
                      <a:pt x="0" y="0"/>
                    </a:lnTo>
                  </a:path>
                </a:pathLst>
              </a:custGeom>
              <a:noFill/>
              <a:ln w="28575" cmpd="sng">
                <a:solidFill>
                  <a:schemeClr val="tx1"/>
                </a:solidFill>
                <a:round/>
                <a:headEnd type="none" w="sm" len="sm"/>
                <a:tailEnd type="none" w="med" len="med"/>
              </a:ln>
              <a:effectLst/>
            </p:spPr>
            <p:txBody>
              <a:bodyPr wrap="none"/>
              <a:lstStyle/>
              <a:p>
                <a:endParaRPr lang="zh-CN" altLang="en-US"/>
              </a:p>
            </p:txBody>
          </p:sp>
          <p:sp>
            <p:nvSpPr>
              <p:cNvPr id="612416" name="Line 64"/>
              <p:cNvSpPr>
                <a:spLocks noChangeShapeType="1"/>
              </p:cNvSpPr>
              <p:nvPr/>
            </p:nvSpPr>
            <p:spPr bwMode="auto">
              <a:xfrm rot="16200000">
                <a:off x="1173" y="1824"/>
                <a:ext cx="0" cy="144"/>
              </a:xfrm>
              <a:prstGeom prst="line">
                <a:avLst/>
              </a:prstGeom>
              <a:noFill/>
              <a:ln w="28575">
                <a:solidFill>
                  <a:schemeClr val="tx1"/>
                </a:solidFill>
                <a:round/>
                <a:headEnd/>
                <a:tailEnd type="stealth" w="med" len="med"/>
              </a:ln>
              <a:effectLst/>
            </p:spPr>
            <p:txBody>
              <a:bodyPr wrap="none"/>
              <a:lstStyle/>
              <a:p>
                <a:endParaRPr lang="zh-CN" altLang="en-US"/>
              </a:p>
            </p:txBody>
          </p:sp>
          <p:sp>
            <p:nvSpPr>
              <p:cNvPr id="612417" name="Oval 65"/>
              <p:cNvSpPr>
                <a:spLocks noChangeArrowheads="1"/>
              </p:cNvSpPr>
              <p:nvPr/>
            </p:nvSpPr>
            <p:spPr bwMode="auto">
              <a:xfrm rot="5400000">
                <a:off x="1053" y="2208"/>
                <a:ext cx="48" cy="48"/>
              </a:xfrm>
              <a:prstGeom prst="ellipse">
                <a:avLst/>
              </a:prstGeom>
              <a:noFill/>
              <a:ln w="19050">
                <a:solidFill>
                  <a:schemeClr val="folHlink"/>
                </a:solidFill>
                <a:round/>
                <a:headEnd/>
                <a:tailEnd/>
              </a:ln>
              <a:effectLst/>
            </p:spPr>
            <p:txBody>
              <a:bodyPr wrap="none" anchor="ctr"/>
              <a:lstStyle/>
              <a:p>
                <a:endParaRPr lang="zh-CN" altLang="en-US"/>
              </a:p>
            </p:txBody>
          </p:sp>
          <p:sp>
            <p:nvSpPr>
              <p:cNvPr id="612418" name="Freeform 66"/>
              <p:cNvSpPr>
                <a:spLocks/>
              </p:cNvSpPr>
              <p:nvPr/>
            </p:nvSpPr>
            <p:spPr bwMode="auto">
              <a:xfrm>
                <a:off x="810" y="2235"/>
                <a:ext cx="243" cy="3"/>
              </a:xfrm>
              <a:custGeom>
                <a:avLst/>
                <a:gdLst/>
                <a:ahLst/>
                <a:cxnLst>
                  <a:cxn ang="0">
                    <a:pos x="243" y="0"/>
                  </a:cxn>
                  <a:cxn ang="0">
                    <a:pos x="0" y="3"/>
                  </a:cxn>
                </a:cxnLst>
                <a:rect l="0" t="0" r="r" b="b"/>
                <a:pathLst>
                  <a:path w="243" h="3">
                    <a:moveTo>
                      <a:pt x="243" y="0"/>
                    </a:moveTo>
                    <a:lnTo>
                      <a:pt x="0" y="3"/>
                    </a:lnTo>
                  </a:path>
                </a:pathLst>
              </a:custGeom>
              <a:noFill/>
              <a:ln w="28575" cmpd="sng">
                <a:solidFill>
                  <a:schemeClr val="tx1"/>
                </a:solidFill>
                <a:round/>
                <a:headEnd type="none" w="sm" len="sm"/>
                <a:tailEnd type="stealth" w="med" len="med"/>
              </a:ln>
              <a:effectLst/>
            </p:spPr>
            <p:txBody>
              <a:bodyPr wrap="none"/>
              <a:lstStyle/>
              <a:p>
                <a:endParaRPr lang="zh-CN" altLang="en-US"/>
              </a:p>
            </p:txBody>
          </p:sp>
          <p:sp>
            <p:nvSpPr>
              <p:cNvPr id="612419" name="Line 67"/>
              <p:cNvSpPr>
                <a:spLocks noChangeShapeType="1"/>
              </p:cNvSpPr>
              <p:nvPr/>
            </p:nvSpPr>
            <p:spPr bwMode="auto">
              <a:xfrm rot="16200000">
                <a:off x="1173" y="2160"/>
                <a:ext cx="0" cy="144"/>
              </a:xfrm>
              <a:prstGeom prst="line">
                <a:avLst/>
              </a:prstGeom>
              <a:noFill/>
              <a:ln w="28575">
                <a:solidFill>
                  <a:schemeClr val="tx1"/>
                </a:solidFill>
                <a:round/>
                <a:headEnd/>
                <a:tailEnd/>
              </a:ln>
              <a:effectLst/>
            </p:spPr>
            <p:txBody>
              <a:bodyPr wrap="none"/>
              <a:lstStyle/>
              <a:p>
                <a:endParaRPr lang="zh-CN" altLang="en-US"/>
              </a:p>
            </p:txBody>
          </p:sp>
          <p:sp>
            <p:nvSpPr>
              <p:cNvPr id="612420" name="Oval 68"/>
              <p:cNvSpPr>
                <a:spLocks noChangeArrowheads="1"/>
              </p:cNvSpPr>
              <p:nvPr/>
            </p:nvSpPr>
            <p:spPr bwMode="auto">
              <a:xfrm rot="5400000">
                <a:off x="1053" y="3696"/>
                <a:ext cx="48" cy="48"/>
              </a:xfrm>
              <a:prstGeom prst="ellipse">
                <a:avLst/>
              </a:prstGeom>
              <a:noFill/>
              <a:ln w="19050">
                <a:solidFill>
                  <a:schemeClr val="tx1"/>
                </a:solidFill>
                <a:round/>
                <a:headEnd/>
                <a:tailEnd/>
              </a:ln>
              <a:effectLst/>
            </p:spPr>
            <p:txBody>
              <a:bodyPr wrap="none" anchor="ctr"/>
              <a:lstStyle/>
              <a:p>
                <a:endParaRPr lang="zh-CN" altLang="en-US"/>
              </a:p>
            </p:txBody>
          </p:sp>
          <p:sp>
            <p:nvSpPr>
              <p:cNvPr id="612421" name="Freeform 69"/>
              <p:cNvSpPr>
                <a:spLocks/>
              </p:cNvSpPr>
              <p:nvPr/>
            </p:nvSpPr>
            <p:spPr bwMode="auto">
              <a:xfrm>
                <a:off x="810" y="3723"/>
                <a:ext cx="243" cy="3"/>
              </a:xfrm>
              <a:custGeom>
                <a:avLst/>
                <a:gdLst/>
                <a:ahLst/>
                <a:cxnLst>
                  <a:cxn ang="0">
                    <a:pos x="243" y="0"/>
                  </a:cxn>
                  <a:cxn ang="0">
                    <a:pos x="0" y="3"/>
                  </a:cxn>
                </a:cxnLst>
                <a:rect l="0" t="0" r="r" b="b"/>
                <a:pathLst>
                  <a:path w="243" h="3">
                    <a:moveTo>
                      <a:pt x="243" y="0"/>
                    </a:moveTo>
                    <a:lnTo>
                      <a:pt x="0" y="3"/>
                    </a:lnTo>
                  </a:path>
                </a:pathLst>
              </a:custGeom>
              <a:noFill/>
              <a:ln w="28575" cmpd="sng">
                <a:solidFill>
                  <a:schemeClr val="tx1"/>
                </a:solidFill>
                <a:round/>
                <a:headEnd type="none" w="sm" len="sm"/>
                <a:tailEnd type="stealth" w="med" len="med"/>
              </a:ln>
              <a:effectLst/>
            </p:spPr>
            <p:txBody>
              <a:bodyPr wrap="none"/>
              <a:lstStyle/>
              <a:p>
                <a:endParaRPr lang="zh-CN" altLang="en-US"/>
              </a:p>
            </p:txBody>
          </p:sp>
          <p:sp>
            <p:nvSpPr>
              <p:cNvPr id="612422" name="Line 70"/>
              <p:cNvSpPr>
                <a:spLocks noChangeShapeType="1"/>
              </p:cNvSpPr>
              <p:nvPr/>
            </p:nvSpPr>
            <p:spPr bwMode="auto">
              <a:xfrm rot="16200000">
                <a:off x="1173" y="3648"/>
                <a:ext cx="0" cy="144"/>
              </a:xfrm>
              <a:prstGeom prst="line">
                <a:avLst/>
              </a:prstGeom>
              <a:noFill/>
              <a:ln w="28575">
                <a:solidFill>
                  <a:schemeClr val="tx1"/>
                </a:solidFill>
                <a:round/>
                <a:headEnd/>
                <a:tailEnd/>
              </a:ln>
              <a:effectLst/>
            </p:spPr>
            <p:txBody>
              <a:bodyPr wrap="none"/>
              <a:lstStyle/>
              <a:p>
                <a:endParaRPr lang="zh-CN" altLang="en-US"/>
              </a:p>
            </p:txBody>
          </p:sp>
          <p:sp>
            <p:nvSpPr>
              <p:cNvPr id="612423" name="Freeform 71"/>
              <p:cNvSpPr>
                <a:spLocks/>
              </p:cNvSpPr>
              <p:nvPr/>
            </p:nvSpPr>
            <p:spPr bwMode="auto">
              <a:xfrm>
                <a:off x="1077" y="3498"/>
                <a:ext cx="1" cy="195"/>
              </a:xfrm>
              <a:custGeom>
                <a:avLst/>
                <a:gdLst/>
                <a:ahLst/>
                <a:cxnLst>
                  <a:cxn ang="0">
                    <a:pos x="0" y="0"/>
                  </a:cxn>
                  <a:cxn ang="0">
                    <a:pos x="0" y="195"/>
                  </a:cxn>
                </a:cxnLst>
                <a:rect l="0" t="0" r="r" b="b"/>
                <a:pathLst>
                  <a:path w="1" h="195">
                    <a:moveTo>
                      <a:pt x="0" y="0"/>
                    </a:moveTo>
                    <a:lnTo>
                      <a:pt x="0" y="195"/>
                    </a:lnTo>
                  </a:path>
                </a:pathLst>
              </a:custGeom>
              <a:noFill/>
              <a:ln w="28575" cmpd="sng">
                <a:solidFill>
                  <a:schemeClr val="folHlink"/>
                </a:solidFill>
                <a:round/>
                <a:headEnd type="none" w="med" len="med"/>
                <a:tailEnd type="stealth" w="med" len="med"/>
              </a:ln>
              <a:effectLst/>
            </p:spPr>
            <p:txBody>
              <a:bodyPr wrap="none"/>
              <a:lstStyle/>
              <a:p>
                <a:endParaRPr lang="zh-CN" altLang="en-US"/>
              </a:p>
            </p:txBody>
          </p:sp>
          <p:sp>
            <p:nvSpPr>
              <p:cNvPr id="612424" name="Freeform 72"/>
              <p:cNvSpPr>
                <a:spLocks/>
              </p:cNvSpPr>
              <p:nvPr/>
            </p:nvSpPr>
            <p:spPr bwMode="auto">
              <a:xfrm>
                <a:off x="1077" y="1674"/>
                <a:ext cx="1" cy="198"/>
              </a:xfrm>
              <a:custGeom>
                <a:avLst/>
                <a:gdLst/>
                <a:ahLst/>
                <a:cxnLst>
                  <a:cxn ang="0">
                    <a:pos x="0" y="0"/>
                  </a:cxn>
                  <a:cxn ang="0">
                    <a:pos x="0" y="198"/>
                  </a:cxn>
                </a:cxnLst>
                <a:rect l="0" t="0" r="r" b="b"/>
                <a:pathLst>
                  <a:path w="1" h="198">
                    <a:moveTo>
                      <a:pt x="0" y="0"/>
                    </a:moveTo>
                    <a:lnTo>
                      <a:pt x="0" y="198"/>
                    </a:lnTo>
                  </a:path>
                </a:pathLst>
              </a:custGeom>
              <a:noFill/>
              <a:ln w="28575" cmpd="sng">
                <a:solidFill>
                  <a:schemeClr val="folHlink"/>
                </a:solidFill>
                <a:round/>
                <a:headEnd type="none" w="med" len="med"/>
                <a:tailEnd type="stealth" w="med" len="med"/>
              </a:ln>
              <a:effectLst/>
            </p:spPr>
            <p:txBody>
              <a:bodyPr wrap="none"/>
              <a:lstStyle/>
              <a:p>
                <a:endParaRPr lang="zh-CN" altLang="en-US"/>
              </a:p>
            </p:txBody>
          </p:sp>
          <p:sp>
            <p:nvSpPr>
              <p:cNvPr id="612425" name="Freeform 73"/>
              <p:cNvSpPr>
                <a:spLocks/>
              </p:cNvSpPr>
              <p:nvPr/>
            </p:nvSpPr>
            <p:spPr bwMode="auto">
              <a:xfrm>
                <a:off x="1524" y="2523"/>
                <a:ext cx="177" cy="1"/>
              </a:xfrm>
              <a:custGeom>
                <a:avLst/>
                <a:gdLst/>
                <a:ahLst/>
                <a:cxnLst>
                  <a:cxn ang="0">
                    <a:pos x="0" y="0"/>
                  </a:cxn>
                  <a:cxn ang="0">
                    <a:pos x="177" y="0"/>
                  </a:cxn>
                </a:cxnLst>
                <a:rect l="0" t="0" r="r" b="b"/>
                <a:pathLst>
                  <a:path w="177" h="1">
                    <a:moveTo>
                      <a:pt x="0" y="0"/>
                    </a:moveTo>
                    <a:lnTo>
                      <a:pt x="177" y="0"/>
                    </a:lnTo>
                  </a:path>
                </a:pathLst>
              </a:custGeom>
              <a:noFill/>
              <a:ln w="28575" cmpd="sng">
                <a:solidFill>
                  <a:schemeClr val="folHlink"/>
                </a:solidFill>
                <a:round/>
                <a:headEnd type="none" w="med" len="med"/>
                <a:tailEnd type="stealth" w="med" len="med"/>
              </a:ln>
              <a:effectLst/>
            </p:spPr>
            <p:txBody>
              <a:bodyPr wrap="none"/>
              <a:lstStyle/>
              <a:p>
                <a:endParaRPr lang="zh-CN" altLang="en-US"/>
              </a:p>
            </p:txBody>
          </p:sp>
          <p:sp>
            <p:nvSpPr>
              <p:cNvPr id="612426" name="Freeform 74"/>
              <p:cNvSpPr>
                <a:spLocks/>
              </p:cNvSpPr>
              <p:nvPr/>
            </p:nvSpPr>
            <p:spPr bwMode="auto">
              <a:xfrm>
                <a:off x="1860" y="2379"/>
                <a:ext cx="168" cy="6"/>
              </a:xfrm>
              <a:custGeom>
                <a:avLst/>
                <a:gdLst/>
                <a:ahLst/>
                <a:cxnLst>
                  <a:cxn ang="0">
                    <a:pos x="0" y="6"/>
                  </a:cxn>
                  <a:cxn ang="0">
                    <a:pos x="168" y="0"/>
                  </a:cxn>
                </a:cxnLst>
                <a:rect l="0" t="0" r="r" b="b"/>
                <a:pathLst>
                  <a:path w="168" h="6">
                    <a:moveTo>
                      <a:pt x="0" y="6"/>
                    </a:moveTo>
                    <a:lnTo>
                      <a:pt x="168" y="0"/>
                    </a:lnTo>
                  </a:path>
                </a:pathLst>
              </a:custGeom>
              <a:noFill/>
              <a:ln w="28575" cmpd="sng">
                <a:solidFill>
                  <a:schemeClr val="folHlink"/>
                </a:solidFill>
                <a:round/>
                <a:headEnd type="none" w="med" len="med"/>
                <a:tailEnd type="stealth" w="med" len="med"/>
              </a:ln>
              <a:effectLst/>
            </p:spPr>
            <p:txBody>
              <a:bodyPr wrap="none"/>
              <a:lstStyle/>
              <a:p>
                <a:endParaRPr lang="zh-CN" altLang="en-US"/>
              </a:p>
            </p:txBody>
          </p:sp>
          <p:sp>
            <p:nvSpPr>
              <p:cNvPr id="612427" name="Freeform 75"/>
              <p:cNvSpPr>
                <a:spLocks/>
              </p:cNvSpPr>
              <p:nvPr/>
            </p:nvSpPr>
            <p:spPr bwMode="auto">
              <a:xfrm>
                <a:off x="2322" y="2478"/>
                <a:ext cx="204" cy="1"/>
              </a:xfrm>
              <a:custGeom>
                <a:avLst/>
                <a:gdLst/>
                <a:ahLst/>
                <a:cxnLst>
                  <a:cxn ang="0">
                    <a:pos x="204" y="0"/>
                  </a:cxn>
                  <a:cxn ang="0">
                    <a:pos x="0" y="0"/>
                  </a:cxn>
                </a:cxnLst>
                <a:rect l="0" t="0" r="r" b="b"/>
                <a:pathLst>
                  <a:path w="204" h="1">
                    <a:moveTo>
                      <a:pt x="204" y="0"/>
                    </a:moveTo>
                    <a:lnTo>
                      <a:pt x="0" y="0"/>
                    </a:lnTo>
                  </a:path>
                </a:pathLst>
              </a:custGeom>
              <a:noFill/>
              <a:ln w="28575" cmpd="sng">
                <a:solidFill>
                  <a:schemeClr val="folHlink"/>
                </a:solidFill>
                <a:round/>
                <a:headEnd type="none" w="med" len="med"/>
                <a:tailEnd type="stealth" w="med" len="med"/>
              </a:ln>
              <a:effectLst/>
            </p:spPr>
            <p:txBody>
              <a:bodyPr wrap="none"/>
              <a:lstStyle/>
              <a:p>
                <a:endParaRPr lang="zh-CN" altLang="en-US"/>
              </a:p>
            </p:txBody>
          </p:sp>
          <p:sp>
            <p:nvSpPr>
              <p:cNvPr id="612428" name="Freeform 76"/>
              <p:cNvSpPr>
                <a:spLocks/>
              </p:cNvSpPr>
              <p:nvPr/>
            </p:nvSpPr>
            <p:spPr bwMode="auto">
              <a:xfrm>
                <a:off x="2232" y="3288"/>
                <a:ext cx="201" cy="3"/>
              </a:xfrm>
              <a:custGeom>
                <a:avLst/>
                <a:gdLst/>
                <a:ahLst/>
                <a:cxnLst>
                  <a:cxn ang="0">
                    <a:pos x="201" y="3"/>
                  </a:cxn>
                  <a:cxn ang="0">
                    <a:pos x="0" y="0"/>
                  </a:cxn>
                </a:cxnLst>
                <a:rect l="0" t="0" r="r" b="b"/>
                <a:pathLst>
                  <a:path w="201" h="3">
                    <a:moveTo>
                      <a:pt x="201" y="3"/>
                    </a:moveTo>
                    <a:lnTo>
                      <a:pt x="0" y="0"/>
                    </a:lnTo>
                  </a:path>
                </a:pathLst>
              </a:custGeom>
              <a:noFill/>
              <a:ln w="28575" cmpd="sng">
                <a:solidFill>
                  <a:schemeClr val="folHlink"/>
                </a:solidFill>
                <a:round/>
                <a:headEnd type="none" w="med" len="med"/>
                <a:tailEnd type="stealth" w="med" len="med"/>
              </a:ln>
              <a:effectLst/>
            </p:spPr>
            <p:txBody>
              <a:bodyPr wrap="none"/>
              <a:lstStyle/>
              <a:p>
                <a:endParaRPr lang="zh-CN" altLang="en-US"/>
              </a:p>
            </p:txBody>
          </p:sp>
          <p:sp>
            <p:nvSpPr>
              <p:cNvPr id="612429" name="Freeform 77"/>
              <p:cNvSpPr>
                <a:spLocks/>
              </p:cNvSpPr>
              <p:nvPr/>
            </p:nvSpPr>
            <p:spPr bwMode="auto">
              <a:xfrm>
                <a:off x="3240" y="3294"/>
                <a:ext cx="198" cy="1"/>
              </a:xfrm>
              <a:custGeom>
                <a:avLst/>
                <a:gdLst/>
                <a:ahLst/>
                <a:cxnLst>
                  <a:cxn ang="0">
                    <a:pos x="198" y="0"/>
                  </a:cxn>
                  <a:cxn ang="0">
                    <a:pos x="0" y="0"/>
                  </a:cxn>
                </a:cxnLst>
                <a:rect l="0" t="0" r="r" b="b"/>
                <a:pathLst>
                  <a:path w="198" h="1">
                    <a:moveTo>
                      <a:pt x="198" y="0"/>
                    </a:moveTo>
                    <a:lnTo>
                      <a:pt x="0" y="0"/>
                    </a:lnTo>
                  </a:path>
                </a:pathLst>
              </a:custGeom>
              <a:noFill/>
              <a:ln w="28575" cmpd="sng">
                <a:solidFill>
                  <a:schemeClr val="folHlink"/>
                </a:solidFill>
                <a:round/>
                <a:headEnd type="none" w="med" len="med"/>
                <a:tailEnd type="stealth" w="med" len="med"/>
              </a:ln>
              <a:effectLst/>
            </p:spPr>
            <p:txBody>
              <a:bodyPr wrap="none"/>
              <a:lstStyle/>
              <a:p>
                <a:endParaRPr lang="zh-CN" altLang="en-US"/>
              </a:p>
            </p:txBody>
          </p:sp>
          <p:sp>
            <p:nvSpPr>
              <p:cNvPr id="612430" name="Freeform 78"/>
              <p:cNvSpPr>
                <a:spLocks/>
              </p:cNvSpPr>
              <p:nvPr/>
            </p:nvSpPr>
            <p:spPr bwMode="auto">
              <a:xfrm>
                <a:off x="3186" y="2475"/>
                <a:ext cx="195" cy="1"/>
              </a:xfrm>
              <a:custGeom>
                <a:avLst/>
                <a:gdLst/>
                <a:ahLst/>
                <a:cxnLst>
                  <a:cxn ang="0">
                    <a:pos x="195" y="0"/>
                  </a:cxn>
                  <a:cxn ang="0">
                    <a:pos x="0" y="0"/>
                  </a:cxn>
                </a:cxnLst>
                <a:rect l="0" t="0" r="r" b="b"/>
                <a:pathLst>
                  <a:path w="195" h="1">
                    <a:moveTo>
                      <a:pt x="195" y="0"/>
                    </a:moveTo>
                    <a:lnTo>
                      <a:pt x="0" y="0"/>
                    </a:lnTo>
                  </a:path>
                </a:pathLst>
              </a:custGeom>
              <a:noFill/>
              <a:ln w="28575" cmpd="sng">
                <a:solidFill>
                  <a:schemeClr val="folHlink"/>
                </a:solidFill>
                <a:round/>
                <a:headEnd type="none" w="med" len="med"/>
                <a:tailEnd type="stealth" w="med" len="med"/>
              </a:ln>
              <a:effectLst/>
            </p:spPr>
            <p:txBody>
              <a:bodyPr wrap="none"/>
              <a:lstStyle/>
              <a:p>
                <a:endParaRPr lang="zh-CN" altLang="en-US"/>
              </a:p>
            </p:txBody>
          </p:sp>
          <p:sp>
            <p:nvSpPr>
              <p:cNvPr id="612431" name="Freeform 79"/>
              <p:cNvSpPr>
                <a:spLocks/>
              </p:cNvSpPr>
              <p:nvPr/>
            </p:nvSpPr>
            <p:spPr bwMode="auto">
              <a:xfrm>
                <a:off x="4575" y="2859"/>
                <a:ext cx="198" cy="6"/>
              </a:xfrm>
              <a:custGeom>
                <a:avLst/>
                <a:gdLst/>
                <a:ahLst/>
                <a:cxnLst>
                  <a:cxn ang="0">
                    <a:pos x="198" y="6"/>
                  </a:cxn>
                  <a:cxn ang="0">
                    <a:pos x="0" y="0"/>
                  </a:cxn>
                </a:cxnLst>
                <a:rect l="0" t="0" r="r" b="b"/>
                <a:pathLst>
                  <a:path w="198" h="6">
                    <a:moveTo>
                      <a:pt x="198" y="6"/>
                    </a:moveTo>
                    <a:lnTo>
                      <a:pt x="0" y="0"/>
                    </a:lnTo>
                  </a:path>
                </a:pathLst>
              </a:custGeom>
              <a:noFill/>
              <a:ln w="28575" cmpd="sng">
                <a:solidFill>
                  <a:schemeClr val="folHlink"/>
                </a:solidFill>
                <a:round/>
                <a:headEnd type="none" w="med" len="med"/>
                <a:tailEnd type="stealth" w="med" len="med"/>
              </a:ln>
              <a:effectLst/>
            </p:spPr>
            <p:txBody>
              <a:bodyPr wrap="none"/>
              <a:lstStyle/>
              <a:p>
                <a:endParaRPr lang="zh-CN" altLang="en-US"/>
              </a:p>
            </p:txBody>
          </p:sp>
          <p:sp>
            <p:nvSpPr>
              <p:cNvPr id="612432" name="Freeform 80"/>
              <p:cNvSpPr>
                <a:spLocks/>
              </p:cNvSpPr>
              <p:nvPr/>
            </p:nvSpPr>
            <p:spPr bwMode="auto">
              <a:xfrm>
                <a:off x="4113" y="2859"/>
                <a:ext cx="174" cy="1"/>
              </a:xfrm>
              <a:custGeom>
                <a:avLst/>
                <a:gdLst/>
                <a:ahLst/>
                <a:cxnLst>
                  <a:cxn ang="0">
                    <a:pos x="0" y="0"/>
                  </a:cxn>
                  <a:cxn ang="0">
                    <a:pos x="174" y="0"/>
                  </a:cxn>
                </a:cxnLst>
                <a:rect l="0" t="0" r="r" b="b"/>
                <a:pathLst>
                  <a:path w="174" h="1">
                    <a:moveTo>
                      <a:pt x="0" y="0"/>
                    </a:moveTo>
                    <a:lnTo>
                      <a:pt x="174" y="0"/>
                    </a:lnTo>
                  </a:path>
                </a:pathLst>
              </a:custGeom>
              <a:noFill/>
              <a:ln w="28575" cmpd="sng">
                <a:solidFill>
                  <a:schemeClr val="folHlink"/>
                </a:solidFill>
                <a:round/>
                <a:headEnd type="none" w="med" len="med"/>
                <a:tailEnd type="stealth" w="med" len="med"/>
              </a:ln>
              <a:effectLst/>
            </p:spPr>
            <p:txBody>
              <a:bodyPr wrap="none"/>
              <a:lstStyle/>
              <a:p>
                <a:endParaRPr lang="zh-CN" altLang="en-US"/>
              </a:p>
            </p:txBody>
          </p:sp>
          <p:sp>
            <p:nvSpPr>
              <p:cNvPr id="612433" name="Freeform 81"/>
              <p:cNvSpPr>
                <a:spLocks/>
              </p:cNvSpPr>
              <p:nvPr/>
            </p:nvSpPr>
            <p:spPr bwMode="auto">
              <a:xfrm>
                <a:off x="3480" y="3054"/>
                <a:ext cx="186" cy="3"/>
              </a:xfrm>
              <a:custGeom>
                <a:avLst/>
                <a:gdLst/>
                <a:ahLst/>
                <a:cxnLst>
                  <a:cxn ang="0">
                    <a:pos x="0" y="3"/>
                  </a:cxn>
                  <a:cxn ang="0">
                    <a:pos x="186" y="0"/>
                  </a:cxn>
                </a:cxnLst>
                <a:rect l="0" t="0" r="r" b="b"/>
                <a:pathLst>
                  <a:path w="186" h="3">
                    <a:moveTo>
                      <a:pt x="0" y="3"/>
                    </a:moveTo>
                    <a:lnTo>
                      <a:pt x="186" y="0"/>
                    </a:lnTo>
                  </a:path>
                </a:pathLst>
              </a:custGeom>
              <a:noFill/>
              <a:ln w="28575" cmpd="sng">
                <a:solidFill>
                  <a:schemeClr val="folHlink"/>
                </a:solidFill>
                <a:round/>
                <a:headEnd type="none" w="med" len="med"/>
                <a:tailEnd type="stealth" w="med" len="med"/>
              </a:ln>
              <a:effectLst/>
            </p:spPr>
            <p:txBody>
              <a:bodyPr wrap="none"/>
              <a:lstStyle/>
              <a:p>
                <a:endParaRPr lang="zh-CN" altLang="en-US"/>
              </a:p>
            </p:txBody>
          </p:sp>
          <p:sp>
            <p:nvSpPr>
              <p:cNvPr id="612434" name="Freeform 82"/>
              <p:cNvSpPr>
                <a:spLocks/>
              </p:cNvSpPr>
              <p:nvPr/>
            </p:nvSpPr>
            <p:spPr bwMode="auto">
              <a:xfrm>
                <a:off x="3957" y="2238"/>
                <a:ext cx="1" cy="186"/>
              </a:xfrm>
              <a:custGeom>
                <a:avLst/>
                <a:gdLst/>
                <a:ahLst/>
                <a:cxnLst>
                  <a:cxn ang="0">
                    <a:pos x="0" y="0"/>
                  </a:cxn>
                  <a:cxn ang="0">
                    <a:pos x="0" y="186"/>
                  </a:cxn>
                </a:cxnLst>
                <a:rect l="0" t="0" r="r" b="b"/>
                <a:pathLst>
                  <a:path w="1" h="186">
                    <a:moveTo>
                      <a:pt x="0" y="0"/>
                    </a:moveTo>
                    <a:lnTo>
                      <a:pt x="0" y="186"/>
                    </a:lnTo>
                  </a:path>
                </a:pathLst>
              </a:custGeom>
              <a:noFill/>
              <a:ln w="28575" cmpd="sng">
                <a:solidFill>
                  <a:schemeClr val="folHlink"/>
                </a:solidFill>
                <a:round/>
                <a:headEnd type="none" w="med" len="med"/>
                <a:tailEnd type="stealth" w="med" len="med"/>
              </a:ln>
              <a:effectLst/>
            </p:spPr>
            <p:txBody>
              <a:bodyPr wrap="none"/>
              <a:lstStyle/>
              <a:p>
                <a:endParaRPr lang="zh-CN" altLang="en-US"/>
              </a:p>
            </p:txBody>
          </p:sp>
          <p:sp>
            <p:nvSpPr>
              <p:cNvPr id="612435" name="Line 83"/>
              <p:cNvSpPr>
                <a:spLocks noChangeShapeType="1"/>
              </p:cNvSpPr>
              <p:nvPr/>
            </p:nvSpPr>
            <p:spPr bwMode="auto">
              <a:xfrm flipH="1">
                <a:off x="4458" y="1920"/>
                <a:ext cx="192" cy="0"/>
              </a:xfrm>
              <a:prstGeom prst="line">
                <a:avLst/>
              </a:prstGeom>
              <a:noFill/>
              <a:ln w="28575">
                <a:solidFill>
                  <a:schemeClr val="folHlink"/>
                </a:solidFill>
                <a:round/>
                <a:headEnd/>
                <a:tailEnd type="stealth" w="med" len="med"/>
              </a:ln>
              <a:effectLst/>
            </p:spPr>
            <p:txBody>
              <a:bodyPr wrap="none"/>
              <a:lstStyle/>
              <a:p>
                <a:endParaRPr lang="zh-CN" altLang="en-US"/>
              </a:p>
            </p:txBody>
          </p:sp>
          <p:sp>
            <p:nvSpPr>
              <p:cNvPr id="612436" name="Text Box 84"/>
              <p:cNvSpPr txBox="1">
                <a:spLocks noChangeArrowheads="1"/>
              </p:cNvSpPr>
              <p:nvPr/>
            </p:nvSpPr>
            <p:spPr bwMode="auto">
              <a:xfrm>
                <a:off x="962" y="3264"/>
                <a:ext cx="280" cy="250"/>
              </a:xfrm>
              <a:prstGeom prst="rect">
                <a:avLst/>
              </a:prstGeom>
              <a:noFill/>
              <a:ln w="9525">
                <a:noFill/>
                <a:miter lim="800000"/>
                <a:headEnd/>
                <a:tailEnd/>
              </a:ln>
              <a:effectLst/>
            </p:spPr>
            <p:txBody>
              <a:bodyPr wrap="none">
                <a:spAutoFit/>
              </a:bodyPr>
              <a:lstStyle/>
              <a:p>
                <a:pPr>
                  <a:spcBef>
                    <a:spcPct val="0"/>
                  </a:spcBef>
                </a:pPr>
                <a:r>
                  <a:rPr lang="en-US" altLang="zh-CN" sz="2000">
                    <a:solidFill>
                      <a:schemeClr val="folHlink"/>
                    </a:solidFill>
                    <a:latin typeface="Times New Roman" pitchFamily="18" charset="0"/>
                  </a:rPr>
                  <a:t>C</a:t>
                </a:r>
                <a:r>
                  <a:rPr lang="en-US" altLang="zh-CN" sz="1800" baseline="-15000">
                    <a:solidFill>
                      <a:schemeClr val="folHlink"/>
                    </a:solidFill>
                    <a:latin typeface="Times New Roman" pitchFamily="18" charset="0"/>
                  </a:rPr>
                  <a:t>1</a:t>
                </a:r>
              </a:p>
            </p:txBody>
          </p:sp>
          <p:sp>
            <p:nvSpPr>
              <p:cNvPr id="612437" name="Text Box 85"/>
              <p:cNvSpPr txBox="1">
                <a:spLocks noChangeArrowheads="1"/>
              </p:cNvSpPr>
              <p:nvPr/>
            </p:nvSpPr>
            <p:spPr bwMode="auto">
              <a:xfrm>
                <a:off x="954" y="1440"/>
                <a:ext cx="280" cy="250"/>
              </a:xfrm>
              <a:prstGeom prst="rect">
                <a:avLst/>
              </a:prstGeom>
              <a:noFill/>
              <a:ln w="9525">
                <a:noFill/>
                <a:miter lim="800000"/>
                <a:headEnd/>
                <a:tailEnd/>
              </a:ln>
              <a:effectLst/>
            </p:spPr>
            <p:txBody>
              <a:bodyPr wrap="none">
                <a:spAutoFit/>
              </a:bodyPr>
              <a:lstStyle/>
              <a:p>
                <a:pPr>
                  <a:spcBef>
                    <a:spcPct val="0"/>
                  </a:spcBef>
                </a:pPr>
                <a:r>
                  <a:rPr lang="en-US" altLang="zh-CN" sz="2000">
                    <a:solidFill>
                      <a:schemeClr val="folHlink"/>
                    </a:solidFill>
                    <a:latin typeface="Times New Roman" pitchFamily="18" charset="0"/>
                  </a:rPr>
                  <a:t>C</a:t>
                </a:r>
                <a:r>
                  <a:rPr lang="en-US" altLang="zh-CN" sz="1800" baseline="-15000">
                    <a:solidFill>
                      <a:schemeClr val="folHlink"/>
                    </a:solidFill>
                    <a:latin typeface="Times New Roman" pitchFamily="18" charset="0"/>
                  </a:rPr>
                  <a:t>2</a:t>
                </a:r>
              </a:p>
            </p:txBody>
          </p:sp>
          <p:sp>
            <p:nvSpPr>
              <p:cNvPr id="612438" name="Freeform 86"/>
              <p:cNvSpPr>
                <a:spLocks/>
              </p:cNvSpPr>
              <p:nvPr/>
            </p:nvSpPr>
            <p:spPr bwMode="auto">
              <a:xfrm>
                <a:off x="1077" y="2259"/>
                <a:ext cx="3" cy="195"/>
              </a:xfrm>
              <a:custGeom>
                <a:avLst/>
                <a:gdLst/>
                <a:ahLst/>
                <a:cxnLst>
                  <a:cxn ang="0">
                    <a:pos x="3" y="195"/>
                  </a:cxn>
                  <a:cxn ang="0">
                    <a:pos x="0" y="0"/>
                  </a:cxn>
                </a:cxnLst>
                <a:rect l="0" t="0" r="r" b="b"/>
                <a:pathLst>
                  <a:path w="3" h="195">
                    <a:moveTo>
                      <a:pt x="3" y="195"/>
                    </a:moveTo>
                    <a:lnTo>
                      <a:pt x="0" y="0"/>
                    </a:lnTo>
                  </a:path>
                </a:pathLst>
              </a:custGeom>
              <a:noFill/>
              <a:ln w="28575" cmpd="sng">
                <a:solidFill>
                  <a:schemeClr val="folHlink"/>
                </a:solidFill>
                <a:round/>
                <a:headEnd type="none" w="med" len="med"/>
                <a:tailEnd type="stealth" w="med" len="med"/>
              </a:ln>
              <a:effectLst/>
            </p:spPr>
            <p:txBody>
              <a:bodyPr wrap="none"/>
              <a:lstStyle/>
              <a:p>
                <a:endParaRPr lang="zh-CN" altLang="en-US"/>
              </a:p>
            </p:txBody>
          </p:sp>
          <p:sp>
            <p:nvSpPr>
              <p:cNvPr id="612439" name="Text Box 87"/>
              <p:cNvSpPr txBox="1">
                <a:spLocks noChangeArrowheads="1"/>
              </p:cNvSpPr>
              <p:nvPr/>
            </p:nvSpPr>
            <p:spPr bwMode="auto">
              <a:xfrm>
                <a:off x="1338" y="2438"/>
                <a:ext cx="280" cy="250"/>
              </a:xfrm>
              <a:prstGeom prst="rect">
                <a:avLst/>
              </a:prstGeom>
              <a:noFill/>
              <a:ln w="9525">
                <a:noFill/>
                <a:miter lim="800000"/>
                <a:headEnd/>
                <a:tailEnd/>
              </a:ln>
              <a:effectLst/>
            </p:spPr>
            <p:txBody>
              <a:bodyPr wrap="none">
                <a:spAutoFit/>
              </a:bodyPr>
              <a:lstStyle/>
              <a:p>
                <a:pPr>
                  <a:spcBef>
                    <a:spcPct val="0"/>
                  </a:spcBef>
                </a:pPr>
                <a:r>
                  <a:rPr lang="en-US" altLang="zh-CN" sz="2000">
                    <a:solidFill>
                      <a:schemeClr val="folHlink"/>
                    </a:solidFill>
                    <a:latin typeface="Times New Roman" pitchFamily="18" charset="0"/>
                  </a:rPr>
                  <a:t>C</a:t>
                </a:r>
                <a:r>
                  <a:rPr lang="en-US" altLang="zh-CN" sz="1800" baseline="-15000">
                    <a:solidFill>
                      <a:schemeClr val="folHlink"/>
                    </a:solidFill>
                    <a:latin typeface="Times New Roman" pitchFamily="18" charset="0"/>
                  </a:rPr>
                  <a:t>5</a:t>
                </a:r>
              </a:p>
            </p:txBody>
          </p:sp>
          <p:sp>
            <p:nvSpPr>
              <p:cNvPr id="612440" name="Text Box 88"/>
              <p:cNvSpPr txBox="1">
                <a:spLocks noChangeArrowheads="1"/>
              </p:cNvSpPr>
              <p:nvPr/>
            </p:nvSpPr>
            <p:spPr bwMode="auto">
              <a:xfrm>
                <a:off x="1682" y="2294"/>
                <a:ext cx="280" cy="250"/>
              </a:xfrm>
              <a:prstGeom prst="rect">
                <a:avLst/>
              </a:prstGeom>
              <a:noFill/>
              <a:ln w="9525">
                <a:noFill/>
                <a:miter lim="800000"/>
                <a:headEnd/>
                <a:tailEnd/>
              </a:ln>
              <a:effectLst/>
            </p:spPr>
            <p:txBody>
              <a:bodyPr wrap="none">
                <a:spAutoFit/>
              </a:bodyPr>
              <a:lstStyle/>
              <a:p>
                <a:pPr>
                  <a:spcBef>
                    <a:spcPct val="0"/>
                  </a:spcBef>
                </a:pPr>
                <a:r>
                  <a:rPr lang="en-US" altLang="zh-CN" sz="2000">
                    <a:solidFill>
                      <a:schemeClr val="folHlink"/>
                    </a:solidFill>
                    <a:latin typeface="Times New Roman" pitchFamily="18" charset="0"/>
                  </a:rPr>
                  <a:t>C</a:t>
                </a:r>
                <a:r>
                  <a:rPr lang="en-US" altLang="zh-CN" sz="1800" baseline="-15000">
                    <a:solidFill>
                      <a:schemeClr val="folHlink"/>
                    </a:solidFill>
                    <a:latin typeface="Times New Roman" pitchFamily="18" charset="0"/>
                  </a:rPr>
                  <a:t>9</a:t>
                </a:r>
              </a:p>
            </p:txBody>
          </p:sp>
          <p:sp>
            <p:nvSpPr>
              <p:cNvPr id="612441" name="Text Box 89"/>
              <p:cNvSpPr txBox="1">
                <a:spLocks noChangeArrowheads="1"/>
              </p:cNvSpPr>
              <p:nvPr/>
            </p:nvSpPr>
            <p:spPr bwMode="auto">
              <a:xfrm>
                <a:off x="2402" y="3206"/>
                <a:ext cx="280" cy="250"/>
              </a:xfrm>
              <a:prstGeom prst="rect">
                <a:avLst/>
              </a:prstGeom>
              <a:noFill/>
              <a:ln w="9525">
                <a:noFill/>
                <a:miter lim="800000"/>
                <a:headEnd/>
                <a:tailEnd/>
              </a:ln>
              <a:effectLst/>
            </p:spPr>
            <p:txBody>
              <a:bodyPr wrap="none">
                <a:spAutoFit/>
              </a:bodyPr>
              <a:lstStyle/>
              <a:p>
                <a:pPr>
                  <a:spcBef>
                    <a:spcPct val="0"/>
                  </a:spcBef>
                </a:pPr>
                <a:r>
                  <a:rPr lang="en-US" altLang="zh-CN" sz="2000">
                    <a:solidFill>
                      <a:schemeClr val="folHlink"/>
                    </a:solidFill>
                    <a:latin typeface="Times New Roman" pitchFamily="18" charset="0"/>
                  </a:rPr>
                  <a:t>C</a:t>
                </a:r>
                <a:r>
                  <a:rPr lang="en-US" altLang="zh-CN" sz="1800" baseline="-15000">
                    <a:solidFill>
                      <a:schemeClr val="folHlink"/>
                    </a:solidFill>
                    <a:latin typeface="Times New Roman" pitchFamily="18" charset="0"/>
                  </a:rPr>
                  <a:t>0</a:t>
                </a:r>
              </a:p>
            </p:txBody>
          </p:sp>
          <p:sp>
            <p:nvSpPr>
              <p:cNvPr id="612442" name="Text Box 90"/>
              <p:cNvSpPr txBox="1">
                <a:spLocks noChangeArrowheads="1"/>
              </p:cNvSpPr>
              <p:nvPr/>
            </p:nvSpPr>
            <p:spPr bwMode="auto">
              <a:xfrm>
                <a:off x="2498" y="2390"/>
                <a:ext cx="328" cy="250"/>
              </a:xfrm>
              <a:prstGeom prst="rect">
                <a:avLst/>
              </a:prstGeom>
              <a:noFill/>
              <a:ln w="9525">
                <a:noFill/>
                <a:miter lim="800000"/>
                <a:headEnd/>
                <a:tailEnd/>
              </a:ln>
              <a:effectLst/>
            </p:spPr>
            <p:txBody>
              <a:bodyPr wrap="none">
                <a:spAutoFit/>
              </a:bodyPr>
              <a:lstStyle/>
              <a:p>
                <a:pPr>
                  <a:spcBef>
                    <a:spcPct val="0"/>
                  </a:spcBef>
                </a:pPr>
                <a:r>
                  <a:rPr lang="en-US" altLang="zh-CN" sz="2000">
                    <a:solidFill>
                      <a:schemeClr val="folHlink"/>
                    </a:solidFill>
                    <a:latin typeface="Times New Roman" pitchFamily="18" charset="0"/>
                  </a:rPr>
                  <a:t>C</a:t>
                </a:r>
                <a:r>
                  <a:rPr lang="en-US" altLang="zh-CN" sz="1800" baseline="-15000">
                    <a:solidFill>
                      <a:schemeClr val="folHlink"/>
                    </a:solidFill>
                    <a:latin typeface="Times New Roman" pitchFamily="18" charset="0"/>
                  </a:rPr>
                  <a:t>10</a:t>
                </a:r>
              </a:p>
            </p:txBody>
          </p:sp>
          <p:sp>
            <p:nvSpPr>
              <p:cNvPr id="612443" name="Text Box 91"/>
              <p:cNvSpPr txBox="1">
                <a:spLocks noChangeArrowheads="1"/>
              </p:cNvSpPr>
              <p:nvPr/>
            </p:nvSpPr>
            <p:spPr bwMode="auto">
              <a:xfrm>
                <a:off x="3354" y="2352"/>
                <a:ext cx="280" cy="250"/>
              </a:xfrm>
              <a:prstGeom prst="rect">
                <a:avLst/>
              </a:prstGeom>
              <a:noFill/>
              <a:ln w="9525">
                <a:noFill/>
                <a:miter lim="800000"/>
                <a:headEnd/>
                <a:tailEnd/>
              </a:ln>
              <a:effectLst/>
            </p:spPr>
            <p:txBody>
              <a:bodyPr wrap="none">
                <a:spAutoFit/>
              </a:bodyPr>
              <a:lstStyle/>
              <a:p>
                <a:pPr>
                  <a:spcBef>
                    <a:spcPct val="0"/>
                  </a:spcBef>
                </a:pPr>
                <a:r>
                  <a:rPr lang="en-US" altLang="zh-CN" sz="2000">
                    <a:solidFill>
                      <a:schemeClr val="folHlink"/>
                    </a:solidFill>
                    <a:latin typeface="Times New Roman" pitchFamily="18" charset="0"/>
                  </a:rPr>
                  <a:t>C</a:t>
                </a:r>
                <a:r>
                  <a:rPr lang="en-US" altLang="zh-CN" sz="1800" baseline="-15000">
                    <a:solidFill>
                      <a:schemeClr val="folHlink"/>
                    </a:solidFill>
                    <a:latin typeface="Times New Roman" pitchFamily="18" charset="0"/>
                  </a:rPr>
                  <a:t>3</a:t>
                </a:r>
              </a:p>
            </p:txBody>
          </p:sp>
          <p:sp>
            <p:nvSpPr>
              <p:cNvPr id="612444" name="Text Box 92"/>
              <p:cNvSpPr txBox="1">
                <a:spLocks noChangeArrowheads="1"/>
              </p:cNvSpPr>
              <p:nvPr/>
            </p:nvSpPr>
            <p:spPr bwMode="auto">
              <a:xfrm>
                <a:off x="3258" y="2966"/>
                <a:ext cx="280" cy="250"/>
              </a:xfrm>
              <a:prstGeom prst="rect">
                <a:avLst/>
              </a:prstGeom>
              <a:noFill/>
              <a:ln w="9525">
                <a:noFill/>
                <a:miter lim="800000"/>
                <a:headEnd/>
                <a:tailEnd/>
              </a:ln>
              <a:effectLst/>
            </p:spPr>
            <p:txBody>
              <a:bodyPr wrap="none">
                <a:spAutoFit/>
              </a:bodyPr>
              <a:lstStyle/>
              <a:p>
                <a:pPr>
                  <a:spcBef>
                    <a:spcPct val="0"/>
                  </a:spcBef>
                </a:pPr>
                <a:r>
                  <a:rPr lang="en-US" altLang="zh-CN" sz="2000">
                    <a:solidFill>
                      <a:schemeClr val="folHlink"/>
                    </a:solidFill>
                    <a:latin typeface="Times New Roman" pitchFamily="18" charset="0"/>
                  </a:rPr>
                  <a:t>C</a:t>
                </a:r>
                <a:r>
                  <a:rPr lang="en-US" altLang="zh-CN" sz="1800" baseline="-15000">
                    <a:solidFill>
                      <a:schemeClr val="folHlink"/>
                    </a:solidFill>
                    <a:latin typeface="Times New Roman" pitchFamily="18" charset="0"/>
                  </a:rPr>
                  <a:t>7</a:t>
                </a:r>
              </a:p>
            </p:txBody>
          </p:sp>
          <p:sp>
            <p:nvSpPr>
              <p:cNvPr id="612445" name="Text Box 93"/>
              <p:cNvSpPr txBox="1">
                <a:spLocks noChangeArrowheads="1"/>
              </p:cNvSpPr>
              <p:nvPr/>
            </p:nvSpPr>
            <p:spPr bwMode="auto">
              <a:xfrm>
                <a:off x="3410" y="3206"/>
                <a:ext cx="280" cy="250"/>
              </a:xfrm>
              <a:prstGeom prst="rect">
                <a:avLst/>
              </a:prstGeom>
              <a:noFill/>
              <a:ln w="9525">
                <a:noFill/>
                <a:miter lim="800000"/>
                <a:headEnd/>
                <a:tailEnd/>
              </a:ln>
              <a:effectLst/>
            </p:spPr>
            <p:txBody>
              <a:bodyPr wrap="none">
                <a:spAutoFit/>
              </a:bodyPr>
              <a:lstStyle/>
              <a:p>
                <a:pPr>
                  <a:spcBef>
                    <a:spcPct val="0"/>
                  </a:spcBef>
                </a:pPr>
                <a:r>
                  <a:rPr lang="en-US" altLang="zh-CN" sz="2000">
                    <a:solidFill>
                      <a:schemeClr val="folHlink"/>
                    </a:solidFill>
                    <a:latin typeface="Times New Roman" pitchFamily="18" charset="0"/>
                  </a:rPr>
                  <a:t>C</a:t>
                </a:r>
                <a:r>
                  <a:rPr lang="en-US" altLang="zh-CN" sz="1800" baseline="-15000">
                    <a:solidFill>
                      <a:schemeClr val="folHlink"/>
                    </a:solidFill>
                    <a:latin typeface="Times New Roman" pitchFamily="18" charset="0"/>
                  </a:rPr>
                  <a:t>4</a:t>
                </a:r>
              </a:p>
            </p:txBody>
          </p:sp>
          <p:sp>
            <p:nvSpPr>
              <p:cNvPr id="612446" name="Text Box 94"/>
              <p:cNvSpPr txBox="1">
                <a:spLocks noChangeArrowheads="1"/>
              </p:cNvSpPr>
              <p:nvPr/>
            </p:nvSpPr>
            <p:spPr bwMode="auto">
              <a:xfrm>
                <a:off x="3890" y="2736"/>
                <a:ext cx="280" cy="250"/>
              </a:xfrm>
              <a:prstGeom prst="rect">
                <a:avLst/>
              </a:prstGeom>
              <a:noFill/>
              <a:ln w="9525">
                <a:noFill/>
                <a:miter lim="800000"/>
                <a:headEnd/>
                <a:tailEnd/>
              </a:ln>
              <a:effectLst/>
            </p:spPr>
            <p:txBody>
              <a:bodyPr wrap="none">
                <a:spAutoFit/>
              </a:bodyPr>
              <a:lstStyle/>
              <a:p>
                <a:pPr>
                  <a:spcBef>
                    <a:spcPct val="0"/>
                  </a:spcBef>
                </a:pPr>
                <a:r>
                  <a:rPr lang="en-US" altLang="zh-CN" sz="2000">
                    <a:solidFill>
                      <a:schemeClr val="folHlink"/>
                    </a:solidFill>
                    <a:latin typeface="Times New Roman" pitchFamily="18" charset="0"/>
                  </a:rPr>
                  <a:t>C</a:t>
                </a:r>
                <a:r>
                  <a:rPr lang="en-US" altLang="zh-CN" sz="1800" baseline="-15000">
                    <a:solidFill>
                      <a:schemeClr val="folHlink"/>
                    </a:solidFill>
                    <a:latin typeface="Times New Roman" pitchFamily="18" charset="0"/>
                  </a:rPr>
                  <a:t>6</a:t>
                </a:r>
              </a:p>
            </p:txBody>
          </p:sp>
          <p:sp>
            <p:nvSpPr>
              <p:cNvPr id="612447" name="Text Box 95"/>
              <p:cNvSpPr txBox="1">
                <a:spLocks noChangeArrowheads="1"/>
              </p:cNvSpPr>
              <p:nvPr/>
            </p:nvSpPr>
            <p:spPr bwMode="auto">
              <a:xfrm>
                <a:off x="3794" y="2016"/>
                <a:ext cx="328" cy="250"/>
              </a:xfrm>
              <a:prstGeom prst="rect">
                <a:avLst/>
              </a:prstGeom>
              <a:noFill/>
              <a:ln w="9525">
                <a:noFill/>
                <a:miter lim="800000"/>
                <a:headEnd/>
                <a:tailEnd/>
              </a:ln>
              <a:effectLst/>
            </p:spPr>
            <p:txBody>
              <a:bodyPr wrap="none">
                <a:spAutoFit/>
              </a:bodyPr>
              <a:lstStyle/>
              <a:p>
                <a:pPr>
                  <a:spcBef>
                    <a:spcPct val="0"/>
                  </a:spcBef>
                </a:pPr>
                <a:r>
                  <a:rPr lang="en-US" altLang="zh-CN" sz="2000">
                    <a:solidFill>
                      <a:schemeClr val="folHlink"/>
                    </a:solidFill>
                    <a:latin typeface="Times New Roman" pitchFamily="18" charset="0"/>
                  </a:rPr>
                  <a:t>C</a:t>
                </a:r>
                <a:r>
                  <a:rPr lang="en-US" altLang="zh-CN" sz="1800" baseline="-15000">
                    <a:solidFill>
                      <a:schemeClr val="folHlink"/>
                    </a:solidFill>
                    <a:latin typeface="Times New Roman" pitchFamily="18" charset="0"/>
                  </a:rPr>
                  <a:t>12</a:t>
                </a:r>
              </a:p>
            </p:txBody>
          </p:sp>
          <p:sp>
            <p:nvSpPr>
              <p:cNvPr id="612448" name="Text Box 96"/>
              <p:cNvSpPr txBox="1">
                <a:spLocks noChangeArrowheads="1"/>
              </p:cNvSpPr>
              <p:nvPr/>
            </p:nvSpPr>
            <p:spPr bwMode="auto">
              <a:xfrm>
                <a:off x="4610" y="1824"/>
                <a:ext cx="328" cy="250"/>
              </a:xfrm>
              <a:prstGeom prst="rect">
                <a:avLst/>
              </a:prstGeom>
              <a:noFill/>
              <a:ln w="9525">
                <a:noFill/>
                <a:miter lim="800000"/>
                <a:headEnd/>
                <a:tailEnd/>
              </a:ln>
              <a:effectLst/>
            </p:spPr>
            <p:txBody>
              <a:bodyPr wrap="none">
                <a:spAutoFit/>
              </a:bodyPr>
              <a:lstStyle/>
              <a:p>
                <a:pPr>
                  <a:spcBef>
                    <a:spcPct val="0"/>
                  </a:spcBef>
                </a:pPr>
                <a:r>
                  <a:rPr lang="en-US" altLang="zh-CN" sz="2000">
                    <a:solidFill>
                      <a:schemeClr val="folHlink"/>
                    </a:solidFill>
                    <a:latin typeface="Times New Roman" pitchFamily="18" charset="0"/>
                  </a:rPr>
                  <a:t>C</a:t>
                </a:r>
                <a:r>
                  <a:rPr lang="en-US" altLang="zh-CN" sz="1800" baseline="-15000">
                    <a:solidFill>
                      <a:schemeClr val="folHlink"/>
                    </a:solidFill>
                    <a:latin typeface="Times New Roman" pitchFamily="18" charset="0"/>
                  </a:rPr>
                  <a:t>11</a:t>
                </a:r>
              </a:p>
            </p:txBody>
          </p:sp>
          <p:sp>
            <p:nvSpPr>
              <p:cNvPr id="612449" name="Text Box 97"/>
              <p:cNvSpPr txBox="1">
                <a:spLocks noChangeArrowheads="1"/>
              </p:cNvSpPr>
              <p:nvPr/>
            </p:nvSpPr>
            <p:spPr bwMode="auto">
              <a:xfrm>
                <a:off x="4754" y="2774"/>
                <a:ext cx="280" cy="250"/>
              </a:xfrm>
              <a:prstGeom prst="rect">
                <a:avLst/>
              </a:prstGeom>
              <a:noFill/>
              <a:ln w="9525">
                <a:noFill/>
                <a:miter lim="800000"/>
                <a:headEnd/>
                <a:tailEnd/>
              </a:ln>
              <a:effectLst/>
            </p:spPr>
            <p:txBody>
              <a:bodyPr wrap="none">
                <a:spAutoFit/>
              </a:bodyPr>
              <a:lstStyle/>
              <a:p>
                <a:pPr>
                  <a:spcBef>
                    <a:spcPct val="0"/>
                  </a:spcBef>
                </a:pPr>
                <a:r>
                  <a:rPr lang="en-US" altLang="zh-CN" sz="2000">
                    <a:solidFill>
                      <a:schemeClr val="folHlink"/>
                    </a:solidFill>
                    <a:latin typeface="Times New Roman" pitchFamily="18" charset="0"/>
                  </a:rPr>
                  <a:t>C</a:t>
                </a:r>
                <a:r>
                  <a:rPr lang="en-US" altLang="zh-CN" sz="1800" baseline="-15000">
                    <a:solidFill>
                      <a:schemeClr val="folHlink"/>
                    </a:solidFill>
                    <a:latin typeface="Times New Roman" pitchFamily="18" charset="0"/>
                  </a:rPr>
                  <a:t>8</a:t>
                </a:r>
              </a:p>
            </p:txBody>
          </p:sp>
          <p:sp>
            <p:nvSpPr>
              <p:cNvPr id="612450" name="Text Box 98"/>
              <p:cNvSpPr txBox="1">
                <a:spLocks noChangeArrowheads="1"/>
              </p:cNvSpPr>
              <p:nvPr/>
            </p:nvSpPr>
            <p:spPr bwMode="auto">
              <a:xfrm>
                <a:off x="2874" y="4070"/>
                <a:ext cx="760" cy="250"/>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控制信号</a:t>
                </a:r>
              </a:p>
            </p:txBody>
          </p:sp>
          <p:sp>
            <p:nvSpPr>
              <p:cNvPr id="612451" name="Text Box 99"/>
              <p:cNvSpPr txBox="1">
                <a:spLocks noChangeArrowheads="1"/>
              </p:cNvSpPr>
              <p:nvPr/>
            </p:nvSpPr>
            <p:spPr bwMode="auto">
              <a:xfrm>
                <a:off x="3642" y="3598"/>
                <a:ext cx="1014" cy="250"/>
              </a:xfrm>
              <a:prstGeom prst="rect">
                <a:avLst/>
              </a:prstGeom>
              <a:noFill/>
              <a:ln w="9525">
                <a:noFill/>
                <a:miter lim="800000"/>
                <a:headEnd/>
                <a:tailEnd/>
              </a:ln>
              <a:effectLst/>
            </p:spPr>
            <p:txBody>
              <a:bodyPr>
                <a:spAutoFit/>
              </a:bodyPr>
              <a:lstStyle/>
              <a:p>
                <a:pPr>
                  <a:spcBef>
                    <a:spcPct val="0"/>
                  </a:spcBef>
                </a:pPr>
                <a:r>
                  <a:rPr lang="zh-CN" altLang="en-US" sz="2000">
                    <a:latin typeface="Times New Roman" pitchFamily="18" charset="0"/>
                  </a:rPr>
                  <a:t>标志</a:t>
                </a:r>
              </a:p>
            </p:txBody>
          </p:sp>
          <p:sp>
            <p:nvSpPr>
              <p:cNvPr id="612452" name="Text Box 100"/>
              <p:cNvSpPr txBox="1">
                <a:spLocks noChangeArrowheads="1"/>
              </p:cNvSpPr>
              <p:nvPr/>
            </p:nvSpPr>
            <p:spPr bwMode="auto">
              <a:xfrm>
                <a:off x="4986" y="3118"/>
                <a:ext cx="438" cy="442"/>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控制</a:t>
                </a:r>
              </a:p>
              <a:p>
                <a:pPr>
                  <a:spcBef>
                    <a:spcPct val="0"/>
                  </a:spcBef>
                </a:pPr>
                <a:r>
                  <a:rPr lang="zh-CN" altLang="en-US" sz="2000">
                    <a:latin typeface="Times New Roman" pitchFamily="18" charset="0"/>
                  </a:rPr>
                  <a:t>信号</a:t>
                </a:r>
              </a:p>
            </p:txBody>
          </p:sp>
        </p:grpSp>
        <p:sp>
          <p:nvSpPr>
            <p:cNvPr id="612455" name="Text Box 103"/>
            <p:cNvSpPr txBox="1">
              <a:spLocks noChangeArrowheads="1"/>
            </p:cNvSpPr>
            <p:nvPr/>
          </p:nvSpPr>
          <p:spPr bwMode="auto">
            <a:xfrm>
              <a:off x="1240" y="1743"/>
              <a:ext cx="297" cy="671"/>
            </a:xfrm>
            <a:prstGeom prst="rect">
              <a:avLst/>
            </a:prstGeom>
            <a:noFill/>
            <a:ln w="28575">
              <a:solidFill>
                <a:schemeClr val="tx1"/>
              </a:solidFill>
              <a:miter lim="800000"/>
              <a:headEnd/>
              <a:tailEnd/>
            </a:ln>
            <a:effectLst/>
          </p:spPr>
          <p:txBody>
            <a:bodyPr vert="eaVert" lIns="414000"/>
            <a:lstStyle/>
            <a:p>
              <a:pPr>
                <a:spcBef>
                  <a:spcPct val="50000"/>
                </a:spcBef>
              </a:pPr>
              <a:r>
                <a:rPr lang="en-US" altLang="zh-CN">
                  <a:latin typeface="Times New Roman" pitchFamily="18" charset="0"/>
                </a:rPr>
                <a:t>    </a:t>
              </a:r>
              <a:r>
                <a:rPr lang="en-US" altLang="zh-CN" sz="2000">
                  <a:latin typeface="Times New Roman" pitchFamily="18" charset="0"/>
                </a:rPr>
                <a:t>M D R</a:t>
              </a:r>
            </a:p>
          </p:txBody>
        </p:sp>
        <p:sp>
          <p:nvSpPr>
            <p:cNvPr id="612456" name="Text Box 104"/>
            <p:cNvSpPr txBox="1">
              <a:spLocks noChangeArrowheads="1"/>
            </p:cNvSpPr>
            <p:nvPr/>
          </p:nvSpPr>
          <p:spPr bwMode="auto">
            <a:xfrm>
              <a:off x="1238" y="3375"/>
              <a:ext cx="297" cy="671"/>
            </a:xfrm>
            <a:prstGeom prst="rect">
              <a:avLst/>
            </a:prstGeom>
            <a:noFill/>
            <a:ln w="28575">
              <a:solidFill>
                <a:schemeClr val="tx1"/>
              </a:solidFill>
              <a:miter lim="800000"/>
              <a:headEnd/>
              <a:tailEnd/>
            </a:ln>
            <a:effectLst/>
          </p:spPr>
          <p:txBody>
            <a:bodyPr vert="eaVert" lIns="414000"/>
            <a:lstStyle/>
            <a:p>
              <a:pPr>
                <a:spcBef>
                  <a:spcPct val="50000"/>
                </a:spcBef>
              </a:pPr>
              <a:r>
                <a:rPr lang="en-US" altLang="zh-CN">
                  <a:latin typeface="Times New Roman" pitchFamily="18" charset="0"/>
                </a:rPr>
                <a:t>    </a:t>
              </a:r>
              <a:r>
                <a:rPr lang="en-US" altLang="zh-CN" sz="2000">
                  <a:latin typeface="Times New Roman" pitchFamily="18" charset="0"/>
                </a:rPr>
                <a:t>M A R</a:t>
              </a:r>
            </a:p>
          </p:txBody>
        </p:sp>
      </p:grpSp>
      <p:sp>
        <p:nvSpPr>
          <p:cNvPr id="102" name="日期占位符 101"/>
          <p:cNvSpPr>
            <a:spLocks noGrp="1"/>
          </p:cNvSpPr>
          <p:nvPr>
            <p:ph type="dt" sz="half" idx="10"/>
          </p:nvPr>
        </p:nvSpPr>
        <p:spPr/>
        <p:txBody>
          <a:bodyPr/>
          <a:lstStyle/>
          <a:p>
            <a:fld id="{E0F466A6-0F0F-4B9A-AA6B-B94AA34A63C0}" type="datetime1">
              <a:rPr lang="zh-CN" altLang="en-US" smtClean="0"/>
              <a:pPr/>
              <a:t>2019/11/28</a:t>
            </a:fld>
            <a:endParaRPr lang="zh-CN" altLang="en-US"/>
          </a:p>
        </p:txBody>
      </p:sp>
      <p:sp>
        <p:nvSpPr>
          <p:cNvPr id="103" name="灯片编号占位符 102"/>
          <p:cNvSpPr>
            <a:spLocks noGrp="1"/>
          </p:cNvSpPr>
          <p:nvPr>
            <p:ph type="sldNum" sz="quarter" idx="12"/>
          </p:nvPr>
        </p:nvSpPr>
        <p:spPr/>
        <p:txBody>
          <a:bodyPr/>
          <a:lstStyle/>
          <a:p>
            <a:fld id="{0C913308-F349-4B6D-A68A-DD1791B4A57B}" type="slidenum">
              <a:rPr lang="zh-CN" altLang="en-US" smtClean="0"/>
              <a:pPr/>
              <a:t>4</a:t>
            </a:fld>
            <a:endParaRPr lang="zh-CN" altLang="en-US"/>
          </a:p>
        </p:txBody>
      </p:sp>
      <p:sp>
        <p:nvSpPr>
          <p:cNvPr id="104" name="页脚占位符 103"/>
          <p:cNvSpPr>
            <a:spLocks noGrp="1"/>
          </p:cNvSpPr>
          <p:nvPr>
            <p:ph type="ftr" sz="quarter" idx="11"/>
          </p:nvPr>
        </p:nvSpPr>
        <p:spPr/>
        <p:txBody>
          <a:bodyPr/>
          <a:lstStyle/>
          <a:p>
            <a:r>
              <a:rPr lang="zh-CN" altLang="en-US" smtClean="0"/>
              <a:t>龙芯</a:t>
            </a:r>
            <a:r>
              <a:rPr lang="en-US" altLang="zh-CN" smtClean="0"/>
              <a:t>-</a:t>
            </a:r>
            <a:r>
              <a:rPr lang="zh-CN" altLang="en-US" smtClean="0"/>
              <a:t>东北大学（秦皇岛）联合实验室</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2356"/>
                                        </p:tgtEl>
                                        <p:attrNameLst>
                                          <p:attrName>style.visibility</p:attrName>
                                        </p:attrNameLst>
                                      </p:cBhvr>
                                      <p:to>
                                        <p:strVal val="visible"/>
                                      </p:to>
                                    </p:set>
                                    <p:animEffect transition="in" filter="blinds(horizontal)">
                                      <p:cBhvr>
                                        <p:cTn id="7" dur="500"/>
                                        <p:tgtEl>
                                          <p:spTgt spid="61235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12358"/>
                                        </p:tgtEl>
                                        <p:attrNameLst>
                                          <p:attrName>style.visibility</p:attrName>
                                        </p:attrNameLst>
                                      </p:cBhvr>
                                      <p:to>
                                        <p:strVal val="visible"/>
                                      </p:to>
                                    </p:set>
                                    <p:animEffect transition="in" filter="blinds(horizontal)">
                                      <p:cBhvr>
                                        <p:cTn id="12" dur="500"/>
                                        <p:tgtEl>
                                          <p:spTgt spid="61235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12357"/>
                                        </p:tgtEl>
                                        <p:attrNameLst>
                                          <p:attrName>style.visibility</p:attrName>
                                        </p:attrNameLst>
                                      </p:cBhvr>
                                      <p:to>
                                        <p:strVal val="visible"/>
                                      </p:to>
                                    </p:set>
                                    <p:animEffect transition="in" filter="blinds(horizontal)">
                                      <p:cBhvr>
                                        <p:cTn id="17" dur="500"/>
                                        <p:tgtEl>
                                          <p:spTgt spid="61235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37"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arn(outVertical)">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2356" grpId="0" autoUpdateAnimBg="0"/>
      <p:bldP spid="612357" grpId="0" autoUpdateAnimBg="0"/>
      <p:bldP spid="612358"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7091" name="Rectangle 3"/>
          <p:cNvSpPr>
            <a:spLocks noGrp="1" noChangeArrowheads="1"/>
          </p:cNvSpPr>
          <p:nvPr>
            <p:ph type="body" sz="half" idx="1"/>
          </p:nvPr>
        </p:nvSpPr>
        <p:spPr>
          <a:xfrm>
            <a:off x="468313" y="620713"/>
            <a:ext cx="8280400" cy="4114800"/>
          </a:xfrm>
        </p:spPr>
        <p:txBody>
          <a:bodyPr/>
          <a:lstStyle/>
          <a:p>
            <a:r>
              <a:rPr lang="zh-CN" altLang="en-US" sz="2800"/>
              <a:t>解：水平型微指令由操作控制字段、判别测试字段和下地址字段三部分组成。因为微指令采用直接控制方式，又由于后续微指令地址由下地址字段给出，姑其下地址字段的位数可根据控存的容量定为</a:t>
            </a:r>
            <a:r>
              <a:rPr lang="en-US" altLang="zh-CN" sz="2800"/>
              <a:t>9</a:t>
            </a:r>
            <a:r>
              <a:rPr lang="zh-CN" altLang="en-US" sz="2800"/>
              <a:t>位。当微程序出现分支时，后续微指令地址的形成取决于状态条件，</a:t>
            </a:r>
            <a:r>
              <a:rPr lang="en-US" altLang="zh-CN" sz="2800"/>
              <a:t>6</a:t>
            </a:r>
            <a:r>
              <a:rPr lang="zh-CN" altLang="en-US" sz="2800"/>
              <a:t>个互斥的可判定外部条件，编码</a:t>
            </a:r>
            <a:r>
              <a:rPr lang="en-US" altLang="zh-CN" sz="2800"/>
              <a:t>3</a:t>
            </a:r>
            <a:r>
              <a:rPr lang="zh-CN" altLang="en-US" sz="2800"/>
              <a:t>位。</a:t>
            </a:r>
          </a:p>
          <a:p>
            <a:endParaRPr lang="zh-CN" altLang="en-US" sz="2800"/>
          </a:p>
        </p:txBody>
      </p:sp>
      <p:graphicFrame>
        <p:nvGraphicFramePr>
          <p:cNvPr id="857106" name="Group 18"/>
          <p:cNvGraphicFramePr>
            <a:graphicFrameLocks noGrp="1"/>
          </p:cNvGraphicFramePr>
          <p:nvPr>
            <p:ph sz="half" idx="2"/>
          </p:nvPr>
        </p:nvGraphicFramePr>
        <p:xfrm>
          <a:off x="1476375" y="4581525"/>
          <a:ext cx="6696075" cy="1030224"/>
        </p:xfrm>
        <a:graphic>
          <a:graphicData uri="http://schemas.openxmlformats.org/drawingml/2006/table">
            <a:tbl>
              <a:tblPr/>
              <a:tblGrid>
                <a:gridCol w="2232025"/>
                <a:gridCol w="2232025"/>
                <a:gridCol w="2232025"/>
              </a:tblGrid>
              <a:tr h="866775">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pitchFamily="2" charset="-122"/>
                        </a:rPr>
                        <a:t>操作控制</a:t>
                      </a:r>
                    </a:p>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28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pitchFamily="2" charset="-122"/>
                        </a:rPr>
                        <a:t>判断</a:t>
                      </a:r>
                    </a:p>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pitchFamily="2" charset="-122"/>
                        </a:rPr>
                        <a:t>下地址</a:t>
                      </a:r>
                    </a:p>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日期占位符 3"/>
          <p:cNvSpPr>
            <a:spLocks noGrp="1"/>
          </p:cNvSpPr>
          <p:nvPr>
            <p:ph type="dt" sz="half" idx="10"/>
          </p:nvPr>
        </p:nvSpPr>
        <p:spPr/>
        <p:txBody>
          <a:bodyPr/>
          <a:lstStyle/>
          <a:p>
            <a:fld id="{8B35DC6C-AAF8-421D-AD33-133C5296EA24}" type="datetime1">
              <a:rPr lang="zh-CN" altLang="en-US" smtClean="0"/>
              <a:pPr/>
              <a:t>2019/11/28</a:t>
            </a:fld>
            <a:endParaRPr lang="en-US" altLang="zh-CN"/>
          </a:p>
        </p:txBody>
      </p:sp>
      <p:sp>
        <p:nvSpPr>
          <p:cNvPr id="5" name="灯片编号占位符 4"/>
          <p:cNvSpPr>
            <a:spLocks noGrp="1"/>
          </p:cNvSpPr>
          <p:nvPr>
            <p:ph type="sldNum" sz="quarter" idx="12"/>
          </p:nvPr>
        </p:nvSpPr>
        <p:spPr/>
        <p:txBody>
          <a:bodyPr/>
          <a:lstStyle/>
          <a:p>
            <a:fld id="{C531037A-E023-4938-AF5F-93D471D99F82}" type="slidenum">
              <a:rPr lang="zh-CN" altLang="en-US" smtClean="0"/>
              <a:pPr/>
              <a:t>40</a:t>
            </a:fld>
            <a:endParaRPr lang="en-US" altLang="zh-CN"/>
          </a:p>
        </p:txBody>
      </p:sp>
      <p:sp>
        <p:nvSpPr>
          <p:cNvPr id="6" name="页脚占位符 5"/>
          <p:cNvSpPr>
            <a:spLocks noGrp="1"/>
          </p:cNvSpPr>
          <p:nvPr>
            <p:ph type="ftr" sz="quarter" idx="11"/>
          </p:nvPr>
        </p:nvSpPr>
        <p:spPr/>
        <p:txBody>
          <a:bodyPr/>
          <a:lstStyle/>
          <a:p>
            <a:r>
              <a:rPr lang="zh-CN" altLang="en-US" smtClean="0"/>
              <a:t>龙芯</a:t>
            </a:r>
            <a:r>
              <a:rPr lang="en-US" altLang="zh-CN" smtClean="0"/>
              <a:t>-</a:t>
            </a:r>
            <a:r>
              <a:rPr lang="zh-CN" altLang="en-US" smtClean="0"/>
              <a:t>东北大学（秦皇岛）联合实验室</a:t>
            </a:r>
            <a:endParaRPr lang="en-US" altLang="zh-CN"/>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9139" name="Rectangle 3"/>
          <p:cNvSpPr>
            <a:spLocks noGrp="1" noChangeArrowheads="1"/>
          </p:cNvSpPr>
          <p:nvPr>
            <p:ph sz="quarter" idx="1"/>
          </p:nvPr>
        </p:nvSpPr>
        <p:spPr>
          <a:xfrm>
            <a:off x="611188" y="908050"/>
            <a:ext cx="8137525" cy="5041900"/>
          </a:xfrm>
        </p:spPr>
        <p:txBody>
          <a:bodyPr/>
          <a:lstStyle/>
          <a:p>
            <a:pPr>
              <a:buClr>
                <a:schemeClr val="tx1"/>
              </a:buClr>
            </a:pPr>
            <a:r>
              <a:rPr lang="zh-CN" altLang="en-US"/>
              <a:t>例</a:t>
            </a:r>
            <a:r>
              <a:rPr lang="en-US" altLang="zh-CN"/>
              <a:t>10.6 </a:t>
            </a:r>
            <a:r>
              <a:rPr lang="zh-CN" altLang="en-US"/>
              <a:t>某机共有</a:t>
            </a:r>
            <a:r>
              <a:rPr lang="en-US" altLang="zh-CN"/>
              <a:t>52</a:t>
            </a:r>
            <a:r>
              <a:rPr lang="zh-CN" altLang="en-US"/>
              <a:t>个微操作控制信号，构成</a:t>
            </a:r>
            <a:r>
              <a:rPr lang="en-US" altLang="zh-CN"/>
              <a:t>5</a:t>
            </a:r>
            <a:r>
              <a:rPr lang="zh-CN" altLang="en-US"/>
              <a:t>个相斥类的微命令组，各组分别包含</a:t>
            </a:r>
            <a:r>
              <a:rPr lang="en-US" altLang="zh-CN"/>
              <a:t>5</a:t>
            </a:r>
            <a:r>
              <a:rPr lang="zh-CN" altLang="en-US"/>
              <a:t>，</a:t>
            </a:r>
            <a:r>
              <a:rPr lang="en-US" altLang="zh-CN"/>
              <a:t>8</a:t>
            </a:r>
            <a:r>
              <a:rPr lang="zh-CN" altLang="en-US"/>
              <a:t>，</a:t>
            </a:r>
            <a:r>
              <a:rPr lang="en-US" altLang="zh-CN"/>
              <a:t>2</a:t>
            </a:r>
            <a:r>
              <a:rPr lang="zh-CN" altLang="en-US"/>
              <a:t>，</a:t>
            </a:r>
            <a:r>
              <a:rPr lang="en-US" altLang="zh-CN"/>
              <a:t>15</a:t>
            </a:r>
            <a:r>
              <a:rPr lang="zh-CN" altLang="en-US"/>
              <a:t>，</a:t>
            </a:r>
            <a:r>
              <a:rPr lang="en-US" altLang="zh-CN"/>
              <a:t>22</a:t>
            </a:r>
            <a:r>
              <a:rPr lang="zh-CN" altLang="en-US"/>
              <a:t>个微命令。已知可判定的外部条件有两个，微指令字长</a:t>
            </a:r>
            <a:r>
              <a:rPr lang="en-US" altLang="zh-CN"/>
              <a:t>28</a:t>
            </a:r>
            <a:r>
              <a:rPr lang="zh-CN" altLang="en-US"/>
              <a:t>位。</a:t>
            </a:r>
          </a:p>
          <a:p>
            <a:pPr>
              <a:buClr>
                <a:schemeClr val="tx1"/>
              </a:buClr>
            </a:pPr>
            <a:r>
              <a:rPr lang="zh-CN" altLang="en-US"/>
              <a:t>（</a:t>
            </a:r>
            <a:r>
              <a:rPr lang="en-US" altLang="zh-CN"/>
              <a:t>1</a:t>
            </a:r>
            <a:r>
              <a:rPr lang="zh-CN" altLang="en-US"/>
              <a:t>）按水平型微指令格式设计微指令，要求微指令的下地址字段直接给出后续微指令地址。</a:t>
            </a:r>
          </a:p>
          <a:p>
            <a:pPr>
              <a:buClr>
                <a:schemeClr val="tx1"/>
              </a:buClr>
            </a:pPr>
            <a:r>
              <a:rPr lang="zh-CN" altLang="en-US"/>
              <a:t>（</a:t>
            </a:r>
            <a:r>
              <a:rPr lang="en-US" altLang="zh-CN"/>
              <a:t>2</a:t>
            </a:r>
            <a:r>
              <a:rPr lang="zh-CN" altLang="en-US"/>
              <a:t>）指出控存的容量。</a:t>
            </a:r>
          </a:p>
        </p:txBody>
      </p:sp>
      <p:sp>
        <p:nvSpPr>
          <p:cNvPr id="3" name="日期占位符 2"/>
          <p:cNvSpPr>
            <a:spLocks noGrp="1"/>
          </p:cNvSpPr>
          <p:nvPr>
            <p:ph type="dt" sz="half" idx="10"/>
          </p:nvPr>
        </p:nvSpPr>
        <p:spPr/>
        <p:txBody>
          <a:bodyPr/>
          <a:lstStyle/>
          <a:p>
            <a:fld id="{B17AF96D-A741-4005-AF28-43792C32F43D}" type="datetime1">
              <a:rPr lang="zh-CN" altLang="en-US" smtClean="0"/>
              <a:pPr/>
              <a:t>2019/11/28</a:t>
            </a:fld>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41</a:t>
            </a:fld>
            <a:endParaRPr lang="zh-CN" altLang="en-US"/>
          </a:p>
        </p:txBody>
      </p:sp>
      <p:sp>
        <p:nvSpPr>
          <p:cNvPr id="5" name="页脚占位符 4"/>
          <p:cNvSpPr>
            <a:spLocks noGrp="1"/>
          </p:cNvSpPr>
          <p:nvPr>
            <p:ph type="ftr" sz="quarter" idx="11"/>
          </p:nvPr>
        </p:nvSpPr>
        <p:spPr/>
        <p:txBody>
          <a:bodyPr/>
          <a:lstStyle/>
          <a:p>
            <a:r>
              <a:rPr lang="zh-CN" altLang="en-US" smtClean="0"/>
              <a:t>龙芯</a:t>
            </a:r>
            <a:r>
              <a:rPr lang="en-US" altLang="zh-CN" smtClean="0"/>
              <a:t>-</a:t>
            </a:r>
            <a:r>
              <a:rPr lang="zh-CN" altLang="en-US" smtClean="0"/>
              <a:t>东北大学（秦皇岛）联合实验室</a:t>
            </a:r>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63" name="Rectangle 3"/>
          <p:cNvSpPr>
            <a:spLocks noGrp="1" noChangeArrowheads="1"/>
          </p:cNvSpPr>
          <p:nvPr>
            <p:ph type="body" sz="half" idx="1"/>
          </p:nvPr>
        </p:nvSpPr>
        <p:spPr>
          <a:xfrm>
            <a:off x="395288" y="404813"/>
            <a:ext cx="8424862" cy="4114800"/>
          </a:xfrm>
        </p:spPr>
        <p:txBody>
          <a:bodyPr/>
          <a:lstStyle/>
          <a:p>
            <a:r>
              <a:rPr lang="zh-CN" altLang="en-US" sz="2800"/>
              <a:t>解</a:t>
            </a:r>
            <a:r>
              <a:rPr lang="en-US" altLang="zh-CN" sz="2800">
                <a:sym typeface="Wingdings" pitchFamily="2" charset="2"/>
              </a:rPr>
              <a:t>: (1) </a:t>
            </a:r>
            <a:r>
              <a:rPr lang="zh-CN" altLang="en-US" sz="2800">
                <a:sym typeface="Wingdings" pitchFamily="2" charset="2"/>
              </a:rPr>
              <a:t>根据</a:t>
            </a:r>
            <a:r>
              <a:rPr lang="en-US" altLang="zh-CN" sz="2800">
                <a:sym typeface="Wingdings" pitchFamily="2" charset="2"/>
              </a:rPr>
              <a:t>5</a:t>
            </a:r>
            <a:r>
              <a:rPr lang="zh-CN" altLang="en-US" sz="2800">
                <a:sym typeface="Wingdings" pitchFamily="2" charset="2"/>
              </a:rPr>
              <a:t>个相斥类的微命令组，各组分别包含</a:t>
            </a:r>
            <a:r>
              <a:rPr lang="en-US" altLang="zh-CN" sz="2800">
                <a:sym typeface="Wingdings" pitchFamily="2" charset="2"/>
              </a:rPr>
              <a:t>5</a:t>
            </a:r>
            <a:r>
              <a:rPr lang="zh-CN" altLang="en-US" sz="2800">
                <a:sym typeface="Wingdings" pitchFamily="2" charset="2"/>
              </a:rPr>
              <a:t>、</a:t>
            </a:r>
            <a:r>
              <a:rPr lang="en-US" altLang="zh-CN" sz="2800">
                <a:sym typeface="Wingdings" pitchFamily="2" charset="2"/>
              </a:rPr>
              <a:t>8</a:t>
            </a:r>
            <a:r>
              <a:rPr lang="zh-CN" altLang="en-US" sz="2800">
                <a:sym typeface="Wingdings" pitchFamily="2" charset="2"/>
              </a:rPr>
              <a:t>、</a:t>
            </a:r>
            <a:r>
              <a:rPr lang="en-US" altLang="zh-CN" sz="2800">
                <a:sym typeface="Wingdings" pitchFamily="2" charset="2"/>
              </a:rPr>
              <a:t>2</a:t>
            </a:r>
            <a:r>
              <a:rPr lang="zh-CN" altLang="en-US" sz="2800">
                <a:sym typeface="Wingdings" pitchFamily="2" charset="2"/>
              </a:rPr>
              <a:t>、</a:t>
            </a:r>
            <a:r>
              <a:rPr lang="en-US" altLang="zh-CN" sz="2800">
                <a:sym typeface="Wingdings" pitchFamily="2" charset="2"/>
              </a:rPr>
              <a:t>15</a:t>
            </a:r>
            <a:r>
              <a:rPr lang="zh-CN" altLang="en-US" sz="2800">
                <a:sym typeface="Wingdings" pitchFamily="2" charset="2"/>
              </a:rPr>
              <a:t>、</a:t>
            </a:r>
            <a:r>
              <a:rPr lang="en-US" altLang="zh-CN" sz="2800">
                <a:sym typeface="Wingdings" pitchFamily="2" charset="2"/>
              </a:rPr>
              <a:t>22</a:t>
            </a:r>
            <a:r>
              <a:rPr lang="zh-CN" altLang="en-US" sz="2800">
                <a:sym typeface="Wingdings" pitchFamily="2" charset="2"/>
              </a:rPr>
              <a:t>个微命令，考虑到每组必须增加一种不发命令的情况，条件测试字段应包含一种不转移情况，则</a:t>
            </a:r>
            <a:r>
              <a:rPr lang="en-US" altLang="zh-CN" sz="2800">
                <a:sym typeface="Wingdings" pitchFamily="2" charset="2"/>
              </a:rPr>
              <a:t>5</a:t>
            </a:r>
            <a:r>
              <a:rPr lang="zh-CN" altLang="en-US" sz="2800">
                <a:sym typeface="Wingdings" pitchFamily="2" charset="2"/>
              </a:rPr>
              <a:t>个控制字段分别需要</a:t>
            </a:r>
            <a:r>
              <a:rPr lang="en-US" altLang="zh-CN" sz="2800">
                <a:sym typeface="Wingdings" pitchFamily="2" charset="2"/>
              </a:rPr>
              <a:t>6</a:t>
            </a:r>
            <a:r>
              <a:rPr lang="zh-CN" altLang="en-US" sz="2800">
                <a:sym typeface="Wingdings" pitchFamily="2" charset="2"/>
              </a:rPr>
              <a:t>、</a:t>
            </a:r>
            <a:r>
              <a:rPr lang="en-US" altLang="zh-CN" sz="2800">
                <a:sym typeface="Wingdings" pitchFamily="2" charset="2"/>
              </a:rPr>
              <a:t>9</a:t>
            </a:r>
            <a:r>
              <a:rPr lang="zh-CN" altLang="en-US" sz="2800">
                <a:sym typeface="Wingdings" pitchFamily="2" charset="2"/>
              </a:rPr>
              <a:t>、</a:t>
            </a:r>
            <a:r>
              <a:rPr lang="en-US" altLang="zh-CN" sz="2800">
                <a:sym typeface="Wingdings" pitchFamily="2" charset="2"/>
              </a:rPr>
              <a:t>3</a:t>
            </a:r>
            <a:r>
              <a:rPr lang="zh-CN" altLang="en-US" sz="2800">
                <a:sym typeface="Wingdings" pitchFamily="2" charset="2"/>
              </a:rPr>
              <a:t>、</a:t>
            </a:r>
            <a:r>
              <a:rPr lang="en-US" altLang="zh-CN" sz="2800">
                <a:sym typeface="Wingdings" pitchFamily="2" charset="2"/>
              </a:rPr>
              <a:t>16</a:t>
            </a:r>
            <a:r>
              <a:rPr lang="zh-CN" altLang="en-US" sz="2800">
                <a:sym typeface="Wingdings" pitchFamily="2" charset="2"/>
              </a:rPr>
              <a:t>、</a:t>
            </a:r>
            <a:r>
              <a:rPr lang="en-US" altLang="zh-CN" sz="2800">
                <a:sym typeface="Wingdings" pitchFamily="2" charset="2"/>
              </a:rPr>
              <a:t>23</a:t>
            </a:r>
            <a:r>
              <a:rPr lang="zh-CN" altLang="en-US" sz="2800">
                <a:sym typeface="Wingdings" pitchFamily="2" charset="2"/>
              </a:rPr>
              <a:t>种状态，对应</a:t>
            </a:r>
            <a:r>
              <a:rPr lang="en-US" altLang="zh-CN" sz="2800">
                <a:sym typeface="Wingdings" pitchFamily="2" charset="2"/>
              </a:rPr>
              <a:t>3</a:t>
            </a:r>
            <a:r>
              <a:rPr lang="zh-CN" altLang="en-US" sz="2800">
                <a:sym typeface="Wingdings" pitchFamily="2" charset="2"/>
              </a:rPr>
              <a:t>、</a:t>
            </a:r>
            <a:r>
              <a:rPr lang="en-US" altLang="zh-CN" sz="2800">
                <a:sym typeface="Wingdings" pitchFamily="2" charset="2"/>
              </a:rPr>
              <a:t>4</a:t>
            </a:r>
            <a:r>
              <a:rPr lang="zh-CN" altLang="en-US" sz="2800">
                <a:sym typeface="Wingdings" pitchFamily="2" charset="2"/>
              </a:rPr>
              <a:t>、</a:t>
            </a:r>
            <a:r>
              <a:rPr lang="en-US" altLang="zh-CN" sz="2800">
                <a:sym typeface="Wingdings" pitchFamily="2" charset="2"/>
              </a:rPr>
              <a:t>2</a:t>
            </a:r>
            <a:r>
              <a:rPr lang="zh-CN" altLang="en-US" sz="2800">
                <a:sym typeface="Wingdings" pitchFamily="2" charset="2"/>
              </a:rPr>
              <a:t>、</a:t>
            </a:r>
            <a:r>
              <a:rPr lang="en-US" altLang="zh-CN" sz="2800">
                <a:sym typeface="Wingdings" pitchFamily="2" charset="2"/>
              </a:rPr>
              <a:t>4</a:t>
            </a:r>
            <a:r>
              <a:rPr lang="zh-CN" altLang="en-US" sz="2800">
                <a:sym typeface="Wingdings" pitchFamily="2" charset="2"/>
              </a:rPr>
              <a:t>、</a:t>
            </a:r>
            <a:r>
              <a:rPr lang="en-US" altLang="zh-CN" sz="2800">
                <a:sym typeface="Wingdings" pitchFamily="2" charset="2"/>
              </a:rPr>
              <a:t>5</a:t>
            </a:r>
            <a:r>
              <a:rPr lang="zh-CN" altLang="en-US" sz="2800">
                <a:sym typeface="Wingdings" pitchFamily="2" charset="2"/>
              </a:rPr>
              <a:t>位（共</a:t>
            </a:r>
            <a:r>
              <a:rPr lang="en-US" altLang="zh-CN" sz="2800">
                <a:sym typeface="Wingdings" pitchFamily="2" charset="2"/>
              </a:rPr>
              <a:t>18</a:t>
            </a:r>
            <a:r>
              <a:rPr lang="zh-CN" altLang="en-US" sz="2800">
                <a:sym typeface="Wingdings" pitchFamily="2" charset="2"/>
              </a:rPr>
              <a:t>位），条件测试字段取</a:t>
            </a:r>
            <a:r>
              <a:rPr lang="en-US" altLang="zh-CN" sz="2800">
                <a:sym typeface="Wingdings" pitchFamily="2" charset="2"/>
              </a:rPr>
              <a:t>2</a:t>
            </a:r>
            <a:r>
              <a:rPr lang="zh-CN" altLang="en-US" sz="2800">
                <a:sym typeface="Wingdings" pitchFamily="2" charset="2"/>
              </a:rPr>
              <a:t>位。下地址字段</a:t>
            </a:r>
            <a:r>
              <a:rPr lang="en-US" altLang="zh-CN" sz="2800">
                <a:sym typeface="Wingdings" pitchFamily="2" charset="2"/>
              </a:rPr>
              <a:t>28-18-2=8</a:t>
            </a:r>
            <a:endParaRPr lang="en-US" altLang="zh-CN" sz="2800"/>
          </a:p>
        </p:txBody>
      </p:sp>
      <p:graphicFrame>
        <p:nvGraphicFramePr>
          <p:cNvPr id="860196" name="Group 36"/>
          <p:cNvGraphicFramePr>
            <a:graphicFrameLocks noGrp="1"/>
          </p:cNvGraphicFramePr>
          <p:nvPr>
            <p:ph sz="half" idx="2"/>
          </p:nvPr>
        </p:nvGraphicFramePr>
        <p:xfrm>
          <a:off x="468313" y="4221163"/>
          <a:ext cx="8424862" cy="1456944"/>
        </p:xfrm>
        <a:graphic>
          <a:graphicData uri="http://schemas.openxmlformats.org/drawingml/2006/table">
            <a:tbl>
              <a:tblPr/>
              <a:tblGrid>
                <a:gridCol w="1203325"/>
                <a:gridCol w="1335087"/>
                <a:gridCol w="1073150"/>
                <a:gridCol w="1201738"/>
                <a:gridCol w="1203325"/>
                <a:gridCol w="1204912"/>
                <a:gridCol w="1203325"/>
              </a:tblGrid>
              <a:tr h="576263">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pitchFamily="2" charset="-122"/>
                        </a:rPr>
                        <a:t>  </a:t>
                      </a: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3</a:t>
                      </a:r>
                      <a:r>
                        <a:rPr kumimoji="1" lang="zh-CN" altLang="en-US" sz="2800" b="0" i="0" u="none" strike="noStrike" cap="none" normalizeH="0" baseline="0" smtClean="0">
                          <a:ln>
                            <a:noFill/>
                          </a:ln>
                          <a:solidFill>
                            <a:schemeClr val="tx1"/>
                          </a:solidFill>
                          <a:effectLst/>
                          <a:latin typeface="Times New Roman" pitchFamily="18" charset="0"/>
                          <a:ea typeface="宋体" pitchFamily="2" charset="-122"/>
                        </a:rPr>
                        <a:t>位</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4</a:t>
                      </a:r>
                      <a:r>
                        <a:rPr kumimoji="1" lang="zh-CN" altLang="en-US" sz="2800" b="0" i="0" u="none" strike="noStrike" cap="none" normalizeH="0" baseline="0" smtClean="0">
                          <a:ln>
                            <a:noFill/>
                          </a:ln>
                          <a:solidFill>
                            <a:schemeClr val="tx1"/>
                          </a:solidFill>
                          <a:effectLst/>
                          <a:latin typeface="Times New Roman" pitchFamily="18" charset="0"/>
                          <a:ea typeface="宋体" pitchFamily="2" charset="-122"/>
                        </a:rPr>
                        <a:t>位</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2</a:t>
                      </a:r>
                      <a:r>
                        <a:rPr kumimoji="1" lang="zh-CN" altLang="en-US" sz="2800" b="0" i="0" u="none" strike="noStrike" cap="none" normalizeH="0" baseline="0" smtClean="0">
                          <a:ln>
                            <a:noFill/>
                          </a:ln>
                          <a:solidFill>
                            <a:schemeClr val="tx1"/>
                          </a:solidFill>
                          <a:effectLst/>
                          <a:latin typeface="Times New Roman" pitchFamily="18" charset="0"/>
                          <a:ea typeface="宋体" pitchFamily="2" charset="-122"/>
                        </a:rPr>
                        <a:t>位</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4</a:t>
                      </a:r>
                      <a:r>
                        <a:rPr kumimoji="1" lang="zh-CN" altLang="en-US" sz="2800" b="0" i="0" u="none" strike="noStrike" cap="none" normalizeH="0" baseline="0" smtClean="0">
                          <a:ln>
                            <a:noFill/>
                          </a:ln>
                          <a:solidFill>
                            <a:schemeClr val="tx1"/>
                          </a:solidFill>
                          <a:effectLst/>
                          <a:latin typeface="Times New Roman" pitchFamily="18" charset="0"/>
                          <a:ea typeface="宋体" pitchFamily="2" charset="-122"/>
                        </a:rPr>
                        <a:t>位</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5</a:t>
                      </a:r>
                      <a:r>
                        <a:rPr kumimoji="1" lang="zh-CN" altLang="en-US" sz="2800" b="0" i="0" u="none" strike="noStrike" cap="none" normalizeH="0" baseline="0" smtClean="0">
                          <a:ln>
                            <a:noFill/>
                          </a:ln>
                          <a:solidFill>
                            <a:schemeClr val="tx1"/>
                          </a:solidFill>
                          <a:effectLst/>
                          <a:latin typeface="Times New Roman" pitchFamily="18" charset="0"/>
                          <a:ea typeface="宋体" pitchFamily="2" charset="-122"/>
                        </a:rPr>
                        <a:t>位</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pitchFamily="2" charset="-122"/>
                        </a:rPr>
                        <a:t>条件测试</a:t>
                      </a:r>
                    </a:p>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pitchFamily="2" charset="-122"/>
                        </a:rPr>
                        <a:t>（</a:t>
                      </a: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2</a:t>
                      </a:r>
                      <a:r>
                        <a:rPr kumimoji="1" lang="zh-CN" altLang="en-US" sz="2800" b="0" i="0" u="none" strike="noStrike" cap="none" normalizeH="0" baseline="0" smtClean="0">
                          <a:ln>
                            <a:noFill/>
                          </a:ln>
                          <a:solidFill>
                            <a:schemeClr val="tx1"/>
                          </a:solidFill>
                          <a:effectLst/>
                          <a:latin typeface="Times New Roman" pitchFamily="18" charset="0"/>
                          <a:ea typeface="宋体" pitchFamily="2" charset="-122"/>
                        </a:rPr>
                        <a:t>位）</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pitchFamily="2" charset="-122"/>
                        </a:rPr>
                        <a:t>下地址</a:t>
                      </a:r>
                    </a:p>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pitchFamily="2" charset="-122"/>
                        </a:rPr>
                        <a:t>（</a:t>
                      </a: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8</a:t>
                      </a:r>
                      <a:r>
                        <a:rPr kumimoji="1" lang="zh-CN" altLang="en-US" sz="2800" b="0" i="0" u="none" strike="noStrike" cap="none" normalizeH="0" baseline="0" smtClean="0">
                          <a:ln>
                            <a:noFill/>
                          </a:ln>
                          <a:solidFill>
                            <a:schemeClr val="tx1"/>
                          </a:solidFill>
                          <a:effectLst/>
                          <a:latin typeface="Times New Roman" pitchFamily="18" charset="0"/>
                          <a:ea typeface="宋体" pitchFamily="2" charset="-122"/>
                        </a:rPr>
                        <a:t>位）</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60186" name="Text Box 26"/>
          <p:cNvSpPr txBox="1">
            <a:spLocks noChangeArrowheads="1"/>
          </p:cNvSpPr>
          <p:nvPr/>
        </p:nvSpPr>
        <p:spPr bwMode="auto">
          <a:xfrm>
            <a:off x="468313" y="3284538"/>
            <a:ext cx="1295400" cy="854075"/>
          </a:xfrm>
          <a:prstGeom prst="rect">
            <a:avLst/>
          </a:prstGeom>
          <a:noFill/>
          <a:ln w="9525">
            <a:noFill/>
            <a:miter lim="800000"/>
            <a:headEnd/>
            <a:tailEnd/>
          </a:ln>
          <a:effectLst/>
        </p:spPr>
        <p:txBody>
          <a:bodyPr>
            <a:spAutoFit/>
          </a:bodyPr>
          <a:lstStyle/>
          <a:p>
            <a:pPr algn="ctr">
              <a:spcBef>
                <a:spcPct val="50000"/>
              </a:spcBef>
            </a:pPr>
            <a:r>
              <a:rPr lang="en-US" altLang="zh-CN" sz="2000">
                <a:solidFill>
                  <a:schemeClr val="folHlink"/>
                </a:solidFill>
              </a:rPr>
              <a:t>5</a:t>
            </a:r>
            <a:r>
              <a:rPr lang="zh-CN" altLang="en-US" sz="2000">
                <a:solidFill>
                  <a:schemeClr val="folHlink"/>
                </a:solidFill>
              </a:rPr>
              <a:t>个</a:t>
            </a:r>
          </a:p>
          <a:p>
            <a:pPr algn="ctr">
              <a:spcBef>
                <a:spcPct val="50000"/>
              </a:spcBef>
            </a:pPr>
            <a:r>
              <a:rPr lang="zh-CN" altLang="en-US" sz="2000">
                <a:solidFill>
                  <a:schemeClr val="folHlink"/>
                </a:solidFill>
              </a:rPr>
              <a:t>微命令</a:t>
            </a:r>
          </a:p>
        </p:txBody>
      </p:sp>
      <p:sp>
        <p:nvSpPr>
          <p:cNvPr id="860187" name="Text Box 27"/>
          <p:cNvSpPr txBox="1">
            <a:spLocks noChangeArrowheads="1"/>
          </p:cNvSpPr>
          <p:nvPr/>
        </p:nvSpPr>
        <p:spPr bwMode="auto">
          <a:xfrm>
            <a:off x="1692275" y="3284538"/>
            <a:ext cx="1295400" cy="854075"/>
          </a:xfrm>
          <a:prstGeom prst="rect">
            <a:avLst/>
          </a:prstGeom>
          <a:noFill/>
          <a:ln w="9525">
            <a:noFill/>
            <a:miter lim="800000"/>
            <a:headEnd/>
            <a:tailEnd/>
          </a:ln>
          <a:effectLst/>
        </p:spPr>
        <p:txBody>
          <a:bodyPr>
            <a:spAutoFit/>
          </a:bodyPr>
          <a:lstStyle/>
          <a:p>
            <a:pPr algn="ctr">
              <a:spcBef>
                <a:spcPct val="50000"/>
              </a:spcBef>
            </a:pPr>
            <a:r>
              <a:rPr lang="en-US" altLang="zh-CN" sz="2000">
                <a:solidFill>
                  <a:schemeClr val="folHlink"/>
                </a:solidFill>
              </a:rPr>
              <a:t>8</a:t>
            </a:r>
            <a:r>
              <a:rPr lang="zh-CN" altLang="en-US" sz="2000">
                <a:solidFill>
                  <a:schemeClr val="folHlink"/>
                </a:solidFill>
              </a:rPr>
              <a:t>个</a:t>
            </a:r>
          </a:p>
          <a:p>
            <a:pPr algn="ctr">
              <a:spcBef>
                <a:spcPct val="50000"/>
              </a:spcBef>
            </a:pPr>
            <a:r>
              <a:rPr lang="zh-CN" altLang="en-US" sz="2000">
                <a:solidFill>
                  <a:schemeClr val="folHlink"/>
                </a:solidFill>
              </a:rPr>
              <a:t>微命令</a:t>
            </a:r>
          </a:p>
        </p:txBody>
      </p:sp>
      <p:sp>
        <p:nvSpPr>
          <p:cNvPr id="860188" name="Text Box 28"/>
          <p:cNvSpPr txBox="1">
            <a:spLocks noChangeArrowheads="1"/>
          </p:cNvSpPr>
          <p:nvPr/>
        </p:nvSpPr>
        <p:spPr bwMode="auto">
          <a:xfrm>
            <a:off x="2987675" y="3284538"/>
            <a:ext cx="1295400" cy="854075"/>
          </a:xfrm>
          <a:prstGeom prst="rect">
            <a:avLst/>
          </a:prstGeom>
          <a:noFill/>
          <a:ln w="9525">
            <a:noFill/>
            <a:miter lim="800000"/>
            <a:headEnd/>
            <a:tailEnd/>
          </a:ln>
          <a:effectLst/>
        </p:spPr>
        <p:txBody>
          <a:bodyPr>
            <a:spAutoFit/>
          </a:bodyPr>
          <a:lstStyle/>
          <a:p>
            <a:pPr algn="ctr">
              <a:spcBef>
                <a:spcPct val="50000"/>
              </a:spcBef>
            </a:pPr>
            <a:r>
              <a:rPr lang="en-US" altLang="zh-CN" sz="2000">
                <a:solidFill>
                  <a:schemeClr val="folHlink"/>
                </a:solidFill>
              </a:rPr>
              <a:t>2</a:t>
            </a:r>
            <a:r>
              <a:rPr lang="zh-CN" altLang="en-US" sz="2000">
                <a:solidFill>
                  <a:schemeClr val="folHlink"/>
                </a:solidFill>
              </a:rPr>
              <a:t>个</a:t>
            </a:r>
          </a:p>
          <a:p>
            <a:pPr algn="ctr">
              <a:spcBef>
                <a:spcPct val="50000"/>
              </a:spcBef>
            </a:pPr>
            <a:r>
              <a:rPr lang="zh-CN" altLang="en-US" sz="2000">
                <a:solidFill>
                  <a:schemeClr val="folHlink"/>
                </a:solidFill>
              </a:rPr>
              <a:t>微命令</a:t>
            </a:r>
          </a:p>
        </p:txBody>
      </p:sp>
      <p:sp>
        <p:nvSpPr>
          <p:cNvPr id="860189" name="Text Box 29"/>
          <p:cNvSpPr txBox="1">
            <a:spLocks noChangeArrowheads="1"/>
          </p:cNvSpPr>
          <p:nvPr/>
        </p:nvSpPr>
        <p:spPr bwMode="auto">
          <a:xfrm>
            <a:off x="3924300" y="3284538"/>
            <a:ext cx="1295400" cy="854075"/>
          </a:xfrm>
          <a:prstGeom prst="rect">
            <a:avLst/>
          </a:prstGeom>
          <a:noFill/>
          <a:ln w="9525">
            <a:noFill/>
            <a:miter lim="800000"/>
            <a:headEnd/>
            <a:tailEnd/>
          </a:ln>
          <a:effectLst/>
        </p:spPr>
        <p:txBody>
          <a:bodyPr>
            <a:spAutoFit/>
          </a:bodyPr>
          <a:lstStyle/>
          <a:p>
            <a:pPr algn="ctr">
              <a:spcBef>
                <a:spcPct val="50000"/>
              </a:spcBef>
            </a:pPr>
            <a:r>
              <a:rPr lang="en-US" altLang="zh-CN" sz="2000">
                <a:solidFill>
                  <a:schemeClr val="folHlink"/>
                </a:solidFill>
              </a:rPr>
              <a:t>15</a:t>
            </a:r>
            <a:r>
              <a:rPr lang="zh-CN" altLang="en-US" sz="2000">
                <a:solidFill>
                  <a:schemeClr val="folHlink"/>
                </a:solidFill>
              </a:rPr>
              <a:t>个</a:t>
            </a:r>
          </a:p>
          <a:p>
            <a:pPr algn="ctr">
              <a:spcBef>
                <a:spcPct val="50000"/>
              </a:spcBef>
            </a:pPr>
            <a:r>
              <a:rPr lang="zh-CN" altLang="en-US" sz="2000">
                <a:solidFill>
                  <a:schemeClr val="folHlink"/>
                </a:solidFill>
              </a:rPr>
              <a:t>微命令</a:t>
            </a:r>
          </a:p>
        </p:txBody>
      </p:sp>
      <p:sp>
        <p:nvSpPr>
          <p:cNvPr id="860190" name="Text Box 30"/>
          <p:cNvSpPr txBox="1">
            <a:spLocks noChangeArrowheads="1"/>
          </p:cNvSpPr>
          <p:nvPr/>
        </p:nvSpPr>
        <p:spPr bwMode="auto">
          <a:xfrm>
            <a:off x="5076825" y="3284538"/>
            <a:ext cx="1295400" cy="854075"/>
          </a:xfrm>
          <a:prstGeom prst="rect">
            <a:avLst/>
          </a:prstGeom>
          <a:noFill/>
          <a:ln w="9525">
            <a:noFill/>
            <a:miter lim="800000"/>
            <a:headEnd/>
            <a:tailEnd/>
          </a:ln>
          <a:effectLst/>
        </p:spPr>
        <p:txBody>
          <a:bodyPr>
            <a:spAutoFit/>
          </a:bodyPr>
          <a:lstStyle/>
          <a:p>
            <a:pPr algn="ctr">
              <a:spcBef>
                <a:spcPct val="50000"/>
              </a:spcBef>
            </a:pPr>
            <a:r>
              <a:rPr lang="en-US" altLang="zh-CN" sz="2000">
                <a:solidFill>
                  <a:schemeClr val="folHlink"/>
                </a:solidFill>
              </a:rPr>
              <a:t>22</a:t>
            </a:r>
            <a:r>
              <a:rPr lang="zh-CN" altLang="en-US" sz="2000">
                <a:solidFill>
                  <a:schemeClr val="folHlink"/>
                </a:solidFill>
              </a:rPr>
              <a:t>个</a:t>
            </a:r>
          </a:p>
          <a:p>
            <a:pPr algn="ctr">
              <a:spcBef>
                <a:spcPct val="50000"/>
              </a:spcBef>
            </a:pPr>
            <a:r>
              <a:rPr lang="zh-CN" altLang="en-US" sz="2000">
                <a:solidFill>
                  <a:schemeClr val="folHlink"/>
                </a:solidFill>
              </a:rPr>
              <a:t>微命令</a:t>
            </a:r>
          </a:p>
        </p:txBody>
      </p:sp>
      <p:sp>
        <p:nvSpPr>
          <p:cNvPr id="860191" name="Text Box 31"/>
          <p:cNvSpPr txBox="1">
            <a:spLocks noChangeArrowheads="1"/>
          </p:cNvSpPr>
          <p:nvPr/>
        </p:nvSpPr>
        <p:spPr bwMode="auto">
          <a:xfrm>
            <a:off x="6300788" y="3284538"/>
            <a:ext cx="1295400" cy="854075"/>
          </a:xfrm>
          <a:prstGeom prst="rect">
            <a:avLst/>
          </a:prstGeom>
          <a:noFill/>
          <a:ln w="9525">
            <a:noFill/>
            <a:miter lim="800000"/>
            <a:headEnd/>
            <a:tailEnd/>
          </a:ln>
          <a:effectLst/>
        </p:spPr>
        <p:txBody>
          <a:bodyPr>
            <a:spAutoFit/>
          </a:bodyPr>
          <a:lstStyle/>
          <a:p>
            <a:pPr algn="ctr">
              <a:spcBef>
                <a:spcPct val="50000"/>
              </a:spcBef>
            </a:pPr>
            <a:r>
              <a:rPr lang="en-US" altLang="zh-CN" sz="2000">
                <a:solidFill>
                  <a:schemeClr val="folHlink"/>
                </a:solidFill>
              </a:rPr>
              <a:t>2</a:t>
            </a:r>
            <a:r>
              <a:rPr lang="zh-CN" altLang="en-US" sz="2000">
                <a:solidFill>
                  <a:schemeClr val="folHlink"/>
                </a:solidFill>
              </a:rPr>
              <a:t>个</a:t>
            </a:r>
          </a:p>
          <a:p>
            <a:pPr algn="ctr">
              <a:spcBef>
                <a:spcPct val="50000"/>
              </a:spcBef>
            </a:pPr>
            <a:r>
              <a:rPr lang="zh-CN" altLang="en-US" sz="2000">
                <a:solidFill>
                  <a:schemeClr val="folHlink"/>
                </a:solidFill>
              </a:rPr>
              <a:t>判定条件</a:t>
            </a:r>
          </a:p>
        </p:txBody>
      </p:sp>
      <p:sp>
        <p:nvSpPr>
          <p:cNvPr id="860197" name="Text Box 37"/>
          <p:cNvSpPr txBox="1">
            <a:spLocks noChangeArrowheads="1"/>
          </p:cNvSpPr>
          <p:nvPr/>
        </p:nvSpPr>
        <p:spPr bwMode="auto">
          <a:xfrm>
            <a:off x="468313" y="5876925"/>
            <a:ext cx="8675687" cy="822325"/>
          </a:xfrm>
          <a:prstGeom prst="rect">
            <a:avLst/>
          </a:prstGeom>
          <a:noFill/>
          <a:ln w="9525">
            <a:noFill/>
            <a:miter lim="800000"/>
            <a:headEnd/>
            <a:tailEnd/>
          </a:ln>
          <a:effectLst/>
        </p:spPr>
        <p:txBody>
          <a:bodyPr>
            <a:spAutoFit/>
          </a:bodyPr>
          <a:lstStyle/>
          <a:p>
            <a:pPr>
              <a:spcBef>
                <a:spcPct val="50000"/>
              </a:spcBef>
            </a:pPr>
            <a:r>
              <a:rPr lang="en-US" altLang="zh-CN" sz="2400">
                <a:latin typeface="Times New Roman" pitchFamily="18" charset="0"/>
              </a:rPr>
              <a:t>(2)</a:t>
            </a:r>
            <a:r>
              <a:rPr lang="zh-CN" altLang="en-US" sz="2400">
                <a:latin typeface="Times New Roman" pitchFamily="18" charset="0"/>
              </a:rPr>
              <a:t>根据下地址字段为</a:t>
            </a:r>
            <a:r>
              <a:rPr lang="en-US" altLang="zh-CN" sz="2400">
                <a:latin typeface="Times New Roman" pitchFamily="18" charset="0"/>
              </a:rPr>
              <a:t>8</a:t>
            </a:r>
            <a:r>
              <a:rPr lang="zh-CN" altLang="en-US" sz="2400">
                <a:latin typeface="Times New Roman" pitchFamily="18" charset="0"/>
              </a:rPr>
              <a:t>位，微指令字长</a:t>
            </a:r>
            <a:r>
              <a:rPr lang="en-US" altLang="zh-CN" sz="2400">
                <a:latin typeface="Times New Roman" pitchFamily="18" charset="0"/>
              </a:rPr>
              <a:t>28</a:t>
            </a:r>
            <a:r>
              <a:rPr lang="zh-CN" altLang="en-US" sz="2400">
                <a:latin typeface="Times New Roman" pitchFamily="18" charset="0"/>
              </a:rPr>
              <a:t>位，控存容量为</a:t>
            </a:r>
            <a:r>
              <a:rPr lang="en-US" altLang="zh-CN" sz="2400">
                <a:latin typeface="Times New Roman" pitchFamily="18" charset="0"/>
              </a:rPr>
              <a:t>256</a:t>
            </a:r>
            <a:r>
              <a:rPr lang="en-US" altLang="en-US" sz="2400">
                <a:latin typeface="Times New Roman" pitchFamily="18" charset="0"/>
              </a:rPr>
              <a:t>×</a:t>
            </a:r>
            <a:r>
              <a:rPr lang="en-US" altLang="zh-CN" sz="2400">
                <a:latin typeface="Times New Roman" pitchFamily="18" charset="0"/>
              </a:rPr>
              <a:t>28</a:t>
            </a:r>
            <a:r>
              <a:rPr lang="zh-CN" altLang="en-US" sz="2400">
                <a:latin typeface="Times New Roman" pitchFamily="18" charset="0"/>
              </a:rPr>
              <a:t>位。</a:t>
            </a:r>
          </a:p>
        </p:txBody>
      </p:sp>
      <p:sp>
        <p:nvSpPr>
          <p:cNvPr id="11" name="日期占位符 10"/>
          <p:cNvSpPr>
            <a:spLocks noGrp="1"/>
          </p:cNvSpPr>
          <p:nvPr>
            <p:ph type="dt" sz="half" idx="10"/>
          </p:nvPr>
        </p:nvSpPr>
        <p:spPr/>
        <p:txBody>
          <a:bodyPr/>
          <a:lstStyle/>
          <a:p>
            <a:fld id="{D27ECA57-C48A-4AE3-9897-D3108FBE8974}" type="datetime1">
              <a:rPr lang="zh-CN" altLang="en-US" smtClean="0"/>
              <a:pPr/>
              <a:t>2019/11/28</a:t>
            </a:fld>
            <a:endParaRPr lang="en-US" altLang="zh-CN"/>
          </a:p>
        </p:txBody>
      </p:sp>
      <p:sp>
        <p:nvSpPr>
          <p:cNvPr id="12" name="灯片编号占位符 11"/>
          <p:cNvSpPr>
            <a:spLocks noGrp="1"/>
          </p:cNvSpPr>
          <p:nvPr>
            <p:ph type="sldNum" sz="quarter" idx="12"/>
          </p:nvPr>
        </p:nvSpPr>
        <p:spPr/>
        <p:txBody>
          <a:bodyPr/>
          <a:lstStyle/>
          <a:p>
            <a:fld id="{C531037A-E023-4938-AF5F-93D471D99F82}" type="slidenum">
              <a:rPr lang="zh-CN" altLang="en-US" smtClean="0"/>
              <a:pPr/>
              <a:t>42</a:t>
            </a:fld>
            <a:endParaRPr lang="en-US" altLang="zh-CN"/>
          </a:p>
        </p:txBody>
      </p:sp>
      <p:sp>
        <p:nvSpPr>
          <p:cNvPr id="13" name="页脚占位符 12"/>
          <p:cNvSpPr>
            <a:spLocks noGrp="1"/>
          </p:cNvSpPr>
          <p:nvPr>
            <p:ph type="ftr" sz="quarter" idx="11"/>
          </p:nvPr>
        </p:nvSpPr>
        <p:spPr/>
        <p:txBody>
          <a:bodyPr/>
          <a:lstStyle/>
          <a:p>
            <a:r>
              <a:rPr lang="zh-CN" altLang="en-US" smtClean="0"/>
              <a:t>龙芯</a:t>
            </a:r>
            <a:r>
              <a:rPr lang="en-US" altLang="zh-CN" smtClean="0"/>
              <a:t>-</a:t>
            </a:r>
            <a:r>
              <a:rPr lang="zh-CN" altLang="en-US" smtClean="0"/>
              <a:t>东北大学（秦皇岛）联合实验室</a:t>
            </a:r>
            <a:endParaRPr lang="en-US" altLang="zh-CN"/>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098" name="Text Box 2"/>
          <p:cNvSpPr txBox="1">
            <a:spLocks noChangeArrowheads="1"/>
          </p:cNvSpPr>
          <p:nvPr/>
        </p:nvSpPr>
        <p:spPr bwMode="auto">
          <a:xfrm>
            <a:off x="228600" y="457200"/>
            <a:ext cx="7848600" cy="579438"/>
          </a:xfrm>
          <a:prstGeom prst="rect">
            <a:avLst/>
          </a:prstGeom>
          <a:noFill/>
          <a:ln w="9525">
            <a:noFill/>
            <a:miter lim="800000"/>
            <a:headEnd/>
            <a:tailEnd/>
          </a:ln>
          <a:effectLst/>
        </p:spPr>
        <p:txBody>
          <a:bodyPr>
            <a:spAutoFit/>
          </a:bodyPr>
          <a:lstStyle/>
          <a:p>
            <a:pPr>
              <a:spcBef>
                <a:spcPct val="50000"/>
              </a:spcBef>
            </a:pPr>
            <a:r>
              <a:rPr kumimoji="0" lang="zh-CN" altLang="en-US" sz="3200">
                <a:latin typeface="Verdana" pitchFamily="34" charset="0"/>
              </a:rPr>
              <a:t>六、静态微程序设计和动态微程序设计</a:t>
            </a:r>
          </a:p>
        </p:txBody>
      </p:sp>
      <p:sp>
        <p:nvSpPr>
          <p:cNvPr id="644099" name="Text Box 3"/>
          <p:cNvSpPr txBox="1">
            <a:spLocks noChangeArrowheads="1"/>
          </p:cNvSpPr>
          <p:nvPr/>
        </p:nvSpPr>
        <p:spPr bwMode="auto">
          <a:xfrm>
            <a:off x="1258888" y="1219200"/>
            <a:ext cx="6480175" cy="457200"/>
          </a:xfrm>
          <a:prstGeom prst="rect">
            <a:avLst/>
          </a:prstGeom>
          <a:noFill/>
          <a:ln w="9525">
            <a:noFill/>
            <a:miter lim="800000"/>
            <a:headEnd/>
            <a:tailEnd/>
          </a:ln>
          <a:effectLst/>
        </p:spPr>
        <p:txBody>
          <a:bodyPr>
            <a:spAutoFit/>
          </a:bodyPr>
          <a:lstStyle/>
          <a:p>
            <a:pPr>
              <a:spcBef>
                <a:spcPct val="50000"/>
              </a:spcBef>
            </a:pPr>
            <a:r>
              <a:rPr kumimoji="0" lang="zh-CN" altLang="en-US" sz="2400">
                <a:solidFill>
                  <a:schemeClr val="folHlink"/>
                </a:solidFill>
                <a:latin typeface="Verdana" pitchFamily="34" charset="0"/>
              </a:rPr>
              <a:t>静态</a:t>
            </a:r>
            <a:r>
              <a:rPr kumimoji="0" lang="zh-CN" altLang="en-US" sz="2400">
                <a:latin typeface="Verdana" pitchFamily="34" charset="0"/>
              </a:rPr>
              <a:t>   微程序无须改变，采用 </a:t>
            </a:r>
            <a:r>
              <a:rPr kumimoji="0" lang="en-US" altLang="zh-CN" sz="2400">
                <a:solidFill>
                  <a:schemeClr val="folHlink"/>
                </a:solidFill>
                <a:latin typeface="Times New Roman" pitchFamily="18" charset="0"/>
              </a:rPr>
              <a:t>ROM</a:t>
            </a:r>
          </a:p>
        </p:txBody>
      </p:sp>
      <p:sp>
        <p:nvSpPr>
          <p:cNvPr id="644100" name="Text Box 4"/>
          <p:cNvSpPr txBox="1">
            <a:spLocks noChangeArrowheads="1"/>
          </p:cNvSpPr>
          <p:nvPr/>
        </p:nvSpPr>
        <p:spPr bwMode="auto">
          <a:xfrm>
            <a:off x="1258888" y="1830388"/>
            <a:ext cx="7416800" cy="896937"/>
          </a:xfrm>
          <a:prstGeom prst="rect">
            <a:avLst/>
          </a:prstGeom>
          <a:noFill/>
          <a:ln w="9525">
            <a:noFill/>
            <a:miter lim="800000"/>
            <a:headEnd/>
            <a:tailEnd/>
          </a:ln>
          <a:effectLst/>
        </p:spPr>
        <p:txBody>
          <a:bodyPr>
            <a:spAutoFit/>
          </a:bodyPr>
          <a:lstStyle/>
          <a:p>
            <a:pPr>
              <a:lnSpc>
                <a:spcPct val="85000"/>
              </a:lnSpc>
              <a:spcBef>
                <a:spcPct val="50000"/>
              </a:spcBef>
            </a:pPr>
            <a:r>
              <a:rPr kumimoji="0" lang="zh-CN" altLang="en-US" sz="2400">
                <a:solidFill>
                  <a:schemeClr val="folHlink"/>
                </a:solidFill>
                <a:latin typeface="Verdana" pitchFamily="34" charset="0"/>
              </a:rPr>
              <a:t>动态</a:t>
            </a:r>
            <a:r>
              <a:rPr kumimoji="0" lang="zh-CN" altLang="en-US" sz="2400">
                <a:latin typeface="Verdana" pitchFamily="34" charset="0"/>
              </a:rPr>
              <a:t>   通过 </a:t>
            </a:r>
            <a:r>
              <a:rPr kumimoji="0" lang="zh-CN" altLang="en-US" sz="2400">
                <a:solidFill>
                  <a:schemeClr val="folHlink"/>
                </a:solidFill>
                <a:latin typeface="Verdana" pitchFamily="34" charset="0"/>
              </a:rPr>
              <a:t>改变微指令 </a:t>
            </a:r>
            <a:r>
              <a:rPr kumimoji="0" lang="zh-CN" altLang="en-US" sz="2400">
                <a:latin typeface="Verdana" pitchFamily="34" charset="0"/>
              </a:rPr>
              <a:t>和 </a:t>
            </a:r>
            <a:r>
              <a:rPr kumimoji="0" lang="zh-CN" altLang="en-US" sz="2400">
                <a:solidFill>
                  <a:schemeClr val="folHlink"/>
                </a:solidFill>
                <a:latin typeface="Verdana" pitchFamily="34" charset="0"/>
              </a:rPr>
              <a:t>微程序 </a:t>
            </a:r>
            <a:r>
              <a:rPr kumimoji="0" lang="zh-CN" altLang="en-US" sz="2400">
                <a:latin typeface="Verdana" pitchFamily="34" charset="0"/>
              </a:rPr>
              <a:t>改变机器指令，</a:t>
            </a:r>
          </a:p>
          <a:p>
            <a:pPr>
              <a:lnSpc>
                <a:spcPct val="85000"/>
              </a:lnSpc>
              <a:spcBef>
                <a:spcPct val="50000"/>
              </a:spcBef>
            </a:pPr>
            <a:r>
              <a:rPr kumimoji="0" lang="zh-CN" altLang="en-US" sz="2400">
                <a:latin typeface="Verdana" pitchFamily="34" charset="0"/>
              </a:rPr>
              <a:t>         有利于仿真，采用</a:t>
            </a:r>
            <a:r>
              <a:rPr kumimoji="0" lang="zh-CN" altLang="en-US" sz="2400">
                <a:solidFill>
                  <a:schemeClr val="folHlink"/>
                </a:solidFill>
                <a:latin typeface="Verdana" pitchFamily="34" charset="0"/>
              </a:rPr>
              <a:t> </a:t>
            </a:r>
            <a:r>
              <a:rPr kumimoji="0" lang="en-US" altLang="zh-CN" sz="2400">
                <a:solidFill>
                  <a:schemeClr val="folHlink"/>
                </a:solidFill>
                <a:latin typeface="Times New Roman" pitchFamily="18" charset="0"/>
              </a:rPr>
              <a:t>EPROM</a:t>
            </a:r>
            <a:endParaRPr kumimoji="0" lang="zh-CN" altLang="en-US" sz="2400">
              <a:solidFill>
                <a:schemeClr val="folHlink"/>
              </a:solidFill>
              <a:latin typeface="Times New Roman" pitchFamily="18" charset="0"/>
            </a:endParaRPr>
          </a:p>
        </p:txBody>
      </p:sp>
      <p:sp>
        <p:nvSpPr>
          <p:cNvPr id="644101" name="Text Box 5"/>
          <p:cNvSpPr txBox="1">
            <a:spLocks noChangeArrowheads="1"/>
          </p:cNvSpPr>
          <p:nvPr/>
        </p:nvSpPr>
        <p:spPr bwMode="auto">
          <a:xfrm>
            <a:off x="152400" y="3048000"/>
            <a:ext cx="7561263" cy="579438"/>
          </a:xfrm>
          <a:prstGeom prst="rect">
            <a:avLst/>
          </a:prstGeom>
          <a:noFill/>
          <a:ln w="9525">
            <a:noFill/>
            <a:miter lim="800000"/>
            <a:headEnd/>
            <a:tailEnd/>
          </a:ln>
          <a:effectLst/>
        </p:spPr>
        <p:txBody>
          <a:bodyPr>
            <a:spAutoFit/>
          </a:bodyPr>
          <a:lstStyle/>
          <a:p>
            <a:pPr>
              <a:spcBef>
                <a:spcPct val="50000"/>
              </a:spcBef>
            </a:pPr>
            <a:r>
              <a:rPr kumimoji="0" lang="zh-CN" altLang="en-US" sz="3200">
                <a:latin typeface="Verdana" pitchFamily="34" charset="0"/>
              </a:rPr>
              <a:t>七、毫微程序设计</a:t>
            </a:r>
          </a:p>
        </p:txBody>
      </p:sp>
      <p:sp>
        <p:nvSpPr>
          <p:cNvPr id="644102" name="Text Box 6"/>
          <p:cNvSpPr txBox="1">
            <a:spLocks noChangeArrowheads="1"/>
          </p:cNvSpPr>
          <p:nvPr/>
        </p:nvSpPr>
        <p:spPr bwMode="auto">
          <a:xfrm>
            <a:off x="550863" y="3786188"/>
            <a:ext cx="6840537" cy="519112"/>
          </a:xfrm>
          <a:prstGeom prst="rect">
            <a:avLst/>
          </a:prstGeom>
          <a:noFill/>
          <a:ln w="9525">
            <a:noFill/>
            <a:miter lim="800000"/>
            <a:headEnd/>
            <a:tailEnd/>
          </a:ln>
          <a:effectLst/>
        </p:spPr>
        <p:txBody>
          <a:bodyPr>
            <a:spAutoFit/>
          </a:bodyPr>
          <a:lstStyle/>
          <a:p>
            <a:pPr>
              <a:spcBef>
                <a:spcPct val="50000"/>
              </a:spcBef>
            </a:pPr>
            <a:r>
              <a:rPr kumimoji="0" lang="en-US" altLang="zh-CN" sz="2800">
                <a:latin typeface="Times New Roman" pitchFamily="18" charset="0"/>
              </a:rPr>
              <a:t>1. </a:t>
            </a:r>
            <a:r>
              <a:rPr kumimoji="0" lang="zh-CN" altLang="en-US" sz="2800">
                <a:latin typeface="Verdana" pitchFamily="34" charset="0"/>
              </a:rPr>
              <a:t>毫微程序设计的基本概念</a:t>
            </a:r>
          </a:p>
        </p:txBody>
      </p:sp>
      <p:sp>
        <p:nvSpPr>
          <p:cNvPr id="644103" name="Text Box 7"/>
          <p:cNvSpPr txBox="1">
            <a:spLocks noChangeArrowheads="1"/>
          </p:cNvSpPr>
          <p:nvPr/>
        </p:nvSpPr>
        <p:spPr bwMode="auto">
          <a:xfrm>
            <a:off x="968375" y="4419600"/>
            <a:ext cx="6913563" cy="457200"/>
          </a:xfrm>
          <a:prstGeom prst="rect">
            <a:avLst/>
          </a:prstGeom>
          <a:noFill/>
          <a:ln w="9525">
            <a:noFill/>
            <a:miter lim="800000"/>
            <a:headEnd/>
            <a:tailEnd/>
          </a:ln>
          <a:effectLst/>
        </p:spPr>
        <p:txBody>
          <a:bodyPr>
            <a:spAutoFit/>
          </a:bodyPr>
          <a:lstStyle/>
          <a:p>
            <a:pPr>
              <a:spcBef>
                <a:spcPct val="50000"/>
              </a:spcBef>
            </a:pPr>
            <a:r>
              <a:rPr kumimoji="0" lang="zh-CN" altLang="en-US" sz="2400">
                <a:solidFill>
                  <a:schemeClr val="folHlink"/>
                </a:solidFill>
                <a:latin typeface="Verdana" pitchFamily="34" charset="0"/>
              </a:rPr>
              <a:t>微程序设计     </a:t>
            </a:r>
            <a:r>
              <a:rPr kumimoji="0" lang="zh-CN" altLang="en-US" sz="2400">
                <a:latin typeface="Verdana" pitchFamily="34" charset="0"/>
              </a:rPr>
              <a:t>用 </a:t>
            </a:r>
            <a:r>
              <a:rPr kumimoji="0" lang="zh-CN" altLang="en-US" sz="2400">
                <a:solidFill>
                  <a:schemeClr val="folHlink"/>
                </a:solidFill>
                <a:latin typeface="Verdana" pitchFamily="34" charset="0"/>
              </a:rPr>
              <a:t>微程序解释机器指令</a:t>
            </a:r>
          </a:p>
        </p:txBody>
      </p:sp>
      <p:sp>
        <p:nvSpPr>
          <p:cNvPr id="644104" name="Text Box 8"/>
          <p:cNvSpPr txBox="1">
            <a:spLocks noChangeArrowheads="1"/>
          </p:cNvSpPr>
          <p:nvPr/>
        </p:nvSpPr>
        <p:spPr bwMode="auto">
          <a:xfrm>
            <a:off x="968375" y="5029200"/>
            <a:ext cx="6985000" cy="457200"/>
          </a:xfrm>
          <a:prstGeom prst="rect">
            <a:avLst/>
          </a:prstGeom>
          <a:noFill/>
          <a:ln w="9525">
            <a:noFill/>
            <a:miter lim="800000"/>
            <a:headEnd/>
            <a:tailEnd/>
          </a:ln>
          <a:effectLst/>
        </p:spPr>
        <p:txBody>
          <a:bodyPr>
            <a:spAutoFit/>
          </a:bodyPr>
          <a:lstStyle/>
          <a:p>
            <a:pPr>
              <a:spcBef>
                <a:spcPct val="50000"/>
              </a:spcBef>
            </a:pPr>
            <a:r>
              <a:rPr kumimoji="0" lang="zh-CN" altLang="en-US" sz="2400">
                <a:solidFill>
                  <a:schemeClr val="folHlink"/>
                </a:solidFill>
                <a:latin typeface="Verdana" pitchFamily="34" charset="0"/>
              </a:rPr>
              <a:t>毫微程序设计  </a:t>
            </a:r>
            <a:r>
              <a:rPr kumimoji="0" lang="zh-CN" altLang="en-US" sz="2400">
                <a:latin typeface="Verdana" pitchFamily="34" charset="0"/>
              </a:rPr>
              <a:t>用 </a:t>
            </a:r>
            <a:r>
              <a:rPr kumimoji="0" lang="zh-CN" altLang="en-US" sz="2400">
                <a:solidFill>
                  <a:schemeClr val="folHlink"/>
                </a:solidFill>
                <a:latin typeface="Verdana" pitchFamily="34" charset="0"/>
              </a:rPr>
              <a:t>毫微程序解释微程序</a:t>
            </a:r>
          </a:p>
        </p:txBody>
      </p:sp>
      <p:sp>
        <p:nvSpPr>
          <p:cNvPr id="644105" name="Text Box 9"/>
          <p:cNvSpPr txBox="1">
            <a:spLocks noChangeArrowheads="1"/>
          </p:cNvSpPr>
          <p:nvPr/>
        </p:nvSpPr>
        <p:spPr bwMode="auto">
          <a:xfrm>
            <a:off x="968375" y="5659438"/>
            <a:ext cx="7727950" cy="457200"/>
          </a:xfrm>
          <a:prstGeom prst="rect">
            <a:avLst/>
          </a:prstGeom>
          <a:noFill/>
          <a:ln w="9525">
            <a:noFill/>
            <a:miter lim="800000"/>
            <a:headEnd/>
            <a:tailEnd/>
          </a:ln>
          <a:effectLst/>
        </p:spPr>
        <p:txBody>
          <a:bodyPr wrap="none">
            <a:spAutoFit/>
          </a:bodyPr>
          <a:lstStyle/>
          <a:p>
            <a:pPr>
              <a:spcBef>
                <a:spcPct val="0"/>
              </a:spcBef>
            </a:pPr>
            <a:r>
              <a:rPr lang="zh-CN" altLang="en-US" sz="2400">
                <a:solidFill>
                  <a:schemeClr val="folHlink"/>
                </a:solidFill>
                <a:latin typeface="Times New Roman" pitchFamily="18" charset="0"/>
              </a:rPr>
              <a:t>毫微指令与微指令 </a:t>
            </a:r>
            <a:r>
              <a:rPr lang="zh-CN" altLang="en-US" sz="2400">
                <a:latin typeface="Times New Roman" pitchFamily="18" charset="0"/>
              </a:rPr>
              <a:t>的关系好比 </a:t>
            </a:r>
            <a:r>
              <a:rPr lang="zh-CN" altLang="en-US" sz="2400">
                <a:solidFill>
                  <a:schemeClr val="folHlink"/>
                </a:solidFill>
                <a:latin typeface="Times New Roman" pitchFamily="18" charset="0"/>
              </a:rPr>
              <a:t>微指令与机器指令 </a:t>
            </a:r>
            <a:r>
              <a:rPr lang="zh-CN" altLang="en-US" sz="2400">
                <a:latin typeface="Times New Roman" pitchFamily="18" charset="0"/>
              </a:rPr>
              <a:t>的关系</a:t>
            </a:r>
          </a:p>
        </p:txBody>
      </p:sp>
      <p:sp>
        <p:nvSpPr>
          <p:cNvPr id="644106" name="Rectangle 10"/>
          <p:cNvSpPr>
            <a:spLocks noChangeArrowheads="1"/>
          </p:cNvSpPr>
          <p:nvPr/>
        </p:nvSpPr>
        <p:spPr bwMode="auto">
          <a:xfrm>
            <a:off x="7696200" y="152400"/>
            <a:ext cx="1447800" cy="838200"/>
          </a:xfrm>
          <a:prstGeom prst="rect">
            <a:avLst/>
          </a:prstGeom>
          <a:noFill/>
          <a:ln w="9525">
            <a:noFill/>
            <a:miter lim="800000"/>
            <a:headEnd/>
            <a:tailEnd/>
          </a:ln>
          <a:effectLst/>
        </p:spPr>
        <p:txBody>
          <a:bodyPr lIns="92075" tIns="46038" rIns="92075" bIns="46038" anchor="ctr"/>
          <a:lstStyle/>
          <a:p>
            <a:pPr>
              <a:spcBef>
                <a:spcPct val="0"/>
              </a:spcBef>
            </a:pPr>
            <a:r>
              <a:rPr lang="zh-CN" altLang="en-US" sz="4400">
                <a:solidFill>
                  <a:schemeClr val="tx2"/>
                </a:solidFill>
                <a:effectLst>
                  <a:outerShdw blurRad="38100" dist="38100" dir="2700000" algn="tl">
                    <a:srgbClr val="000000"/>
                  </a:outerShdw>
                </a:effectLst>
                <a:latin typeface="Arial" charset="0"/>
              </a:rPr>
              <a:t>10.2</a:t>
            </a:r>
          </a:p>
        </p:txBody>
      </p:sp>
      <p:sp>
        <p:nvSpPr>
          <p:cNvPr id="644107" name="AutoShape 11">
            <a:hlinkClick r:id="" action="ppaction://noaction" highlightClick="1"/>
          </p:cNvPr>
          <p:cNvSpPr>
            <a:spLocks noChangeArrowheads="1"/>
          </p:cNvSpPr>
          <p:nvPr/>
        </p:nvSpPr>
        <p:spPr bwMode="auto">
          <a:xfrm>
            <a:off x="8589963" y="6516688"/>
            <a:ext cx="539750" cy="333375"/>
          </a:xfrm>
          <a:prstGeom prst="actionButtonEnd">
            <a:avLst/>
          </a:prstGeom>
          <a:solidFill>
            <a:srgbClr val="3366FF"/>
          </a:solidFill>
          <a:ln w="9525">
            <a:noFill/>
            <a:miter lim="800000"/>
            <a:headEnd/>
            <a:tailEnd/>
          </a:ln>
          <a:effectLst/>
        </p:spPr>
        <p:txBody>
          <a:bodyPr wrap="none" anchor="ctr">
            <a:spAutoFit/>
          </a:bodyPr>
          <a:lstStyle/>
          <a:p>
            <a:endParaRPr lang="zh-CN" altLang="en-US"/>
          </a:p>
        </p:txBody>
      </p:sp>
      <p:sp>
        <p:nvSpPr>
          <p:cNvPr id="12" name="日期占位符 11"/>
          <p:cNvSpPr>
            <a:spLocks noGrp="1"/>
          </p:cNvSpPr>
          <p:nvPr>
            <p:ph type="dt" sz="half" idx="10"/>
          </p:nvPr>
        </p:nvSpPr>
        <p:spPr/>
        <p:txBody>
          <a:bodyPr/>
          <a:lstStyle/>
          <a:p>
            <a:fld id="{FD4746AD-F8D9-466F-B9C8-47BA59A6917E}" type="datetime1">
              <a:rPr lang="zh-CN" altLang="en-US" smtClean="0"/>
              <a:pPr/>
              <a:t>2019/11/28</a:t>
            </a:fld>
            <a:endParaRPr lang="zh-CN" altLang="en-US"/>
          </a:p>
        </p:txBody>
      </p:sp>
      <p:sp>
        <p:nvSpPr>
          <p:cNvPr id="13" name="灯片编号占位符 12"/>
          <p:cNvSpPr>
            <a:spLocks noGrp="1"/>
          </p:cNvSpPr>
          <p:nvPr>
            <p:ph type="sldNum" sz="quarter" idx="12"/>
          </p:nvPr>
        </p:nvSpPr>
        <p:spPr/>
        <p:txBody>
          <a:bodyPr/>
          <a:lstStyle/>
          <a:p>
            <a:fld id="{0C913308-F349-4B6D-A68A-DD1791B4A57B}" type="slidenum">
              <a:rPr lang="zh-CN" altLang="en-US" smtClean="0"/>
              <a:pPr/>
              <a:t>43</a:t>
            </a:fld>
            <a:endParaRPr lang="zh-CN" altLang="en-US"/>
          </a:p>
        </p:txBody>
      </p:sp>
      <p:sp>
        <p:nvSpPr>
          <p:cNvPr id="14" name="页脚占位符 13"/>
          <p:cNvSpPr>
            <a:spLocks noGrp="1"/>
          </p:cNvSpPr>
          <p:nvPr>
            <p:ph type="ftr" sz="quarter" idx="11"/>
          </p:nvPr>
        </p:nvSpPr>
        <p:spPr/>
        <p:txBody>
          <a:bodyPr/>
          <a:lstStyle/>
          <a:p>
            <a:r>
              <a:rPr lang="zh-CN" altLang="en-US" smtClean="0"/>
              <a:t>龙芯</a:t>
            </a:r>
            <a:r>
              <a:rPr lang="en-US" altLang="zh-CN" smtClean="0"/>
              <a:t>-</a:t>
            </a:r>
            <a:r>
              <a:rPr lang="zh-CN" altLang="en-US" smtClean="0"/>
              <a:t>东北大学（秦皇岛）联合实验室</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44099"/>
                                        </p:tgtEl>
                                        <p:attrNameLst>
                                          <p:attrName>style.visibility</p:attrName>
                                        </p:attrNameLst>
                                      </p:cBhvr>
                                      <p:to>
                                        <p:strVal val="visible"/>
                                      </p:to>
                                    </p:set>
                                    <p:animEffect transition="in" filter="blinds(horizontal)">
                                      <p:cBhvr>
                                        <p:cTn id="7" dur="500"/>
                                        <p:tgtEl>
                                          <p:spTgt spid="64409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44100"/>
                                        </p:tgtEl>
                                        <p:attrNameLst>
                                          <p:attrName>style.visibility</p:attrName>
                                        </p:attrNameLst>
                                      </p:cBhvr>
                                      <p:to>
                                        <p:strVal val="visible"/>
                                      </p:to>
                                    </p:set>
                                    <p:animEffect transition="in" filter="blinds(horizontal)">
                                      <p:cBhvr>
                                        <p:cTn id="12" dur="500"/>
                                        <p:tgtEl>
                                          <p:spTgt spid="64410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44101"/>
                                        </p:tgtEl>
                                        <p:attrNameLst>
                                          <p:attrName>style.visibility</p:attrName>
                                        </p:attrNameLst>
                                      </p:cBhvr>
                                      <p:to>
                                        <p:strVal val="visible"/>
                                      </p:to>
                                    </p:set>
                                    <p:animEffect transition="in" filter="blinds(horizontal)">
                                      <p:cBhvr>
                                        <p:cTn id="17" dur="500"/>
                                        <p:tgtEl>
                                          <p:spTgt spid="64410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44102"/>
                                        </p:tgtEl>
                                        <p:attrNameLst>
                                          <p:attrName>style.visibility</p:attrName>
                                        </p:attrNameLst>
                                      </p:cBhvr>
                                      <p:to>
                                        <p:strVal val="visible"/>
                                      </p:to>
                                    </p:set>
                                    <p:animEffect transition="in" filter="blinds(horizontal)">
                                      <p:cBhvr>
                                        <p:cTn id="22" dur="500"/>
                                        <p:tgtEl>
                                          <p:spTgt spid="64410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44103"/>
                                        </p:tgtEl>
                                        <p:attrNameLst>
                                          <p:attrName>style.visibility</p:attrName>
                                        </p:attrNameLst>
                                      </p:cBhvr>
                                      <p:to>
                                        <p:strVal val="visible"/>
                                      </p:to>
                                    </p:set>
                                    <p:animEffect transition="in" filter="blinds(horizontal)">
                                      <p:cBhvr>
                                        <p:cTn id="27" dur="500"/>
                                        <p:tgtEl>
                                          <p:spTgt spid="64410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44104"/>
                                        </p:tgtEl>
                                        <p:attrNameLst>
                                          <p:attrName>style.visibility</p:attrName>
                                        </p:attrNameLst>
                                      </p:cBhvr>
                                      <p:to>
                                        <p:strVal val="visible"/>
                                      </p:to>
                                    </p:set>
                                    <p:animEffect transition="in" filter="blinds(horizontal)">
                                      <p:cBhvr>
                                        <p:cTn id="32" dur="500"/>
                                        <p:tgtEl>
                                          <p:spTgt spid="64410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44105"/>
                                        </p:tgtEl>
                                        <p:attrNameLst>
                                          <p:attrName>style.visibility</p:attrName>
                                        </p:attrNameLst>
                                      </p:cBhvr>
                                      <p:to>
                                        <p:strVal val="visible"/>
                                      </p:to>
                                    </p:set>
                                    <p:animEffect transition="in" filter="blinds(horizontal)">
                                      <p:cBhvr>
                                        <p:cTn id="37" dur="500"/>
                                        <p:tgtEl>
                                          <p:spTgt spid="644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4099" grpId="0" autoUpdateAnimBg="0"/>
      <p:bldP spid="644100" grpId="0" autoUpdateAnimBg="0"/>
      <p:bldP spid="644101" grpId="0" autoUpdateAnimBg="0"/>
      <p:bldP spid="644102" grpId="0" autoUpdateAnimBg="0"/>
      <p:bldP spid="644103" grpId="0" autoUpdateAnimBg="0"/>
      <p:bldP spid="644104" grpId="0" autoUpdateAnimBg="0"/>
      <p:bldP spid="644105"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22" name="Text Box 2"/>
          <p:cNvSpPr txBox="1">
            <a:spLocks noChangeArrowheads="1"/>
          </p:cNvSpPr>
          <p:nvPr/>
        </p:nvSpPr>
        <p:spPr bwMode="auto">
          <a:xfrm>
            <a:off x="274638" y="381000"/>
            <a:ext cx="7345362" cy="579438"/>
          </a:xfrm>
          <a:prstGeom prst="rect">
            <a:avLst/>
          </a:prstGeom>
          <a:noFill/>
          <a:ln w="9525">
            <a:noFill/>
            <a:miter lim="800000"/>
            <a:headEnd/>
            <a:tailEnd/>
          </a:ln>
          <a:effectLst/>
        </p:spPr>
        <p:txBody>
          <a:bodyPr>
            <a:spAutoFit/>
          </a:bodyPr>
          <a:lstStyle/>
          <a:p>
            <a:pPr>
              <a:spcBef>
                <a:spcPct val="50000"/>
              </a:spcBef>
            </a:pPr>
            <a:r>
              <a:rPr kumimoji="0" lang="en-US" altLang="zh-CN" sz="3200">
                <a:latin typeface="Times New Roman" pitchFamily="18" charset="0"/>
              </a:rPr>
              <a:t>2.</a:t>
            </a:r>
            <a:r>
              <a:rPr kumimoji="0" lang="zh-CN" altLang="en-US">
                <a:latin typeface="Times New Roman" pitchFamily="18" charset="0"/>
              </a:rPr>
              <a:t>　</a:t>
            </a:r>
            <a:r>
              <a:rPr kumimoji="0" lang="zh-CN" altLang="en-US" sz="3200">
                <a:latin typeface="Verdana" pitchFamily="34" charset="0"/>
              </a:rPr>
              <a:t>毫微程序控制存储器的基本组成</a:t>
            </a:r>
          </a:p>
        </p:txBody>
      </p:sp>
      <p:sp>
        <p:nvSpPr>
          <p:cNvPr id="645123" name="AutoShape 3"/>
          <p:cNvSpPr>
            <a:spLocks/>
          </p:cNvSpPr>
          <p:nvPr/>
        </p:nvSpPr>
        <p:spPr bwMode="auto">
          <a:xfrm rot="16200000">
            <a:off x="3162300" y="4762500"/>
            <a:ext cx="152400" cy="838200"/>
          </a:xfrm>
          <a:prstGeom prst="leftBrace">
            <a:avLst>
              <a:gd name="adj1" fmla="val 45833"/>
              <a:gd name="adj2" fmla="val 50000"/>
            </a:avLst>
          </a:prstGeom>
          <a:noFill/>
          <a:ln w="28575">
            <a:solidFill>
              <a:schemeClr val="tx1"/>
            </a:solidFill>
            <a:round/>
            <a:headEnd/>
            <a:tailEnd/>
          </a:ln>
          <a:effectLst/>
        </p:spPr>
        <p:txBody>
          <a:bodyPr wrap="none" anchor="ctr"/>
          <a:lstStyle/>
          <a:p>
            <a:endParaRPr lang="zh-CN" altLang="en-US"/>
          </a:p>
        </p:txBody>
      </p:sp>
      <p:sp>
        <p:nvSpPr>
          <p:cNvPr id="645124" name="Rectangle 4"/>
          <p:cNvSpPr>
            <a:spLocks noChangeArrowheads="1"/>
          </p:cNvSpPr>
          <p:nvPr/>
        </p:nvSpPr>
        <p:spPr bwMode="auto">
          <a:xfrm>
            <a:off x="3200400" y="5334000"/>
            <a:ext cx="76200" cy="228600"/>
          </a:xfrm>
          <a:prstGeom prst="rect">
            <a:avLst/>
          </a:prstGeom>
          <a:solidFill>
            <a:schemeClr val="folHlink"/>
          </a:solidFill>
          <a:ln w="9525">
            <a:solidFill>
              <a:schemeClr val="folHlink"/>
            </a:solidFill>
            <a:miter lim="800000"/>
            <a:headEnd/>
            <a:tailEnd/>
          </a:ln>
          <a:effectLst/>
        </p:spPr>
        <p:txBody>
          <a:bodyPr wrap="none" anchor="ctr"/>
          <a:lstStyle/>
          <a:p>
            <a:endParaRPr lang="zh-CN" altLang="en-US"/>
          </a:p>
        </p:txBody>
      </p:sp>
      <p:grpSp>
        <p:nvGrpSpPr>
          <p:cNvPr id="2" name="Group 5"/>
          <p:cNvGrpSpPr>
            <a:grpSpLocks/>
          </p:cNvGrpSpPr>
          <p:nvPr/>
        </p:nvGrpSpPr>
        <p:grpSpPr bwMode="auto">
          <a:xfrm>
            <a:off x="3200400" y="5105400"/>
            <a:ext cx="2595563" cy="457200"/>
            <a:chOff x="1824" y="3216"/>
            <a:chExt cx="1635" cy="288"/>
          </a:xfrm>
        </p:grpSpPr>
        <p:sp>
          <p:nvSpPr>
            <p:cNvPr id="645126" name="Rectangle 6"/>
            <p:cNvSpPr>
              <a:spLocks noChangeArrowheads="1"/>
            </p:cNvSpPr>
            <p:nvPr/>
          </p:nvSpPr>
          <p:spPr bwMode="auto">
            <a:xfrm>
              <a:off x="1824" y="3456"/>
              <a:ext cx="1584" cy="48"/>
            </a:xfrm>
            <a:prstGeom prst="rect">
              <a:avLst/>
            </a:prstGeom>
            <a:solidFill>
              <a:schemeClr val="folHlink"/>
            </a:solidFill>
            <a:ln w="9525">
              <a:solidFill>
                <a:schemeClr val="folHlink"/>
              </a:solidFill>
              <a:miter lim="800000"/>
              <a:headEnd/>
              <a:tailEnd/>
            </a:ln>
            <a:effectLst/>
          </p:spPr>
          <p:txBody>
            <a:bodyPr wrap="none" anchor="ctr"/>
            <a:lstStyle/>
            <a:p>
              <a:endParaRPr lang="zh-CN" altLang="en-US"/>
            </a:p>
          </p:txBody>
        </p:sp>
        <p:sp>
          <p:nvSpPr>
            <p:cNvPr id="645127" name="AutoShape 7"/>
            <p:cNvSpPr>
              <a:spLocks noChangeArrowheads="1"/>
            </p:cNvSpPr>
            <p:nvPr/>
          </p:nvSpPr>
          <p:spPr bwMode="auto">
            <a:xfrm rot="10800000">
              <a:off x="3363" y="3216"/>
              <a:ext cx="96" cy="288"/>
            </a:xfrm>
            <a:prstGeom prst="downArrow">
              <a:avLst>
                <a:gd name="adj1" fmla="val 50000"/>
                <a:gd name="adj2" fmla="val 75000"/>
              </a:avLst>
            </a:prstGeom>
            <a:solidFill>
              <a:schemeClr val="folHlink"/>
            </a:solidFill>
            <a:ln w="9525">
              <a:solidFill>
                <a:schemeClr val="folHlink"/>
              </a:solidFill>
              <a:miter lim="800000"/>
              <a:headEnd/>
              <a:tailEnd/>
            </a:ln>
            <a:effectLst/>
          </p:spPr>
          <p:txBody>
            <a:bodyPr vert="eaVert" wrap="none" anchor="ctr"/>
            <a:lstStyle/>
            <a:p>
              <a:endParaRPr lang="zh-CN" altLang="en-US"/>
            </a:p>
          </p:txBody>
        </p:sp>
      </p:grpSp>
      <p:grpSp>
        <p:nvGrpSpPr>
          <p:cNvPr id="3" name="Group 8"/>
          <p:cNvGrpSpPr>
            <a:grpSpLocks/>
          </p:cNvGrpSpPr>
          <p:nvPr/>
        </p:nvGrpSpPr>
        <p:grpSpPr bwMode="auto">
          <a:xfrm>
            <a:off x="1150938" y="1889125"/>
            <a:ext cx="3611562" cy="3292475"/>
            <a:chOff x="533" y="1190"/>
            <a:chExt cx="2275" cy="2074"/>
          </a:xfrm>
        </p:grpSpPr>
        <p:sp>
          <p:nvSpPr>
            <p:cNvPr id="645129" name="Text Box 9"/>
            <p:cNvSpPr txBox="1">
              <a:spLocks noChangeArrowheads="1"/>
            </p:cNvSpPr>
            <p:nvPr/>
          </p:nvSpPr>
          <p:spPr bwMode="auto">
            <a:xfrm>
              <a:off x="1142" y="2248"/>
              <a:ext cx="921" cy="423"/>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  </a:t>
              </a:r>
              <a:r>
                <a:rPr lang="zh-CN" altLang="en-US" sz="1800">
                  <a:latin typeface="Times New Roman" pitchFamily="18" charset="0"/>
                </a:rPr>
                <a:t>控制存储器</a:t>
              </a:r>
            </a:p>
            <a:p>
              <a:pPr>
                <a:spcBef>
                  <a:spcPct val="0"/>
                </a:spcBef>
              </a:pPr>
              <a:r>
                <a:rPr lang="zh-CN" altLang="en-US" sz="1800">
                  <a:latin typeface="Times New Roman" pitchFamily="18" charset="0"/>
                </a:rPr>
                <a:t>  （微程序）</a:t>
              </a:r>
            </a:p>
          </p:txBody>
        </p:sp>
        <p:sp>
          <p:nvSpPr>
            <p:cNvPr id="645130" name="Rectangle 10"/>
            <p:cNvSpPr>
              <a:spLocks noChangeArrowheads="1"/>
            </p:cNvSpPr>
            <p:nvPr/>
          </p:nvSpPr>
          <p:spPr bwMode="auto">
            <a:xfrm>
              <a:off x="1152" y="2217"/>
              <a:ext cx="960" cy="480"/>
            </a:xfrm>
            <a:prstGeom prst="rect">
              <a:avLst/>
            </a:prstGeom>
            <a:noFill/>
            <a:ln w="28575">
              <a:solidFill>
                <a:schemeClr val="tx1"/>
              </a:solidFill>
              <a:miter lim="800000"/>
              <a:headEnd/>
              <a:tailEnd/>
            </a:ln>
            <a:effectLst/>
          </p:spPr>
          <p:txBody>
            <a:bodyPr wrap="none" anchor="ctr"/>
            <a:lstStyle/>
            <a:p>
              <a:endParaRPr lang="zh-CN" altLang="en-US"/>
            </a:p>
          </p:txBody>
        </p:sp>
        <p:sp>
          <p:nvSpPr>
            <p:cNvPr id="645131" name="Rectangle 11"/>
            <p:cNvSpPr>
              <a:spLocks noChangeArrowheads="1"/>
            </p:cNvSpPr>
            <p:nvPr/>
          </p:nvSpPr>
          <p:spPr bwMode="auto">
            <a:xfrm>
              <a:off x="1152" y="1708"/>
              <a:ext cx="960" cy="240"/>
            </a:xfrm>
            <a:prstGeom prst="rect">
              <a:avLst/>
            </a:prstGeom>
            <a:noFill/>
            <a:ln w="28575">
              <a:solidFill>
                <a:schemeClr val="tx1"/>
              </a:solidFill>
              <a:miter lim="800000"/>
              <a:headEnd/>
              <a:tailEnd/>
            </a:ln>
            <a:effectLst/>
          </p:spPr>
          <p:txBody>
            <a:bodyPr wrap="none" anchor="ctr"/>
            <a:lstStyle/>
            <a:p>
              <a:pPr algn="ctr">
                <a:spcBef>
                  <a:spcPct val="0"/>
                </a:spcBef>
              </a:pPr>
              <a:r>
                <a:rPr lang="en-US" altLang="zh-CN" sz="2000">
                  <a:latin typeface="Times New Roman" pitchFamily="18" charset="0"/>
                </a:rPr>
                <a:t>CMAR</a:t>
              </a:r>
              <a:r>
                <a:rPr lang="en-US" altLang="zh-CN" sz="2000" baseline="-25000">
                  <a:latin typeface="Times New Roman" pitchFamily="18" charset="0"/>
                </a:rPr>
                <a:t>1</a:t>
              </a:r>
            </a:p>
          </p:txBody>
        </p:sp>
        <p:sp>
          <p:nvSpPr>
            <p:cNvPr id="645132" name="Rectangle 12"/>
            <p:cNvSpPr>
              <a:spLocks noChangeArrowheads="1"/>
            </p:cNvSpPr>
            <p:nvPr/>
          </p:nvSpPr>
          <p:spPr bwMode="auto">
            <a:xfrm>
              <a:off x="1152" y="2966"/>
              <a:ext cx="960" cy="240"/>
            </a:xfrm>
            <a:prstGeom prst="rect">
              <a:avLst/>
            </a:prstGeom>
            <a:noFill/>
            <a:ln w="28575">
              <a:solidFill>
                <a:schemeClr val="tx1"/>
              </a:solidFill>
              <a:miter lim="800000"/>
              <a:headEnd/>
              <a:tailEnd/>
            </a:ln>
            <a:effectLst/>
          </p:spPr>
          <p:txBody>
            <a:bodyPr wrap="none" anchor="ctr"/>
            <a:lstStyle/>
            <a:p>
              <a:endParaRPr lang="zh-CN" altLang="en-US"/>
            </a:p>
          </p:txBody>
        </p:sp>
        <p:sp>
          <p:nvSpPr>
            <p:cNvPr id="645133" name="Text Box 13"/>
            <p:cNvSpPr txBox="1">
              <a:spLocks noChangeArrowheads="1"/>
            </p:cNvSpPr>
            <p:nvPr/>
          </p:nvSpPr>
          <p:spPr bwMode="auto">
            <a:xfrm>
              <a:off x="1143" y="2966"/>
              <a:ext cx="489" cy="250"/>
            </a:xfrm>
            <a:prstGeom prst="rect">
              <a:avLst/>
            </a:prstGeom>
            <a:noFill/>
            <a:ln w="9525">
              <a:noFill/>
              <a:miter lim="800000"/>
              <a:headEnd/>
              <a:tailEnd/>
            </a:ln>
            <a:effectLst/>
          </p:spPr>
          <p:txBody>
            <a:bodyPr wrap="none">
              <a:spAutoFit/>
            </a:bodyPr>
            <a:lstStyle/>
            <a:p>
              <a:pPr>
                <a:spcBef>
                  <a:spcPct val="0"/>
                </a:spcBef>
              </a:pPr>
              <a:r>
                <a:rPr lang="en-US" altLang="zh-CN" sz="2000">
                  <a:latin typeface="Times New Roman" pitchFamily="18" charset="0"/>
                </a:rPr>
                <a:t>MOP</a:t>
              </a:r>
            </a:p>
          </p:txBody>
        </p:sp>
        <p:sp>
          <p:nvSpPr>
            <p:cNvPr id="645134" name="Line 14"/>
            <p:cNvSpPr>
              <a:spLocks noChangeShapeType="1"/>
            </p:cNvSpPr>
            <p:nvPr/>
          </p:nvSpPr>
          <p:spPr bwMode="auto">
            <a:xfrm>
              <a:off x="1584" y="2966"/>
              <a:ext cx="0" cy="240"/>
            </a:xfrm>
            <a:prstGeom prst="line">
              <a:avLst/>
            </a:prstGeom>
            <a:noFill/>
            <a:ln w="28575">
              <a:solidFill>
                <a:schemeClr val="tx1"/>
              </a:solidFill>
              <a:round/>
              <a:headEnd/>
              <a:tailEnd/>
            </a:ln>
            <a:effectLst/>
          </p:spPr>
          <p:txBody>
            <a:bodyPr wrap="none"/>
            <a:lstStyle/>
            <a:p>
              <a:endParaRPr lang="zh-CN" altLang="en-US"/>
            </a:p>
          </p:txBody>
        </p:sp>
        <p:sp>
          <p:nvSpPr>
            <p:cNvPr id="645135" name="Rectangle 15"/>
            <p:cNvSpPr>
              <a:spLocks noChangeArrowheads="1"/>
            </p:cNvSpPr>
            <p:nvPr/>
          </p:nvSpPr>
          <p:spPr bwMode="auto">
            <a:xfrm>
              <a:off x="1152" y="1200"/>
              <a:ext cx="1248" cy="240"/>
            </a:xfrm>
            <a:prstGeom prst="rect">
              <a:avLst/>
            </a:prstGeom>
            <a:noFill/>
            <a:ln w="28575">
              <a:solidFill>
                <a:schemeClr val="tx1"/>
              </a:solidFill>
              <a:miter lim="800000"/>
              <a:headEnd/>
              <a:tailEnd/>
            </a:ln>
            <a:effectLst/>
          </p:spPr>
          <p:txBody>
            <a:bodyPr wrap="none" anchor="ctr"/>
            <a:lstStyle/>
            <a:p>
              <a:endParaRPr lang="zh-CN" altLang="en-US"/>
            </a:p>
          </p:txBody>
        </p:sp>
        <p:sp>
          <p:nvSpPr>
            <p:cNvPr id="645136" name="Line 16"/>
            <p:cNvSpPr>
              <a:spLocks noChangeShapeType="1"/>
            </p:cNvSpPr>
            <p:nvPr/>
          </p:nvSpPr>
          <p:spPr bwMode="auto">
            <a:xfrm>
              <a:off x="1584" y="1200"/>
              <a:ext cx="0" cy="240"/>
            </a:xfrm>
            <a:prstGeom prst="line">
              <a:avLst/>
            </a:prstGeom>
            <a:noFill/>
            <a:ln w="28575">
              <a:solidFill>
                <a:schemeClr val="tx1"/>
              </a:solidFill>
              <a:round/>
              <a:headEnd/>
              <a:tailEnd/>
            </a:ln>
            <a:effectLst/>
          </p:spPr>
          <p:txBody>
            <a:bodyPr wrap="none"/>
            <a:lstStyle/>
            <a:p>
              <a:endParaRPr lang="zh-CN" altLang="en-US"/>
            </a:p>
          </p:txBody>
        </p:sp>
        <p:sp>
          <p:nvSpPr>
            <p:cNvPr id="645137" name="Text Box 17"/>
            <p:cNvSpPr txBox="1">
              <a:spLocks noChangeArrowheads="1"/>
            </p:cNvSpPr>
            <p:nvPr/>
          </p:nvSpPr>
          <p:spPr bwMode="auto">
            <a:xfrm>
              <a:off x="1200" y="1200"/>
              <a:ext cx="338" cy="250"/>
            </a:xfrm>
            <a:prstGeom prst="rect">
              <a:avLst/>
            </a:prstGeom>
            <a:noFill/>
            <a:ln w="9525">
              <a:noFill/>
              <a:miter lim="800000"/>
              <a:headEnd/>
              <a:tailEnd/>
            </a:ln>
            <a:effectLst/>
          </p:spPr>
          <p:txBody>
            <a:bodyPr wrap="none">
              <a:spAutoFit/>
            </a:bodyPr>
            <a:lstStyle/>
            <a:p>
              <a:pPr>
                <a:spcBef>
                  <a:spcPct val="0"/>
                </a:spcBef>
              </a:pPr>
              <a:r>
                <a:rPr lang="en-US" altLang="zh-CN" sz="2000">
                  <a:latin typeface="Times New Roman" pitchFamily="18" charset="0"/>
                </a:rPr>
                <a:t>OP</a:t>
              </a:r>
            </a:p>
          </p:txBody>
        </p:sp>
        <p:sp>
          <p:nvSpPr>
            <p:cNvPr id="645138" name="AutoShape 18"/>
            <p:cNvSpPr>
              <a:spLocks noChangeArrowheads="1"/>
            </p:cNvSpPr>
            <p:nvPr/>
          </p:nvSpPr>
          <p:spPr bwMode="auto">
            <a:xfrm>
              <a:off x="1344" y="1440"/>
              <a:ext cx="96" cy="265"/>
            </a:xfrm>
            <a:prstGeom prst="downArrow">
              <a:avLst>
                <a:gd name="adj1" fmla="val 50000"/>
                <a:gd name="adj2" fmla="val 69010"/>
              </a:avLst>
            </a:prstGeom>
            <a:solidFill>
              <a:schemeClr val="folHlink"/>
            </a:solidFill>
            <a:ln w="9525">
              <a:solidFill>
                <a:schemeClr val="folHlink"/>
              </a:solidFill>
              <a:miter lim="800000"/>
              <a:headEnd/>
              <a:tailEnd/>
            </a:ln>
            <a:effectLst/>
          </p:spPr>
          <p:txBody>
            <a:bodyPr vert="eaVert" wrap="none" anchor="ctr"/>
            <a:lstStyle/>
            <a:p>
              <a:endParaRPr lang="zh-CN" altLang="en-US"/>
            </a:p>
          </p:txBody>
        </p:sp>
        <p:sp>
          <p:nvSpPr>
            <p:cNvPr id="645139" name="AutoShape 19"/>
            <p:cNvSpPr>
              <a:spLocks noChangeArrowheads="1"/>
            </p:cNvSpPr>
            <p:nvPr/>
          </p:nvSpPr>
          <p:spPr bwMode="auto">
            <a:xfrm>
              <a:off x="1584" y="1956"/>
              <a:ext cx="96" cy="263"/>
            </a:xfrm>
            <a:prstGeom prst="downArrow">
              <a:avLst>
                <a:gd name="adj1" fmla="val 50000"/>
                <a:gd name="adj2" fmla="val 68490"/>
              </a:avLst>
            </a:prstGeom>
            <a:solidFill>
              <a:schemeClr val="folHlink"/>
            </a:solidFill>
            <a:ln w="9525">
              <a:solidFill>
                <a:schemeClr val="folHlink"/>
              </a:solidFill>
              <a:miter lim="800000"/>
              <a:headEnd/>
              <a:tailEnd/>
            </a:ln>
            <a:effectLst/>
          </p:spPr>
          <p:txBody>
            <a:bodyPr vert="eaVert" wrap="none" anchor="ctr"/>
            <a:lstStyle/>
            <a:p>
              <a:endParaRPr lang="zh-CN" altLang="en-US"/>
            </a:p>
          </p:txBody>
        </p:sp>
        <p:sp>
          <p:nvSpPr>
            <p:cNvPr id="645140" name="AutoShape 20"/>
            <p:cNvSpPr>
              <a:spLocks noChangeArrowheads="1"/>
            </p:cNvSpPr>
            <p:nvPr/>
          </p:nvSpPr>
          <p:spPr bwMode="auto">
            <a:xfrm>
              <a:off x="1584" y="2688"/>
              <a:ext cx="96" cy="263"/>
            </a:xfrm>
            <a:prstGeom prst="downArrow">
              <a:avLst>
                <a:gd name="adj1" fmla="val 50000"/>
                <a:gd name="adj2" fmla="val 68490"/>
              </a:avLst>
            </a:prstGeom>
            <a:solidFill>
              <a:schemeClr val="folHlink"/>
            </a:solidFill>
            <a:ln w="9525">
              <a:solidFill>
                <a:schemeClr val="folHlink"/>
              </a:solidFill>
              <a:miter lim="800000"/>
              <a:headEnd/>
              <a:tailEnd/>
            </a:ln>
            <a:effectLst/>
          </p:spPr>
          <p:txBody>
            <a:bodyPr vert="eaVert" wrap="none" anchor="ctr"/>
            <a:lstStyle/>
            <a:p>
              <a:endParaRPr lang="zh-CN" altLang="en-US"/>
            </a:p>
          </p:txBody>
        </p:sp>
        <p:sp>
          <p:nvSpPr>
            <p:cNvPr id="645141" name="AutoShape 21"/>
            <p:cNvSpPr>
              <a:spLocks noChangeArrowheads="1"/>
            </p:cNvSpPr>
            <p:nvPr/>
          </p:nvSpPr>
          <p:spPr bwMode="auto">
            <a:xfrm>
              <a:off x="1776" y="1536"/>
              <a:ext cx="122" cy="167"/>
            </a:xfrm>
            <a:prstGeom prst="downArrow">
              <a:avLst>
                <a:gd name="adj1" fmla="val 50000"/>
                <a:gd name="adj2" fmla="val 34221"/>
              </a:avLst>
            </a:prstGeom>
            <a:solidFill>
              <a:schemeClr val="folHlink"/>
            </a:solidFill>
            <a:ln w="9525">
              <a:solidFill>
                <a:schemeClr val="folHlink"/>
              </a:solidFill>
              <a:miter lim="800000"/>
              <a:headEnd/>
              <a:tailEnd/>
            </a:ln>
            <a:effectLst/>
          </p:spPr>
          <p:txBody>
            <a:bodyPr vert="eaVert" wrap="none" anchor="ctr"/>
            <a:lstStyle/>
            <a:p>
              <a:endParaRPr lang="zh-CN" altLang="en-US"/>
            </a:p>
          </p:txBody>
        </p:sp>
        <p:sp>
          <p:nvSpPr>
            <p:cNvPr id="645142" name="Rectangle 22"/>
            <p:cNvSpPr>
              <a:spLocks noChangeArrowheads="1"/>
            </p:cNvSpPr>
            <p:nvPr/>
          </p:nvSpPr>
          <p:spPr bwMode="auto">
            <a:xfrm>
              <a:off x="1824" y="1536"/>
              <a:ext cx="864" cy="48"/>
            </a:xfrm>
            <a:prstGeom prst="rect">
              <a:avLst/>
            </a:prstGeom>
            <a:solidFill>
              <a:schemeClr val="folHlink"/>
            </a:solidFill>
            <a:ln w="9525">
              <a:solidFill>
                <a:schemeClr val="folHlink"/>
              </a:solidFill>
              <a:miter lim="800000"/>
              <a:headEnd/>
              <a:tailEnd/>
            </a:ln>
            <a:effectLst/>
          </p:spPr>
          <p:txBody>
            <a:bodyPr wrap="none" anchor="ctr"/>
            <a:lstStyle/>
            <a:p>
              <a:endParaRPr lang="zh-CN" altLang="en-US"/>
            </a:p>
          </p:txBody>
        </p:sp>
        <p:sp>
          <p:nvSpPr>
            <p:cNvPr id="645143" name="Text Box 23"/>
            <p:cNvSpPr txBox="1">
              <a:spLocks noChangeArrowheads="1"/>
            </p:cNvSpPr>
            <p:nvPr/>
          </p:nvSpPr>
          <p:spPr bwMode="auto">
            <a:xfrm>
              <a:off x="2112" y="1584"/>
              <a:ext cx="696" cy="231"/>
            </a:xfrm>
            <a:prstGeom prst="rect">
              <a:avLst/>
            </a:prstGeom>
            <a:noFill/>
            <a:ln w="9525">
              <a:noFill/>
              <a:miter lim="800000"/>
              <a:headEnd/>
              <a:tailEnd/>
            </a:ln>
            <a:effectLst/>
          </p:spPr>
          <p:txBody>
            <a:bodyPr wrap="none">
              <a:spAutoFit/>
            </a:bodyPr>
            <a:lstStyle/>
            <a:p>
              <a:pPr>
                <a:spcBef>
                  <a:spcPct val="0"/>
                </a:spcBef>
              </a:pPr>
              <a:r>
                <a:rPr lang="zh-CN" altLang="en-US" sz="1800">
                  <a:latin typeface="Times New Roman" pitchFamily="18" charset="0"/>
                </a:rPr>
                <a:t>转移地址</a:t>
              </a:r>
            </a:p>
          </p:txBody>
        </p:sp>
        <p:sp>
          <p:nvSpPr>
            <p:cNvPr id="645144" name="Text Box 24"/>
            <p:cNvSpPr txBox="1">
              <a:spLocks noChangeArrowheads="1"/>
            </p:cNvSpPr>
            <p:nvPr/>
          </p:nvSpPr>
          <p:spPr bwMode="auto">
            <a:xfrm>
              <a:off x="2150" y="2860"/>
              <a:ext cx="551" cy="404"/>
            </a:xfrm>
            <a:prstGeom prst="rect">
              <a:avLst/>
            </a:prstGeom>
            <a:noFill/>
            <a:ln w="9525">
              <a:noFill/>
              <a:miter lim="800000"/>
              <a:headEnd/>
              <a:tailEnd/>
            </a:ln>
            <a:effectLst/>
          </p:spPr>
          <p:txBody>
            <a:bodyPr wrap="none">
              <a:spAutoFit/>
            </a:bodyPr>
            <a:lstStyle/>
            <a:p>
              <a:pPr>
                <a:spcBef>
                  <a:spcPct val="0"/>
                </a:spcBef>
              </a:pPr>
              <a:r>
                <a:rPr lang="zh-CN" altLang="en-US" sz="1800">
                  <a:latin typeface="Times New Roman" pitchFamily="18" charset="0"/>
                </a:rPr>
                <a:t>垂直型</a:t>
              </a:r>
            </a:p>
            <a:p>
              <a:pPr>
                <a:spcBef>
                  <a:spcPct val="0"/>
                </a:spcBef>
              </a:pPr>
              <a:r>
                <a:rPr lang="zh-CN" altLang="en-US" sz="1800">
                  <a:latin typeface="Times New Roman" pitchFamily="18" charset="0"/>
                </a:rPr>
                <a:t>微指令</a:t>
              </a:r>
            </a:p>
          </p:txBody>
        </p:sp>
        <p:sp>
          <p:nvSpPr>
            <p:cNvPr id="645145" name="Freeform 25"/>
            <p:cNvSpPr>
              <a:spLocks/>
            </p:cNvSpPr>
            <p:nvPr/>
          </p:nvSpPr>
          <p:spPr bwMode="auto">
            <a:xfrm>
              <a:off x="816" y="1584"/>
              <a:ext cx="432" cy="96"/>
            </a:xfrm>
            <a:custGeom>
              <a:avLst/>
              <a:gdLst/>
              <a:ahLst/>
              <a:cxnLst>
                <a:cxn ang="0">
                  <a:pos x="0" y="0"/>
                </a:cxn>
                <a:cxn ang="0">
                  <a:pos x="432" y="0"/>
                </a:cxn>
                <a:cxn ang="0">
                  <a:pos x="432" y="96"/>
                </a:cxn>
              </a:cxnLst>
              <a:rect l="0" t="0" r="r" b="b"/>
              <a:pathLst>
                <a:path w="432" h="96">
                  <a:moveTo>
                    <a:pt x="0" y="0"/>
                  </a:moveTo>
                  <a:lnTo>
                    <a:pt x="432" y="0"/>
                  </a:lnTo>
                  <a:lnTo>
                    <a:pt x="432" y="96"/>
                  </a:lnTo>
                </a:path>
              </a:pathLst>
            </a:custGeom>
            <a:noFill/>
            <a:ln w="28575" cmpd="sng">
              <a:solidFill>
                <a:schemeClr val="tx1"/>
              </a:solidFill>
              <a:round/>
              <a:headEnd/>
              <a:tailEnd type="stealth" w="med" len="med"/>
            </a:ln>
            <a:effectLst/>
          </p:spPr>
          <p:txBody>
            <a:bodyPr wrap="none"/>
            <a:lstStyle/>
            <a:p>
              <a:endParaRPr lang="zh-CN" altLang="en-US"/>
            </a:p>
          </p:txBody>
        </p:sp>
        <p:sp>
          <p:nvSpPr>
            <p:cNvPr id="645146" name="Text Box 26"/>
            <p:cNvSpPr txBox="1">
              <a:spLocks noChangeArrowheads="1"/>
            </p:cNvSpPr>
            <p:nvPr/>
          </p:nvSpPr>
          <p:spPr bwMode="auto">
            <a:xfrm>
              <a:off x="858" y="1190"/>
              <a:ext cx="294" cy="250"/>
            </a:xfrm>
            <a:prstGeom prst="rect">
              <a:avLst/>
            </a:prstGeom>
            <a:noFill/>
            <a:ln w="9525">
              <a:noFill/>
              <a:miter lim="800000"/>
              <a:headEnd/>
              <a:tailEnd/>
            </a:ln>
            <a:effectLst/>
          </p:spPr>
          <p:txBody>
            <a:bodyPr wrap="none">
              <a:spAutoFit/>
            </a:bodyPr>
            <a:lstStyle/>
            <a:p>
              <a:pPr>
                <a:spcBef>
                  <a:spcPct val="0"/>
                </a:spcBef>
              </a:pPr>
              <a:r>
                <a:rPr lang="en-US" altLang="zh-CN" sz="2000">
                  <a:latin typeface="Times New Roman" pitchFamily="18" charset="0"/>
                </a:rPr>
                <a:t>IR</a:t>
              </a:r>
            </a:p>
          </p:txBody>
        </p:sp>
        <p:sp>
          <p:nvSpPr>
            <p:cNvPr id="645147" name="Text Box 27"/>
            <p:cNvSpPr txBox="1">
              <a:spLocks noChangeArrowheads="1"/>
            </p:cNvSpPr>
            <p:nvPr/>
          </p:nvSpPr>
          <p:spPr bwMode="auto">
            <a:xfrm>
              <a:off x="681" y="1574"/>
              <a:ext cx="317" cy="250"/>
            </a:xfrm>
            <a:prstGeom prst="rect">
              <a:avLst/>
            </a:prstGeom>
            <a:noFill/>
            <a:ln w="9525">
              <a:noFill/>
              <a:miter lim="800000"/>
              <a:headEnd/>
              <a:tailEnd/>
            </a:ln>
            <a:effectLst/>
          </p:spPr>
          <p:txBody>
            <a:bodyPr wrap="none">
              <a:spAutoFit/>
            </a:bodyPr>
            <a:lstStyle/>
            <a:p>
              <a:pPr>
                <a:spcBef>
                  <a:spcPct val="0"/>
                </a:spcBef>
              </a:pPr>
              <a:r>
                <a:rPr lang="zh-CN" altLang="en-US" sz="2000"/>
                <a:t>+</a:t>
              </a:r>
              <a:r>
                <a:rPr lang="zh-CN" altLang="en-US" sz="2000">
                  <a:latin typeface="Times New Roman" pitchFamily="18" charset="0"/>
                </a:rPr>
                <a:t> 1</a:t>
              </a:r>
            </a:p>
          </p:txBody>
        </p:sp>
        <p:sp>
          <p:nvSpPr>
            <p:cNvPr id="645148" name="Text Box 28"/>
            <p:cNvSpPr txBox="1">
              <a:spLocks noChangeArrowheads="1"/>
            </p:cNvSpPr>
            <p:nvPr/>
          </p:nvSpPr>
          <p:spPr bwMode="auto">
            <a:xfrm>
              <a:off x="533" y="2966"/>
              <a:ext cx="667" cy="250"/>
            </a:xfrm>
            <a:prstGeom prst="rect">
              <a:avLst/>
            </a:prstGeom>
            <a:noFill/>
            <a:ln w="9525">
              <a:noFill/>
              <a:miter lim="800000"/>
              <a:headEnd/>
              <a:tailEnd/>
            </a:ln>
            <a:effectLst/>
          </p:spPr>
          <p:txBody>
            <a:bodyPr wrap="none">
              <a:spAutoFit/>
            </a:bodyPr>
            <a:lstStyle/>
            <a:p>
              <a:pPr>
                <a:spcBef>
                  <a:spcPct val="0"/>
                </a:spcBef>
              </a:pPr>
              <a:r>
                <a:rPr lang="en-US" altLang="zh-CN" sz="2000">
                  <a:latin typeface="Times New Roman" pitchFamily="18" charset="0"/>
                </a:rPr>
                <a:t>CMDR</a:t>
              </a:r>
              <a:r>
                <a:rPr lang="en-US" altLang="zh-CN" sz="2000" baseline="-25000">
                  <a:latin typeface="Times New Roman" pitchFamily="18" charset="0"/>
                </a:rPr>
                <a:t>1</a:t>
              </a:r>
            </a:p>
          </p:txBody>
        </p:sp>
      </p:grpSp>
      <p:grpSp>
        <p:nvGrpSpPr>
          <p:cNvPr id="4" name="Group 29"/>
          <p:cNvGrpSpPr>
            <a:grpSpLocks/>
          </p:cNvGrpSpPr>
          <p:nvPr/>
        </p:nvGrpSpPr>
        <p:grpSpPr bwMode="auto">
          <a:xfrm>
            <a:off x="4937125" y="1981200"/>
            <a:ext cx="2606675" cy="3124200"/>
            <a:chOff x="2918" y="1248"/>
            <a:chExt cx="1642" cy="1968"/>
          </a:xfrm>
        </p:grpSpPr>
        <p:sp>
          <p:nvSpPr>
            <p:cNvPr id="645150" name="Rectangle 30"/>
            <p:cNvSpPr>
              <a:spLocks noChangeArrowheads="1"/>
            </p:cNvSpPr>
            <p:nvPr/>
          </p:nvSpPr>
          <p:spPr bwMode="auto">
            <a:xfrm>
              <a:off x="2918" y="2976"/>
              <a:ext cx="960" cy="240"/>
            </a:xfrm>
            <a:prstGeom prst="rect">
              <a:avLst/>
            </a:prstGeom>
            <a:noFill/>
            <a:ln w="28575">
              <a:solidFill>
                <a:schemeClr val="tx1"/>
              </a:solidFill>
              <a:miter lim="800000"/>
              <a:headEnd/>
              <a:tailEnd/>
            </a:ln>
            <a:effectLst/>
          </p:spPr>
          <p:txBody>
            <a:bodyPr wrap="none" anchor="ctr"/>
            <a:lstStyle/>
            <a:p>
              <a:pPr algn="ctr">
                <a:spcBef>
                  <a:spcPct val="0"/>
                </a:spcBef>
              </a:pPr>
              <a:r>
                <a:rPr lang="en-US" altLang="zh-CN" sz="2000">
                  <a:latin typeface="Times New Roman" pitchFamily="18" charset="0"/>
                </a:rPr>
                <a:t>CMAR</a:t>
              </a:r>
              <a:r>
                <a:rPr lang="en-US" altLang="zh-CN" sz="2000" baseline="-25000">
                  <a:latin typeface="Times New Roman" pitchFamily="18" charset="0"/>
                </a:rPr>
                <a:t>2</a:t>
              </a:r>
            </a:p>
          </p:txBody>
        </p:sp>
        <p:sp>
          <p:nvSpPr>
            <p:cNvPr id="645151" name="Text Box 31"/>
            <p:cNvSpPr txBox="1">
              <a:spLocks noChangeArrowheads="1"/>
            </p:cNvSpPr>
            <p:nvPr/>
          </p:nvSpPr>
          <p:spPr bwMode="auto">
            <a:xfrm>
              <a:off x="2918" y="2248"/>
              <a:ext cx="986" cy="423"/>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  </a:t>
              </a:r>
              <a:r>
                <a:rPr lang="zh-CN" altLang="en-US" sz="1800">
                  <a:latin typeface="Times New Roman" pitchFamily="18" charset="0"/>
                </a:rPr>
                <a:t>控制存储器</a:t>
              </a:r>
            </a:p>
            <a:p>
              <a:pPr>
                <a:spcBef>
                  <a:spcPct val="0"/>
                </a:spcBef>
              </a:pPr>
              <a:r>
                <a:rPr lang="zh-CN" altLang="en-US" sz="1800">
                  <a:latin typeface="Times New Roman" pitchFamily="18" charset="0"/>
                </a:rPr>
                <a:t>（毫微程序）</a:t>
              </a:r>
            </a:p>
          </p:txBody>
        </p:sp>
        <p:sp>
          <p:nvSpPr>
            <p:cNvPr id="645152" name="Rectangle 32"/>
            <p:cNvSpPr>
              <a:spLocks noChangeArrowheads="1"/>
            </p:cNvSpPr>
            <p:nvPr/>
          </p:nvSpPr>
          <p:spPr bwMode="auto">
            <a:xfrm>
              <a:off x="2928" y="2217"/>
              <a:ext cx="960" cy="480"/>
            </a:xfrm>
            <a:prstGeom prst="rect">
              <a:avLst/>
            </a:prstGeom>
            <a:noFill/>
            <a:ln w="28575">
              <a:solidFill>
                <a:schemeClr val="tx1"/>
              </a:solidFill>
              <a:miter lim="800000"/>
              <a:headEnd/>
              <a:tailEnd/>
            </a:ln>
            <a:effectLst/>
          </p:spPr>
          <p:txBody>
            <a:bodyPr wrap="none" anchor="ctr"/>
            <a:lstStyle/>
            <a:p>
              <a:endParaRPr lang="zh-CN" altLang="en-US"/>
            </a:p>
          </p:txBody>
        </p:sp>
        <p:sp>
          <p:nvSpPr>
            <p:cNvPr id="645153" name="Rectangle 33"/>
            <p:cNvSpPr>
              <a:spLocks noChangeArrowheads="1"/>
            </p:cNvSpPr>
            <p:nvPr/>
          </p:nvSpPr>
          <p:spPr bwMode="auto">
            <a:xfrm>
              <a:off x="2918" y="1708"/>
              <a:ext cx="960" cy="240"/>
            </a:xfrm>
            <a:prstGeom prst="rect">
              <a:avLst/>
            </a:prstGeom>
            <a:noFill/>
            <a:ln w="28575">
              <a:solidFill>
                <a:schemeClr val="tx1"/>
              </a:solidFill>
              <a:miter lim="800000"/>
              <a:headEnd/>
              <a:tailEnd/>
            </a:ln>
            <a:effectLst/>
          </p:spPr>
          <p:txBody>
            <a:bodyPr wrap="none" anchor="ctr"/>
            <a:lstStyle/>
            <a:p>
              <a:pPr algn="ctr">
                <a:spcBef>
                  <a:spcPct val="0"/>
                </a:spcBef>
              </a:pPr>
              <a:r>
                <a:rPr lang="zh-CN" altLang="en-US" sz="1800">
                  <a:latin typeface="Times New Roman" pitchFamily="18" charset="0"/>
                </a:rPr>
                <a:t>水平型微指令</a:t>
              </a:r>
              <a:endParaRPr lang="zh-CN" altLang="en-US" sz="1800" baseline="-25000">
                <a:latin typeface="Times New Roman" pitchFamily="18" charset="0"/>
              </a:endParaRPr>
            </a:p>
          </p:txBody>
        </p:sp>
        <p:sp>
          <p:nvSpPr>
            <p:cNvPr id="645154" name="AutoShape 34"/>
            <p:cNvSpPr>
              <a:spLocks noChangeArrowheads="1"/>
            </p:cNvSpPr>
            <p:nvPr/>
          </p:nvSpPr>
          <p:spPr bwMode="auto">
            <a:xfrm rot="10800000">
              <a:off x="3363" y="1956"/>
              <a:ext cx="96" cy="263"/>
            </a:xfrm>
            <a:prstGeom prst="downArrow">
              <a:avLst>
                <a:gd name="adj1" fmla="val 50000"/>
                <a:gd name="adj2" fmla="val 68490"/>
              </a:avLst>
            </a:prstGeom>
            <a:solidFill>
              <a:schemeClr val="folHlink"/>
            </a:solidFill>
            <a:ln w="9525">
              <a:solidFill>
                <a:schemeClr val="folHlink"/>
              </a:solidFill>
              <a:miter lim="800000"/>
              <a:headEnd/>
              <a:tailEnd/>
            </a:ln>
            <a:effectLst/>
          </p:spPr>
          <p:txBody>
            <a:bodyPr rot="10800000" vert="eaVert" wrap="none" anchor="ctr"/>
            <a:lstStyle/>
            <a:p>
              <a:pPr algn="ctr">
                <a:spcBef>
                  <a:spcPct val="0"/>
                </a:spcBef>
              </a:pPr>
              <a:endParaRPr lang="zh-CN" altLang="en-US" sz="2000">
                <a:latin typeface="Times New Roman" pitchFamily="18" charset="0"/>
              </a:endParaRPr>
            </a:p>
          </p:txBody>
        </p:sp>
        <p:sp>
          <p:nvSpPr>
            <p:cNvPr id="645155" name="AutoShape 35"/>
            <p:cNvSpPr>
              <a:spLocks noChangeArrowheads="1"/>
            </p:cNvSpPr>
            <p:nvPr/>
          </p:nvSpPr>
          <p:spPr bwMode="auto">
            <a:xfrm rot="10800000">
              <a:off x="3363" y="2700"/>
              <a:ext cx="96" cy="263"/>
            </a:xfrm>
            <a:prstGeom prst="downArrow">
              <a:avLst>
                <a:gd name="adj1" fmla="val 50000"/>
                <a:gd name="adj2" fmla="val 68490"/>
              </a:avLst>
            </a:prstGeom>
            <a:solidFill>
              <a:schemeClr val="folHlink"/>
            </a:solidFill>
            <a:ln w="9525">
              <a:solidFill>
                <a:schemeClr val="folHlink"/>
              </a:solidFill>
              <a:miter lim="800000"/>
              <a:headEnd/>
              <a:tailEnd/>
            </a:ln>
            <a:effectLst/>
          </p:spPr>
          <p:txBody>
            <a:bodyPr vert="eaVert" wrap="none" anchor="ctr"/>
            <a:lstStyle/>
            <a:p>
              <a:endParaRPr lang="zh-CN" altLang="en-US"/>
            </a:p>
          </p:txBody>
        </p:sp>
        <p:sp>
          <p:nvSpPr>
            <p:cNvPr id="645156" name="Line 36"/>
            <p:cNvSpPr>
              <a:spLocks noChangeShapeType="1"/>
            </p:cNvSpPr>
            <p:nvPr/>
          </p:nvSpPr>
          <p:spPr bwMode="auto">
            <a:xfrm flipV="1">
              <a:off x="2976" y="1464"/>
              <a:ext cx="0" cy="240"/>
            </a:xfrm>
            <a:prstGeom prst="line">
              <a:avLst/>
            </a:prstGeom>
            <a:noFill/>
            <a:ln w="28575">
              <a:solidFill>
                <a:schemeClr val="tx1"/>
              </a:solidFill>
              <a:round/>
              <a:headEnd/>
              <a:tailEnd type="stealth" w="med" len="med"/>
            </a:ln>
            <a:effectLst/>
          </p:spPr>
          <p:txBody>
            <a:bodyPr wrap="none"/>
            <a:lstStyle/>
            <a:p>
              <a:endParaRPr lang="zh-CN" altLang="en-US"/>
            </a:p>
          </p:txBody>
        </p:sp>
        <p:sp>
          <p:nvSpPr>
            <p:cNvPr id="645157" name="Line 37"/>
            <p:cNvSpPr>
              <a:spLocks noChangeShapeType="1"/>
            </p:cNvSpPr>
            <p:nvPr/>
          </p:nvSpPr>
          <p:spPr bwMode="auto">
            <a:xfrm flipV="1">
              <a:off x="3216" y="1464"/>
              <a:ext cx="0" cy="240"/>
            </a:xfrm>
            <a:prstGeom prst="line">
              <a:avLst/>
            </a:prstGeom>
            <a:noFill/>
            <a:ln w="28575">
              <a:solidFill>
                <a:schemeClr val="tx1"/>
              </a:solidFill>
              <a:round/>
              <a:headEnd/>
              <a:tailEnd type="stealth" w="med" len="med"/>
            </a:ln>
            <a:effectLst/>
          </p:spPr>
          <p:txBody>
            <a:bodyPr wrap="none"/>
            <a:lstStyle/>
            <a:p>
              <a:endParaRPr lang="zh-CN" altLang="en-US"/>
            </a:p>
          </p:txBody>
        </p:sp>
        <p:sp>
          <p:nvSpPr>
            <p:cNvPr id="645158" name="Line 38"/>
            <p:cNvSpPr>
              <a:spLocks noChangeShapeType="1"/>
            </p:cNvSpPr>
            <p:nvPr/>
          </p:nvSpPr>
          <p:spPr bwMode="auto">
            <a:xfrm flipV="1">
              <a:off x="3696" y="1464"/>
              <a:ext cx="0" cy="240"/>
            </a:xfrm>
            <a:prstGeom prst="line">
              <a:avLst/>
            </a:prstGeom>
            <a:noFill/>
            <a:ln w="28575">
              <a:solidFill>
                <a:schemeClr val="tx1"/>
              </a:solidFill>
              <a:round/>
              <a:headEnd/>
              <a:tailEnd type="stealth" w="med" len="med"/>
            </a:ln>
            <a:effectLst/>
          </p:spPr>
          <p:txBody>
            <a:bodyPr wrap="none"/>
            <a:lstStyle/>
            <a:p>
              <a:endParaRPr lang="zh-CN" altLang="en-US"/>
            </a:p>
          </p:txBody>
        </p:sp>
        <p:sp>
          <p:nvSpPr>
            <p:cNvPr id="645159" name="Text Box 39"/>
            <p:cNvSpPr txBox="1">
              <a:spLocks noChangeArrowheads="1"/>
            </p:cNvSpPr>
            <p:nvPr/>
          </p:nvSpPr>
          <p:spPr bwMode="auto">
            <a:xfrm>
              <a:off x="3324" y="1440"/>
              <a:ext cx="276" cy="250"/>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a:t>
              </a:r>
            </a:p>
          </p:txBody>
        </p:sp>
        <p:sp>
          <p:nvSpPr>
            <p:cNvPr id="645160" name="Text Box 40"/>
            <p:cNvSpPr txBox="1">
              <a:spLocks noChangeArrowheads="1"/>
            </p:cNvSpPr>
            <p:nvPr/>
          </p:nvSpPr>
          <p:spPr bwMode="auto">
            <a:xfrm>
              <a:off x="3014" y="1248"/>
              <a:ext cx="696" cy="231"/>
            </a:xfrm>
            <a:prstGeom prst="rect">
              <a:avLst/>
            </a:prstGeom>
            <a:noFill/>
            <a:ln w="9525">
              <a:noFill/>
              <a:miter lim="800000"/>
              <a:headEnd/>
              <a:tailEnd/>
            </a:ln>
            <a:effectLst/>
          </p:spPr>
          <p:txBody>
            <a:bodyPr wrap="none">
              <a:spAutoFit/>
            </a:bodyPr>
            <a:lstStyle/>
            <a:p>
              <a:pPr>
                <a:spcBef>
                  <a:spcPct val="0"/>
                </a:spcBef>
              </a:pPr>
              <a:r>
                <a:rPr lang="zh-CN" altLang="en-US" sz="1800">
                  <a:latin typeface="Times New Roman" pitchFamily="18" charset="0"/>
                </a:rPr>
                <a:t>控制信号</a:t>
              </a:r>
            </a:p>
          </p:txBody>
        </p:sp>
        <p:sp>
          <p:nvSpPr>
            <p:cNvPr id="645161" name="Text Box 41"/>
            <p:cNvSpPr txBox="1">
              <a:spLocks noChangeArrowheads="1"/>
            </p:cNvSpPr>
            <p:nvPr/>
          </p:nvSpPr>
          <p:spPr bwMode="auto">
            <a:xfrm>
              <a:off x="3893" y="1680"/>
              <a:ext cx="667" cy="250"/>
            </a:xfrm>
            <a:prstGeom prst="rect">
              <a:avLst/>
            </a:prstGeom>
            <a:noFill/>
            <a:ln w="9525">
              <a:noFill/>
              <a:miter lim="800000"/>
              <a:headEnd/>
              <a:tailEnd/>
            </a:ln>
            <a:effectLst/>
          </p:spPr>
          <p:txBody>
            <a:bodyPr wrap="none">
              <a:spAutoFit/>
            </a:bodyPr>
            <a:lstStyle/>
            <a:p>
              <a:pPr>
                <a:spcBef>
                  <a:spcPct val="0"/>
                </a:spcBef>
              </a:pPr>
              <a:r>
                <a:rPr lang="en-US" altLang="zh-CN" sz="2000">
                  <a:latin typeface="Times New Roman" pitchFamily="18" charset="0"/>
                </a:rPr>
                <a:t>CMDR</a:t>
              </a:r>
              <a:r>
                <a:rPr lang="en-US" altLang="zh-CN" sz="2000" baseline="-25000">
                  <a:latin typeface="Times New Roman" pitchFamily="18" charset="0"/>
                </a:rPr>
                <a:t>2</a:t>
              </a:r>
            </a:p>
          </p:txBody>
        </p:sp>
      </p:grpSp>
      <p:sp>
        <p:nvSpPr>
          <p:cNvPr id="645162" name="Rectangle 42"/>
          <p:cNvSpPr>
            <a:spLocks noChangeArrowheads="1"/>
          </p:cNvSpPr>
          <p:nvPr/>
        </p:nvSpPr>
        <p:spPr bwMode="auto">
          <a:xfrm>
            <a:off x="7696200" y="152400"/>
            <a:ext cx="1447800" cy="838200"/>
          </a:xfrm>
          <a:prstGeom prst="rect">
            <a:avLst/>
          </a:prstGeom>
          <a:noFill/>
          <a:ln w="9525">
            <a:noFill/>
            <a:miter lim="800000"/>
            <a:headEnd/>
            <a:tailEnd/>
          </a:ln>
          <a:effectLst/>
        </p:spPr>
        <p:txBody>
          <a:bodyPr lIns="92075" tIns="46038" rIns="92075" bIns="46038" anchor="ctr"/>
          <a:lstStyle/>
          <a:p>
            <a:pPr>
              <a:spcBef>
                <a:spcPct val="0"/>
              </a:spcBef>
            </a:pPr>
            <a:r>
              <a:rPr lang="zh-CN" altLang="en-US" sz="4400">
                <a:solidFill>
                  <a:schemeClr val="tx2"/>
                </a:solidFill>
                <a:effectLst>
                  <a:outerShdw blurRad="38100" dist="38100" dir="2700000" algn="tl">
                    <a:srgbClr val="000000"/>
                  </a:outerShdw>
                </a:effectLst>
                <a:latin typeface="Arial" charset="0"/>
              </a:rPr>
              <a:t>10.2</a:t>
            </a:r>
          </a:p>
        </p:txBody>
      </p:sp>
      <p:sp>
        <p:nvSpPr>
          <p:cNvPr id="645163" name="AutoShape 43">
            <a:hlinkClick r:id="" action="ppaction://noaction" highlightClick="1"/>
          </p:cNvPr>
          <p:cNvSpPr>
            <a:spLocks noChangeArrowheads="1"/>
          </p:cNvSpPr>
          <p:nvPr/>
        </p:nvSpPr>
        <p:spPr bwMode="auto">
          <a:xfrm>
            <a:off x="8589963" y="6516688"/>
            <a:ext cx="539750" cy="333375"/>
          </a:xfrm>
          <a:prstGeom prst="actionButtonEnd">
            <a:avLst/>
          </a:prstGeom>
          <a:solidFill>
            <a:srgbClr val="3366FF"/>
          </a:solidFill>
          <a:ln w="9525">
            <a:noFill/>
            <a:miter lim="800000"/>
            <a:headEnd/>
            <a:tailEnd/>
          </a:ln>
          <a:effectLst/>
        </p:spPr>
        <p:txBody>
          <a:bodyPr wrap="none" anchor="ctr">
            <a:spAutoFit/>
          </a:bodyPr>
          <a:lstStyle/>
          <a:p>
            <a:endParaRPr lang="zh-CN" altLang="en-US"/>
          </a:p>
        </p:txBody>
      </p:sp>
      <p:sp>
        <p:nvSpPr>
          <p:cNvPr id="44" name="日期占位符 43"/>
          <p:cNvSpPr>
            <a:spLocks noGrp="1"/>
          </p:cNvSpPr>
          <p:nvPr>
            <p:ph type="dt" sz="half" idx="10"/>
          </p:nvPr>
        </p:nvSpPr>
        <p:spPr/>
        <p:txBody>
          <a:bodyPr/>
          <a:lstStyle/>
          <a:p>
            <a:fld id="{E04BBCC3-B1DF-49DF-9F3B-0165B467FA75}" type="datetime1">
              <a:rPr lang="zh-CN" altLang="en-US" smtClean="0"/>
              <a:pPr/>
              <a:t>2019/11/28</a:t>
            </a:fld>
            <a:endParaRPr lang="zh-CN" altLang="en-US"/>
          </a:p>
        </p:txBody>
      </p:sp>
      <p:sp>
        <p:nvSpPr>
          <p:cNvPr id="45" name="灯片编号占位符 44"/>
          <p:cNvSpPr>
            <a:spLocks noGrp="1"/>
          </p:cNvSpPr>
          <p:nvPr>
            <p:ph type="sldNum" sz="quarter" idx="12"/>
          </p:nvPr>
        </p:nvSpPr>
        <p:spPr/>
        <p:txBody>
          <a:bodyPr/>
          <a:lstStyle/>
          <a:p>
            <a:fld id="{0C913308-F349-4B6D-A68A-DD1791B4A57B}" type="slidenum">
              <a:rPr lang="zh-CN" altLang="en-US" smtClean="0"/>
              <a:pPr/>
              <a:t>44</a:t>
            </a:fld>
            <a:endParaRPr lang="zh-CN" altLang="en-US"/>
          </a:p>
        </p:txBody>
      </p:sp>
      <p:sp>
        <p:nvSpPr>
          <p:cNvPr id="46" name="页脚占位符 45"/>
          <p:cNvSpPr>
            <a:spLocks noGrp="1"/>
          </p:cNvSpPr>
          <p:nvPr>
            <p:ph type="ftr" sz="quarter" idx="11"/>
          </p:nvPr>
        </p:nvSpPr>
        <p:spPr/>
        <p:txBody>
          <a:bodyPr/>
          <a:lstStyle/>
          <a:p>
            <a:r>
              <a:rPr lang="zh-CN" altLang="en-US" smtClean="0"/>
              <a:t>龙芯</a:t>
            </a:r>
            <a:r>
              <a:rPr lang="en-US" altLang="zh-CN" smtClean="0"/>
              <a:t>-</a:t>
            </a:r>
            <a:r>
              <a:rPr lang="zh-CN" altLang="en-US" smtClean="0"/>
              <a:t>东北大学（秦皇岛）联合实验室</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645123"/>
                                        </p:tgtEl>
                                        <p:attrNameLst>
                                          <p:attrName>style.visibility</p:attrName>
                                        </p:attrNameLst>
                                      </p:cBhvr>
                                      <p:to>
                                        <p:strVal val="visible"/>
                                      </p:to>
                                    </p:set>
                                    <p:animEffect transition="in" filter="barn(outVertical)">
                                      <p:cBhvr>
                                        <p:cTn id="12" dur="500"/>
                                        <p:tgtEl>
                                          <p:spTgt spid="645123"/>
                                        </p:tgtEl>
                                      </p:cBhvr>
                                    </p:animEffect>
                                  </p:childTnLst>
                                </p:cTn>
                              </p:par>
                            </p:childTnLst>
                          </p:cTn>
                        </p:par>
                        <p:par>
                          <p:cTn id="13" fill="hold">
                            <p:stCondLst>
                              <p:cond delay="500"/>
                            </p:stCondLst>
                            <p:childTnLst>
                              <p:par>
                                <p:cTn id="14" presetID="12" presetClass="entr" presetSubtype="1" fill="hold" grpId="0" nodeType="afterEffect">
                                  <p:stCondLst>
                                    <p:cond delay="0"/>
                                  </p:stCondLst>
                                  <p:childTnLst>
                                    <p:set>
                                      <p:cBhvr>
                                        <p:cTn id="15" dur="1" fill="hold">
                                          <p:stCondLst>
                                            <p:cond delay="0"/>
                                          </p:stCondLst>
                                        </p:cTn>
                                        <p:tgtEl>
                                          <p:spTgt spid="645124"/>
                                        </p:tgtEl>
                                        <p:attrNameLst>
                                          <p:attrName>style.visibility</p:attrName>
                                        </p:attrNameLst>
                                      </p:cBhvr>
                                      <p:to>
                                        <p:strVal val="visible"/>
                                      </p:to>
                                    </p:set>
                                    <p:animEffect transition="in" filter="slide(fromTop)">
                                      <p:cBhvr>
                                        <p:cTn id="16" dur="500"/>
                                        <p:tgtEl>
                                          <p:spTgt spid="645124"/>
                                        </p:tgtEl>
                                      </p:cBhvr>
                                    </p:animEffect>
                                  </p:childTnLst>
                                </p:cTn>
                              </p:par>
                            </p:childTnLst>
                          </p:cTn>
                        </p:par>
                        <p:par>
                          <p:cTn id="17" fill="hold">
                            <p:stCondLst>
                              <p:cond delay="1000"/>
                            </p:stCondLst>
                            <p:childTnLst>
                              <p:par>
                                <p:cTn id="18" presetID="18" presetClass="entr" presetSubtype="3"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strips(upRight)">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37"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barn(outVertical)">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23" grpId="0" animBg="1"/>
      <p:bldP spid="64512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146" name="Text Box 2"/>
          <p:cNvSpPr txBox="1">
            <a:spLocks noChangeArrowheads="1"/>
          </p:cNvSpPr>
          <p:nvPr/>
        </p:nvSpPr>
        <p:spPr bwMode="auto">
          <a:xfrm>
            <a:off x="152400" y="381000"/>
            <a:ext cx="7343775" cy="579438"/>
          </a:xfrm>
          <a:prstGeom prst="rect">
            <a:avLst/>
          </a:prstGeom>
          <a:noFill/>
          <a:ln w="9525">
            <a:noFill/>
            <a:miter lim="800000"/>
            <a:headEnd/>
            <a:tailEnd/>
          </a:ln>
          <a:effectLst/>
        </p:spPr>
        <p:txBody>
          <a:bodyPr>
            <a:spAutoFit/>
          </a:bodyPr>
          <a:lstStyle/>
          <a:p>
            <a:pPr>
              <a:spcBef>
                <a:spcPct val="50000"/>
              </a:spcBef>
            </a:pPr>
            <a:r>
              <a:rPr kumimoji="0" lang="zh-CN" altLang="en-US" sz="3200">
                <a:latin typeface="Verdana" pitchFamily="34" charset="0"/>
              </a:rPr>
              <a:t>八、串行微程序控制和并行微程序控制</a:t>
            </a:r>
          </a:p>
        </p:txBody>
      </p:sp>
      <p:grpSp>
        <p:nvGrpSpPr>
          <p:cNvPr id="2" name="Group 3"/>
          <p:cNvGrpSpPr>
            <a:grpSpLocks/>
          </p:cNvGrpSpPr>
          <p:nvPr/>
        </p:nvGrpSpPr>
        <p:grpSpPr bwMode="auto">
          <a:xfrm>
            <a:off x="508000" y="2311400"/>
            <a:ext cx="8329613" cy="457200"/>
            <a:chOff x="320" y="1456"/>
            <a:chExt cx="5247" cy="288"/>
          </a:xfrm>
        </p:grpSpPr>
        <p:sp>
          <p:nvSpPr>
            <p:cNvPr id="646148" name="Text Box 4"/>
            <p:cNvSpPr txBox="1">
              <a:spLocks noChangeArrowheads="1"/>
            </p:cNvSpPr>
            <p:nvPr/>
          </p:nvSpPr>
          <p:spPr bwMode="auto">
            <a:xfrm>
              <a:off x="2972" y="1480"/>
              <a:ext cx="1246" cy="231"/>
            </a:xfrm>
            <a:prstGeom prst="rect">
              <a:avLst/>
            </a:prstGeom>
            <a:noFill/>
            <a:ln w="9525">
              <a:noFill/>
              <a:miter lim="800000"/>
              <a:headEnd/>
              <a:tailEnd/>
            </a:ln>
            <a:effectLst/>
          </p:spPr>
          <p:txBody>
            <a:bodyPr wrap="none">
              <a:spAutoFit/>
            </a:bodyPr>
            <a:lstStyle/>
            <a:p>
              <a:pPr>
                <a:spcBef>
                  <a:spcPct val="0"/>
                </a:spcBef>
              </a:pPr>
              <a:r>
                <a:rPr lang="zh-CN" altLang="en-US" sz="1800">
                  <a:latin typeface="Times New Roman" pitchFamily="18" charset="0"/>
                </a:rPr>
                <a:t>取第 </a:t>
              </a:r>
              <a:r>
                <a:rPr lang="en-US" altLang="zh-CN" sz="1800" i="1">
                  <a:solidFill>
                    <a:schemeClr val="folHlink"/>
                  </a:solidFill>
                  <a:latin typeface="Times New Roman" pitchFamily="18" charset="0"/>
                </a:rPr>
                <a:t>i</a:t>
              </a:r>
              <a:r>
                <a:rPr lang="en-US" altLang="zh-CN" sz="1800">
                  <a:solidFill>
                    <a:schemeClr val="folHlink"/>
                  </a:solidFill>
                  <a:latin typeface="Times New Roman" pitchFamily="18" charset="0"/>
                </a:rPr>
                <a:t>+1 </a:t>
              </a:r>
              <a:r>
                <a:rPr lang="zh-CN" altLang="en-US" sz="1800">
                  <a:latin typeface="Times New Roman" pitchFamily="18" charset="0"/>
                </a:rPr>
                <a:t>条微指令</a:t>
              </a:r>
            </a:p>
          </p:txBody>
        </p:sp>
        <p:sp>
          <p:nvSpPr>
            <p:cNvPr id="646149" name="Rectangle 5"/>
            <p:cNvSpPr>
              <a:spLocks noChangeArrowheads="1"/>
            </p:cNvSpPr>
            <p:nvPr/>
          </p:nvSpPr>
          <p:spPr bwMode="auto">
            <a:xfrm>
              <a:off x="2920" y="1456"/>
              <a:ext cx="1304" cy="288"/>
            </a:xfrm>
            <a:prstGeom prst="rect">
              <a:avLst/>
            </a:prstGeom>
            <a:noFill/>
            <a:ln w="28575">
              <a:solidFill>
                <a:schemeClr val="tx1"/>
              </a:solidFill>
              <a:miter lim="800000"/>
              <a:headEnd/>
              <a:tailEnd/>
            </a:ln>
            <a:effectLst/>
          </p:spPr>
          <p:txBody>
            <a:bodyPr wrap="none" anchor="ctr"/>
            <a:lstStyle/>
            <a:p>
              <a:endParaRPr lang="zh-CN" altLang="en-US"/>
            </a:p>
          </p:txBody>
        </p:sp>
        <p:sp>
          <p:nvSpPr>
            <p:cNvPr id="646150" name="Text Box 6"/>
            <p:cNvSpPr txBox="1">
              <a:spLocks noChangeArrowheads="1"/>
            </p:cNvSpPr>
            <p:nvPr/>
          </p:nvSpPr>
          <p:spPr bwMode="auto">
            <a:xfrm>
              <a:off x="1677" y="1480"/>
              <a:ext cx="1236" cy="231"/>
            </a:xfrm>
            <a:prstGeom prst="rect">
              <a:avLst/>
            </a:prstGeom>
            <a:noFill/>
            <a:ln w="9525">
              <a:noFill/>
              <a:miter lim="800000"/>
              <a:headEnd/>
              <a:tailEnd/>
            </a:ln>
            <a:effectLst/>
          </p:spPr>
          <p:txBody>
            <a:bodyPr wrap="none">
              <a:spAutoFit/>
            </a:bodyPr>
            <a:lstStyle/>
            <a:p>
              <a:pPr>
                <a:spcBef>
                  <a:spcPct val="0"/>
                </a:spcBef>
              </a:pPr>
              <a:r>
                <a:rPr lang="zh-CN" altLang="en-US" sz="1800">
                  <a:latin typeface="Times New Roman" pitchFamily="18" charset="0"/>
                </a:rPr>
                <a:t>执行第</a:t>
              </a:r>
              <a:r>
                <a:rPr lang="zh-CN" altLang="en-US" sz="1800">
                  <a:solidFill>
                    <a:schemeClr val="folHlink"/>
                  </a:solidFill>
                  <a:latin typeface="Times New Roman" pitchFamily="18" charset="0"/>
                </a:rPr>
                <a:t> </a:t>
              </a:r>
              <a:r>
                <a:rPr lang="en-US" altLang="zh-CN" sz="1800" i="1">
                  <a:solidFill>
                    <a:schemeClr val="folHlink"/>
                  </a:solidFill>
                  <a:latin typeface="Times New Roman" pitchFamily="18" charset="0"/>
                </a:rPr>
                <a:t>i</a:t>
              </a:r>
              <a:r>
                <a:rPr lang="en-US" altLang="zh-CN" sz="1800">
                  <a:solidFill>
                    <a:schemeClr val="folHlink"/>
                  </a:solidFill>
                  <a:latin typeface="Times New Roman" pitchFamily="18" charset="0"/>
                </a:rPr>
                <a:t> </a:t>
              </a:r>
              <a:r>
                <a:rPr lang="zh-CN" altLang="en-US" sz="1800">
                  <a:latin typeface="Times New Roman" pitchFamily="18" charset="0"/>
                </a:rPr>
                <a:t>条微指令</a:t>
              </a:r>
              <a:endParaRPr lang="en-US" altLang="zh-CN" sz="1800">
                <a:latin typeface="Times New Roman" pitchFamily="18" charset="0"/>
              </a:endParaRPr>
            </a:p>
          </p:txBody>
        </p:sp>
        <p:sp>
          <p:nvSpPr>
            <p:cNvPr id="646151" name="Rectangle 7"/>
            <p:cNvSpPr>
              <a:spLocks noChangeArrowheads="1"/>
            </p:cNvSpPr>
            <p:nvPr/>
          </p:nvSpPr>
          <p:spPr bwMode="auto">
            <a:xfrm>
              <a:off x="1624" y="1456"/>
              <a:ext cx="1304" cy="288"/>
            </a:xfrm>
            <a:prstGeom prst="rect">
              <a:avLst/>
            </a:prstGeom>
            <a:noFill/>
            <a:ln w="28575">
              <a:solidFill>
                <a:schemeClr val="tx1"/>
              </a:solidFill>
              <a:miter lim="800000"/>
              <a:headEnd/>
              <a:tailEnd/>
            </a:ln>
            <a:effectLst/>
          </p:spPr>
          <p:txBody>
            <a:bodyPr wrap="none" anchor="ctr"/>
            <a:lstStyle/>
            <a:p>
              <a:endParaRPr lang="zh-CN" altLang="en-US"/>
            </a:p>
          </p:txBody>
        </p:sp>
        <p:sp>
          <p:nvSpPr>
            <p:cNvPr id="646152" name="Rectangle 8"/>
            <p:cNvSpPr>
              <a:spLocks noChangeArrowheads="1"/>
            </p:cNvSpPr>
            <p:nvPr/>
          </p:nvSpPr>
          <p:spPr bwMode="auto">
            <a:xfrm>
              <a:off x="320" y="1456"/>
              <a:ext cx="1304" cy="288"/>
            </a:xfrm>
            <a:prstGeom prst="rect">
              <a:avLst/>
            </a:prstGeom>
            <a:noFill/>
            <a:ln w="28575">
              <a:solidFill>
                <a:schemeClr val="tx1"/>
              </a:solidFill>
              <a:miter lim="800000"/>
              <a:headEnd/>
              <a:tailEnd/>
            </a:ln>
            <a:effectLst/>
          </p:spPr>
          <p:txBody>
            <a:bodyPr wrap="none" anchor="ctr"/>
            <a:lstStyle/>
            <a:p>
              <a:endParaRPr lang="zh-CN" altLang="en-US"/>
            </a:p>
          </p:txBody>
        </p:sp>
        <p:sp>
          <p:nvSpPr>
            <p:cNvPr id="646153" name="Text Box 9"/>
            <p:cNvSpPr txBox="1">
              <a:spLocks noChangeArrowheads="1"/>
            </p:cNvSpPr>
            <p:nvPr/>
          </p:nvSpPr>
          <p:spPr bwMode="auto">
            <a:xfrm>
              <a:off x="430" y="1480"/>
              <a:ext cx="1092" cy="231"/>
            </a:xfrm>
            <a:prstGeom prst="rect">
              <a:avLst/>
            </a:prstGeom>
            <a:noFill/>
            <a:ln w="9525">
              <a:noFill/>
              <a:miter lim="800000"/>
              <a:headEnd/>
              <a:tailEnd/>
            </a:ln>
            <a:effectLst/>
          </p:spPr>
          <p:txBody>
            <a:bodyPr wrap="none">
              <a:spAutoFit/>
            </a:bodyPr>
            <a:lstStyle/>
            <a:p>
              <a:pPr>
                <a:spcBef>
                  <a:spcPct val="0"/>
                </a:spcBef>
              </a:pPr>
              <a:r>
                <a:rPr lang="zh-CN" altLang="en-US" sz="1800">
                  <a:latin typeface="Times New Roman" pitchFamily="18" charset="0"/>
                </a:rPr>
                <a:t>取第</a:t>
              </a:r>
              <a:r>
                <a:rPr lang="zh-CN" altLang="en-US" sz="1800" i="1">
                  <a:solidFill>
                    <a:schemeClr val="folHlink"/>
                  </a:solidFill>
                  <a:latin typeface="Times New Roman" pitchFamily="18" charset="0"/>
                </a:rPr>
                <a:t> </a:t>
              </a:r>
              <a:r>
                <a:rPr lang="en-US" altLang="zh-CN" sz="1800" i="1">
                  <a:solidFill>
                    <a:schemeClr val="folHlink"/>
                  </a:solidFill>
                  <a:latin typeface="Times New Roman" pitchFamily="18" charset="0"/>
                </a:rPr>
                <a:t>i</a:t>
              </a:r>
              <a:r>
                <a:rPr lang="en-US" altLang="zh-CN" sz="1800">
                  <a:latin typeface="Times New Roman" pitchFamily="18" charset="0"/>
                </a:rPr>
                <a:t> </a:t>
              </a:r>
              <a:r>
                <a:rPr lang="zh-CN" altLang="en-US" sz="1800">
                  <a:latin typeface="Times New Roman" pitchFamily="18" charset="0"/>
                </a:rPr>
                <a:t>条微指令</a:t>
              </a:r>
              <a:endParaRPr lang="en-US" altLang="zh-CN" sz="1800">
                <a:latin typeface="Times New Roman" pitchFamily="18" charset="0"/>
              </a:endParaRPr>
            </a:p>
          </p:txBody>
        </p:sp>
        <p:sp>
          <p:nvSpPr>
            <p:cNvPr id="646154" name="Rectangle 10"/>
            <p:cNvSpPr>
              <a:spLocks noChangeArrowheads="1"/>
            </p:cNvSpPr>
            <p:nvPr/>
          </p:nvSpPr>
          <p:spPr bwMode="auto">
            <a:xfrm>
              <a:off x="4216" y="1456"/>
              <a:ext cx="1304" cy="288"/>
            </a:xfrm>
            <a:prstGeom prst="rect">
              <a:avLst/>
            </a:prstGeom>
            <a:noFill/>
            <a:ln w="28575">
              <a:solidFill>
                <a:schemeClr val="tx1"/>
              </a:solidFill>
              <a:miter lim="800000"/>
              <a:headEnd/>
              <a:tailEnd/>
            </a:ln>
            <a:effectLst/>
          </p:spPr>
          <p:txBody>
            <a:bodyPr wrap="none" anchor="ctr"/>
            <a:lstStyle/>
            <a:p>
              <a:endParaRPr lang="zh-CN" altLang="en-US"/>
            </a:p>
          </p:txBody>
        </p:sp>
        <p:sp>
          <p:nvSpPr>
            <p:cNvPr id="646155" name="Text Box 11"/>
            <p:cNvSpPr txBox="1">
              <a:spLocks noChangeArrowheads="1"/>
            </p:cNvSpPr>
            <p:nvPr/>
          </p:nvSpPr>
          <p:spPr bwMode="auto">
            <a:xfrm>
              <a:off x="4207" y="1480"/>
              <a:ext cx="1360" cy="231"/>
            </a:xfrm>
            <a:prstGeom prst="rect">
              <a:avLst/>
            </a:prstGeom>
            <a:noFill/>
            <a:ln w="9525">
              <a:noFill/>
              <a:miter lim="800000"/>
              <a:headEnd/>
              <a:tailEnd/>
            </a:ln>
            <a:effectLst/>
          </p:spPr>
          <p:txBody>
            <a:bodyPr wrap="none">
              <a:spAutoFit/>
            </a:bodyPr>
            <a:lstStyle/>
            <a:p>
              <a:pPr>
                <a:spcBef>
                  <a:spcPct val="0"/>
                </a:spcBef>
              </a:pPr>
              <a:r>
                <a:rPr lang="zh-CN" altLang="en-US" sz="1800">
                  <a:latin typeface="Times New Roman" pitchFamily="18" charset="0"/>
                </a:rPr>
                <a:t>执行第 </a:t>
              </a:r>
              <a:r>
                <a:rPr lang="en-US" altLang="zh-CN" sz="1800" i="1">
                  <a:solidFill>
                    <a:schemeClr val="folHlink"/>
                  </a:solidFill>
                  <a:latin typeface="Times New Roman" pitchFamily="18" charset="0"/>
                </a:rPr>
                <a:t>i</a:t>
              </a:r>
              <a:r>
                <a:rPr lang="en-US" altLang="zh-CN" sz="1800">
                  <a:solidFill>
                    <a:schemeClr val="folHlink"/>
                  </a:solidFill>
                  <a:latin typeface="Times New Roman" pitchFamily="18" charset="0"/>
                </a:rPr>
                <a:t>+1</a:t>
              </a:r>
              <a:r>
                <a:rPr lang="en-US" altLang="zh-CN" sz="1000">
                  <a:solidFill>
                    <a:schemeClr val="folHlink"/>
                  </a:solidFill>
                  <a:latin typeface="Times New Roman" pitchFamily="18" charset="0"/>
                </a:rPr>
                <a:t> </a:t>
              </a:r>
              <a:r>
                <a:rPr lang="zh-CN" altLang="en-US" sz="1800">
                  <a:latin typeface="Times New Roman" pitchFamily="18" charset="0"/>
                </a:rPr>
                <a:t>条微指令</a:t>
              </a:r>
            </a:p>
          </p:txBody>
        </p:sp>
      </p:grpSp>
      <p:grpSp>
        <p:nvGrpSpPr>
          <p:cNvPr id="3" name="Group 12"/>
          <p:cNvGrpSpPr>
            <a:grpSpLocks/>
          </p:cNvGrpSpPr>
          <p:nvPr/>
        </p:nvGrpSpPr>
        <p:grpSpPr bwMode="auto">
          <a:xfrm>
            <a:off x="520700" y="4343400"/>
            <a:ext cx="8316913" cy="1371600"/>
            <a:chOff x="328" y="2736"/>
            <a:chExt cx="5239" cy="864"/>
          </a:xfrm>
        </p:grpSpPr>
        <p:grpSp>
          <p:nvGrpSpPr>
            <p:cNvPr id="4" name="Group 13"/>
            <p:cNvGrpSpPr>
              <a:grpSpLocks/>
            </p:cNvGrpSpPr>
            <p:nvPr/>
          </p:nvGrpSpPr>
          <p:grpSpPr bwMode="auto">
            <a:xfrm>
              <a:off x="1632" y="2736"/>
              <a:ext cx="1304" cy="288"/>
              <a:chOff x="1584" y="1392"/>
              <a:chExt cx="1304" cy="288"/>
            </a:xfrm>
          </p:grpSpPr>
          <p:sp>
            <p:nvSpPr>
              <p:cNvPr id="646158" name="Text Box 14"/>
              <p:cNvSpPr txBox="1">
                <a:spLocks noChangeArrowheads="1"/>
              </p:cNvSpPr>
              <p:nvPr/>
            </p:nvSpPr>
            <p:spPr bwMode="auto">
              <a:xfrm>
                <a:off x="1637" y="1416"/>
                <a:ext cx="1236" cy="231"/>
              </a:xfrm>
              <a:prstGeom prst="rect">
                <a:avLst/>
              </a:prstGeom>
              <a:noFill/>
              <a:ln w="9525">
                <a:noFill/>
                <a:miter lim="800000"/>
                <a:headEnd/>
                <a:tailEnd/>
              </a:ln>
              <a:effectLst/>
            </p:spPr>
            <p:txBody>
              <a:bodyPr wrap="none">
                <a:spAutoFit/>
              </a:bodyPr>
              <a:lstStyle/>
              <a:p>
                <a:pPr>
                  <a:spcBef>
                    <a:spcPct val="0"/>
                  </a:spcBef>
                </a:pPr>
                <a:r>
                  <a:rPr lang="zh-CN" altLang="en-US" sz="1800">
                    <a:latin typeface="Times New Roman" pitchFamily="18" charset="0"/>
                  </a:rPr>
                  <a:t>执行第 </a:t>
                </a:r>
                <a:r>
                  <a:rPr lang="en-US" altLang="zh-CN" sz="1800" i="1">
                    <a:solidFill>
                      <a:schemeClr val="folHlink"/>
                    </a:solidFill>
                    <a:latin typeface="Times New Roman" pitchFamily="18" charset="0"/>
                  </a:rPr>
                  <a:t>i</a:t>
                </a:r>
                <a:r>
                  <a:rPr lang="en-US" altLang="zh-CN" sz="1800">
                    <a:latin typeface="Times New Roman" pitchFamily="18" charset="0"/>
                  </a:rPr>
                  <a:t> </a:t>
                </a:r>
                <a:r>
                  <a:rPr lang="zh-CN" altLang="en-US" sz="1800">
                    <a:latin typeface="Times New Roman" pitchFamily="18" charset="0"/>
                  </a:rPr>
                  <a:t>条微指令</a:t>
                </a:r>
                <a:endParaRPr lang="en-US" altLang="zh-CN" sz="1800">
                  <a:latin typeface="Times New Roman" pitchFamily="18" charset="0"/>
                </a:endParaRPr>
              </a:p>
            </p:txBody>
          </p:sp>
          <p:sp>
            <p:nvSpPr>
              <p:cNvPr id="646159" name="Rectangle 15"/>
              <p:cNvSpPr>
                <a:spLocks noChangeArrowheads="1"/>
              </p:cNvSpPr>
              <p:nvPr/>
            </p:nvSpPr>
            <p:spPr bwMode="auto">
              <a:xfrm>
                <a:off x="1584" y="1392"/>
                <a:ext cx="1304" cy="288"/>
              </a:xfrm>
              <a:prstGeom prst="rect">
                <a:avLst/>
              </a:prstGeom>
              <a:noFill/>
              <a:ln w="28575">
                <a:solidFill>
                  <a:schemeClr val="tx1"/>
                </a:solidFill>
                <a:miter lim="800000"/>
                <a:headEnd/>
                <a:tailEnd/>
              </a:ln>
              <a:effectLst/>
            </p:spPr>
            <p:txBody>
              <a:bodyPr wrap="none" anchor="ctr"/>
              <a:lstStyle/>
              <a:p>
                <a:endParaRPr lang="zh-CN" altLang="en-US"/>
              </a:p>
            </p:txBody>
          </p:sp>
        </p:grpSp>
        <p:grpSp>
          <p:nvGrpSpPr>
            <p:cNvPr id="5" name="Group 16"/>
            <p:cNvGrpSpPr>
              <a:grpSpLocks/>
            </p:cNvGrpSpPr>
            <p:nvPr/>
          </p:nvGrpSpPr>
          <p:grpSpPr bwMode="auto">
            <a:xfrm>
              <a:off x="328" y="2736"/>
              <a:ext cx="1304" cy="288"/>
              <a:chOff x="280" y="1392"/>
              <a:chExt cx="1304" cy="288"/>
            </a:xfrm>
          </p:grpSpPr>
          <p:sp>
            <p:nvSpPr>
              <p:cNvPr id="646161" name="Rectangle 17"/>
              <p:cNvSpPr>
                <a:spLocks noChangeArrowheads="1"/>
              </p:cNvSpPr>
              <p:nvPr/>
            </p:nvSpPr>
            <p:spPr bwMode="auto">
              <a:xfrm>
                <a:off x="280" y="1392"/>
                <a:ext cx="1304" cy="288"/>
              </a:xfrm>
              <a:prstGeom prst="rect">
                <a:avLst/>
              </a:prstGeom>
              <a:noFill/>
              <a:ln w="28575">
                <a:solidFill>
                  <a:schemeClr val="tx1"/>
                </a:solidFill>
                <a:miter lim="800000"/>
                <a:headEnd/>
                <a:tailEnd/>
              </a:ln>
              <a:effectLst/>
            </p:spPr>
            <p:txBody>
              <a:bodyPr wrap="none" anchor="ctr"/>
              <a:lstStyle/>
              <a:p>
                <a:endParaRPr lang="zh-CN" altLang="en-US"/>
              </a:p>
            </p:txBody>
          </p:sp>
          <p:sp>
            <p:nvSpPr>
              <p:cNvPr id="646162" name="Text Box 18"/>
              <p:cNvSpPr txBox="1">
                <a:spLocks noChangeArrowheads="1"/>
              </p:cNvSpPr>
              <p:nvPr/>
            </p:nvSpPr>
            <p:spPr bwMode="auto">
              <a:xfrm>
                <a:off x="390" y="1416"/>
                <a:ext cx="1092" cy="231"/>
              </a:xfrm>
              <a:prstGeom prst="rect">
                <a:avLst/>
              </a:prstGeom>
              <a:noFill/>
              <a:ln w="9525">
                <a:noFill/>
                <a:miter lim="800000"/>
                <a:headEnd/>
                <a:tailEnd/>
              </a:ln>
              <a:effectLst/>
            </p:spPr>
            <p:txBody>
              <a:bodyPr wrap="none">
                <a:spAutoFit/>
              </a:bodyPr>
              <a:lstStyle/>
              <a:p>
                <a:pPr>
                  <a:spcBef>
                    <a:spcPct val="0"/>
                  </a:spcBef>
                </a:pPr>
                <a:r>
                  <a:rPr lang="zh-CN" altLang="en-US" sz="1800">
                    <a:latin typeface="Times New Roman" pitchFamily="18" charset="0"/>
                  </a:rPr>
                  <a:t>取第 </a:t>
                </a:r>
                <a:r>
                  <a:rPr lang="en-US" altLang="zh-CN" sz="1800" i="1">
                    <a:solidFill>
                      <a:schemeClr val="folHlink"/>
                    </a:solidFill>
                    <a:latin typeface="Times New Roman" pitchFamily="18" charset="0"/>
                  </a:rPr>
                  <a:t>i</a:t>
                </a:r>
                <a:r>
                  <a:rPr lang="en-US" altLang="zh-CN" sz="1800">
                    <a:solidFill>
                      <a:schemeClr val="folHlink"/>
                    </a:solidFill>
                    <a:latin typeface="Times New Roman" pitchFamily="18" charset="0"/>
                  </a:rPr>
                  <a:t> </a:t>
                </a:r>
                <a:r>
                  <a:rPr lang="zh-CN" altLang="en-US" sz="1800">
                    <a:latin typeface="Times New Roman" pitchFamily="18" charset="0"/>
                  </a:rPr>
                  <a:t>条微指令</a:t>
                </a:r>
                <a:endParaRPr lang="en-US" altLang="zh-CN" sz="1800">
                  <a:latin typeface="Times New Roman" pitchFamily="18" charset="0"/>
                </a:endParaRPr>
              </a:p>
            </p:txBody>
          </p:sp>
        </p:grpSp>
        <p:grpSp>
          <p:nvGrpSpPr>
            <p:cNvPr id="6" name="Group 19"/>
            <p:cNvGrpSpPr>
              <a:grpSpLocks/>
            </p:cNvGrpSpPr>
            <p:nvPr/>
          </p:nvGrpSpPr>
          <p:grpSpPr bwMode="auto">
            <a:xfrm>
              <a:off x="1632" y="3024"/>
              <a:ext cx="1314" cy="288"/>
              <a:chOff x="2880" y="1392"/>
              <a:chExt cx="1314" cy="288"/>
            </a:xfrm>
          </p:grpSpPr>
          <p:sp>
            <p:nvSpPr>
              <p:cNvPr id="646164" name="Text Box 20"/>
              <p:cNvSpPr txBox="1">
                <a:spLocks noChangeArrowheads="1"/>
              </p:cNvSpPr>
              <p:nvPr/>
            </p:nvSpPr>
            <p:spPr bwMode="auto">
              <a:xfrm>
                <a:off x="2948" y="1416"/>
                <a:ext cx="1246" cy="231"/>
              </a:xfrm>
              <a:prstGeom prst="rect">
                <a:avLst/>
              </a:prstGeom>
              <a:noFill/>
              <a:ln w="9525">
                <a:noFill/>
                <a:miter lim="800000"/>
                <a:headEnd/>
                <a:tailEnd/>
              </a:ln>
              <a:effectLst/>
            </p:spPr>
            <p:txBody>
              <a:bodyPr wrap="none">
                <a:spAutoFit/>
              </a:bodyPr>
              <a:lstStyle/>
              <a:p>
                <a:pPr>
                  <a:spcBef>
                    <a:spcPct val="0"/>
                  </a:spcBef>
                </a:pPr>
                <a:r>
                  <a:rPr lang="zh-CN" altLang="en-US" sz="1800">
                    <a:latin typeface="Times New Roman" pitchFamily="18" charset="0"/>
                  </a:rPr>
                  <a:t>取第 </a:t>
                </a:r>
                <a:r>
                  <a:rPr lang="en-US" altLang="zh-CN" sz="1800" i="1">
                    <a:solidFill>
                      <a:schemeClr val="folHlink"/>
                    </a:solidFill>
                    <a:latin typeface="Times New Roman" pitchFamily="18" charset="0"/>
                  </a:rPr>
                  <a:t>i</a:t>
                </a:r>
                <a:r>
                  <a:rPr lang="en-US" altLang="zh-CN" sz="1800">
                    <a:solidFill>
                      <a:schemeClr val="folHlink"/>
                    </a:solidFill>
                    <a:latin typeface="Times New Roman" pitchFamily="18" charset="0"/>
                  </a:rPr>
                  <a:t>+1</a:t>
                </a:r>
                <a:r>
                  <a:rPr lang="en-US" altLang="zh-CN" sz="1800">
                    <a:latin typeface="Times New Roman" pitchFamily="18" charset="0"/>
                  </a:rPr>
                  <a:t> </a:t>
                </a:r>
                <a:r>
                  <a:rPr lang="zh-CN" altLang="en-US" sz="1800">
                    <a:latin typeface="Times New Roman" pitchFamily="18" charset="0"/>
                  </a:rPr>
                  <a:t>条微指令</a:t>
                </a:r>
              </a:p>
            </p:txBody>
          </p:sp>
          <p:sp>
            <p:nvSpPr>
              <p:cNvPr id="646165" name="Rectangle 21"/>
              <p:cNvSpPr>
                <a:spLocks noChangeArrowheads="1"/>
              </p:cNvSpPr>
              <p:nvPr/>
            </p:nvSpPr>
            <p:spPr bwMode="auto">
              <a:xfrm>
                <a:off x="2880" y="1392"/>
                <a:ext cx="1304" cy="288"/>
              </a:xfrm>
              <a:prstGeom prst="rect">
                <a:avLst/>
              </a:prstGeom>
              <a:noFill/>
              <a:ln w="28575">
                <a:solidFill>
                  <a:schemeClr val="tx1"/>
                </a:solidFill>
                <a:miter lim="800000"/>
                <a:headEnd/>
                <a:tailEnd/>
              </a:ln>
              <a:effectLst/>
            </p:spPr>
            <p:txBody>
              <a:bodyPr wrap="none" anchor="ctr"/>
              <a:lstStyle/>
              <a:p>
                <a:endParaRPr lang="zh-CN" altLang="en-US"/>
              </a:p>
            </p:txBody>
          </p:sp>
        </p:grpSp>
        <p:sp>
          <p:nvSpPr>
            <p:cNvPr id="646166" name="Rectangle 22"/>
            <p:cNvSpPr>
              <a:spLocks noChangeArrowheads="1"/>
            </p:cNvSpPr>
            <p:nvPr/>
          </p:nvSpPr>
          <p:spPr bwMode="auto">
            <a:xfrm>
              <a:off x="2928" y="3024"/>
              <a:ext cx="1304" cy="288"/>
            </a:xfrm>
            <a:prstGeom prst="rect">
              <a:avLst/>
            </a:prstGeom>
            <a:noFill/>
            <a:ln w="28575">
              <a:solidFill>
                <a:schemeClr val="tx1"/>
              </a:solidFill>
              <a:miter lim="800000"/>
              <a:headEnd/>
              <a:tailEnd/>
            </a:ln>
            <a:effectLst/>
          </p:spPr>
          <p:txBody>
            <a:bodyPr wrap="none" anchor="ctr"/>
            <a:lstStyle/>
            <a:p>
              <a:endParaRPr lang="zh-CN" altLang="en-US"/>
            </a:p>
          </p:txBody>
        </p:sp>
        <p:sp>
          <p:nvSpPr>
            <p:cNvPr id="646167" name="Text Box 23"/>
            <p:cNvSpPr txBox="1">
              <a:spLocks noChangeArrowheads="1"/>
            </p:cNvSpPr>
            <p:nvPr/>
          </p:nvSpPr>
          <p:spPr bwMode="auto">
            <a:xfrm>
              <a:off x="2911" y="3048"/>
              <a:ext cx="1360" cy="231"/>
            </a:xfrm>
            <a:prstGeom prst="rect">
              <a:avLst/>
            </a:prstGeom>
            <a:noFill/>
            <a:ln w="9525">
              <a:noFill/>
              <a:miter lim="800000"/>
              <a:headEnd/>
              <a:tailEnd/>
            </a:ln>
            <a:effectLst/>
          </p:spPr>
          <p:txBody>
            <a:bodyPr wrap="none">
              <a:spAutoFit/>
            </a:bodyPr>
            <a:lstStyle/>
            <a:p>
              <a:pPr>
                <a:spcBef>
                  <a:spcPct val="0"/>
                </a:spcBef>
              </a:pPr>
              <a:r>
                <a:rPr lang="zh-CN" altLang="en-US" sz="1800">
                  <a:latin typeface="Times New Roman" pitchFamily="18" charset="0"/>
                </a:rPr>
                <a:t>执行第 </a:t>
              </a:r>
              <a:r>
                <a:rPr lang="en-US" altLang="zh-CN" sz="1800" i="1">
                  <a:solidFill>
                    <a:schemeClr val="folHlink"/>
                  </a:solidFill>
                  <a:latin typeface="Times New Roman" pitchFamily="18" charset="0"/>
                </a:rPr>
                <a:t>i</a:t>
              </a:r>
              <a:r>
                <a:rPr lang="en-US" altLang="zh-CN" sz="1800">
                  <a:solidFill>
                    <a:schemeClr val="folHlink"/>
                  </a:solidFill>
                  <a:latin typeface="Times New Roman" pitchFamily="18" charset="0"/>
                </a:rPr>
                <a:t>+1</a:t>
              </a:r>
              <a:r>
                <a:rPr lang="en-US" altLang="zh-CN" sz="1000">
                  <a:solidFill>
                    <a:schemeClr val="folHlink"/>
                  </a:solidFill>
                  <a:latin typeface="Times New Roman" pitchFamily="18" charset="0"/>
                </a:rPr>
                <a:t> </a:t>
              </a:r>
              <a:r>
                <a:rPr lang="zh-CN" altLang="en-US" sz="1800">
                  <a:latin typeface="Times New Roman" pitchFamily="18" charset="0"/>
                </a:rPr>
                <a:t>条微指令</a:t>
              </a:r>
            </a:p>
          </p:txBody>
        </p:sp>
        <p:sp>
          <p:nvSpPr>
            <p:cNvPr id="646168" name="Text Box 24"/>
            <p:cNvSpPr txBox="1">
              <a:spLocks noChangeArrowheads="1"/>
            </p:cNvSpPr>
            <p:nvPr/>
          </p:nvSpPr>
          <p:spPr bwMode="auto">
            <a:xfrm>
              <a:off x="2972" y="3336"/>
              <a:ext cx="1246" cy="231"/>
            </a:xfrm>
            <a:prstGeom prst="rect">
              <a:avLst/>
            </a:prstGeom>
            <a:noFill/>
            <a:ln w="9525">
              <a:noFill/>
              <a:miter lim="800000"/>
              <a:headEnd/>
              <a:tailEnd/>
            </a:ln>
            <a:effectLst/>
          </p:spPr>
          <p:txBody>
            <a:bodyPr wrap="none">
              <a:spAutoFit/>
            </a:bodyPr>
            <a:lstStyle/>
            <a:p>
              <a:pPr>
                <a:spcBef>
                  <a:spcPct val="0"/>
                </a:spcBef>
              </a:pPr>
              <a:r>
                <a:rPr lang="zh-CN" altLang="en-US" sz="1800">
                  <a:latin typeface="Times New Roman" pitchFamily="18" charset="0"/>
                </a:rPr>
                <a:t>取第 </a:t>
              </a:r>
              <a:r>
                <a:rPr lang="en-US" altLang="zh-CN" sz="1800" i="1">
                  <a:solidFill>
                    <a:schemeClr val="folHlink"/>
                  </a:solidFill>
                  <a:latin typeface="Times New Roman" pitchFamily="18" charset="0"/>
                </a:rPr>
                <a:t>i</a:t>
              </a:r>
              <a:r>
                <a:rPr lang="en-US" altLang="zh-CN" sz="1800">
                  <a:solidFill>
                    <a:schemeClr val="folHlink"/>
                  </a:solidFill>
                  <a:latin typeface="Times New Roman" pitchFamily="18" charset="0"/>
                </a:rPr>
                <a:t>+2</a:t>
              </a:r>
              <a:r>
                <a:rPr lang="en-US" altLang="zh-CN" sz="1800">
                  <a:latin typeface="Times New Roman" pitchFamily="18" charset="0"/>
                </a:rPr>
                <a:t> </a:t>
              </a:r>
              <a:r>
                <a:rPr lang="zh-CN" altLang="en-US" sz="1800">
                  <a:latin typeface="Times New Roman" pitchFamily="18" charset="0"/>
                </a:rPr>
                <a:t>条微指令</a:t>
              </a:r>
            </a:p>
          </p:txBody>
        </p:sp>
        <p:sp>
          <p:nvSpPr>
            <p:cNvPr id="646169" name="Rectangle 25"/>
            <p:cNvSpPr>
              <a:spLocks noChangeArrowheads="1"/>
            </p:cNvSpPr>
            <p:nvPr/>
          </p:nvSpPr>
          <p:spPr bwMode="auto">
            <a:xfrm>
              <a:off x="2928" y="3312"/>
              <a:ext cx="1304" cy="288"/>
            </a:xfrm>
            <a:prstGeom prst="rect">
              <a:avLst/>
            </a:prstGeom>
            <a:noFill/>
            <a:ln w="28575">
              <a:solidFill>
                <a:schemeClr val="tx1"/>
              </a:solidFill>
              <a:miter lim="800000"/>
              <a:headEnd/>
              <a:tailEnd/>
            </a:ln>
            <a:effectLst/>
          </p:spPr>
          <p:txBody>
            <a:bodyPr wrap="none" anchor="ctr"/>
            <a:lstStyle/>
            <a:p>
              <a:endParaRPr lang="zh-CN" altLang="en-US"/>
            </a:p>
          </p:txBody>
        </p:sp>
        <p:sp>
          <p:nvSpPr>
            <p:cNvPr id="646170" name="Rectangle 26"/>
            <p:cNvSpPr>
              <a:spLocks noChangeArrowheads="1"/>
            </p:cNvSpPr>
            <p:nvPr/>
          </p:nvSpPr>
          <p:spPr bwMode="auto">
            <a:xfrm>
              <a:off x="4224" y="3312"/>
              <a:ext cx="1304" cy="288"/>
            </a:xfrm>
            <a:prstGeom prst="rect">
              <a:avLst/>
            </a:prstGeom>
            <a:noFill/>
            <a:ln w="28575">
              <a:solidFill>
                <a:schemeClr val="tx1"/>
              </a:solidFill>
              <a:miter lim="800000"/>
              <a:headEnd/>
              <a:tailEnd/>
            </a:ln>
            <a:effectLst/>
          </p:spPr>
          <p:txBody>
            <a:bodyPr wrap="none" anchor="ctr"/>
            <a:lstStyle/>
            <a:p>
              <a:endParaRPr lang="zh-CN" altLang="en-US"/>
            </a:p>
          </p:txBody>
        </p:sp>
        <p:sp>
          <p:nvSpPr>
            <p:cNvPr id="646171" name="Text Box 27"/>
            <p:cNvSpPr txBox="1">
              <a:spLocks noChangeArrowheads="1"/>
            </p:cNvSpPr>
            <p:nvPr/>
          </p:nvSpPr>
          <p:spPr bwMode="auto">
            <a:xfrm>
              <a:off x="4207" y="3336"/>
              <a:ext cx="1360" cy="231"/>
            </a:xfrm>
            <a:prstGeom prst="rect">
              <a:avLst/>
            </a:prstGeom>
            <a:noFill/>
            <a:ln w="9525">
              <a:noFill/>
              <a:miter lim="800000"/>
              <a:headEnd/>
              <a:tailEnd/>
            </a:ln>
            <a:effectLst/>
          </p:spPr>
          <p:txBody>
            <a:bodyPr wrap="none">
              <a:spAutoFit/>
            </a:bodyPr>
            <a:lstStyle/>
            <a:p>
              <a:pPr>
                <a:spcBef>
                  <a:spcPct val="0"/>
                </a:spcBef>
              </a:pPr>
              <a:r>
                <a:rPr lang="zh-CN" altLang="en-US" sz="1800">
                  <a:latin typeface="Times New Roman" pitchFamily="18" charset="0"/>
                </a:rPr>
                <a:t>执行第 </a:t>
              </a:r>
              <a:r>
                <a:rPr lang="en-US" altLang="zh-CN" sz="1800" i="1">
                  <a:solidFill>
                    <a:schemeClr val="folHlink"/>
                  </a:solidFill>
                  <a:latin typeface="Times New Roman" pitchFamily="18" charset="0"/>
                </a:rPr>
                <a:t>i</a:t>
              </a:r>
              <a:r>
                <a:rPr lang="en-US" altLang="zh-CN" sz="1800">
                  <a:solidFill>
                    <a:schemeClr val="folHlink"/>
                  </a:solidFill>
                  <a:latin typeface="Times New Roman" pitchFamily="18" charset="0"/>
                </a:rPr>
                <a:t>+2</a:t>
              </a:r>
              <a:r>
                <a:rPr lang="en-US" altLang="zh-CN" sz="1000">
                  <a:solidFill>
                    <a:schemeClr val="folHlink"/>
                  </a:solidFill>
                  <a:latin typeface="Times New Roman" pitchFamily="18" charset="0"/>
                </a:rPr>
                <a:t> </a:t>
              </a:r>
              <a:r>
                <a:rPr lang="zh-CN" altLang="en-US" sz="1800">
                  <a:latin typeface="Times New Roman" pitchFamily="18" charset="0"/>
                </a:rPr>
                <a:t>条微指令</a:t>
              </a:r>
            </a:p>
          </p:txBody>
        </p:sp>
      </p:grpSp>
      <p:sp>
        <p:nvSpPr>
          <p:cNvPr id="646172" name="Text Box 28"/>
          <p:cNvSpPr txBox="1">
            <a:spLocks noChangeArrowheads="1"/>
          </p:cNvSpPr>
          <p:nvPr/>
        </p:nvSpPr>
        <p:spPr bwMode="auto">
          <a:xfrm>
            <a:off x="504825" y="1620838"/>
            <a:ext cx="2405063" cy="457200"/>
          </a:xfrm>
          <a:prstGeom prst="rect">
            <a:avLst/>
          </a:prstGeom>
          <a:noFill/>
          <a:ln w="9525">
            <a:noFill/>
            <a:miter lim="800000"/>
            <a:headEnd/>
            <a:tailEnd/>
          </a:ln>
          <a:effectLst/>
        </p:spPr>
        <p:txBody>
          <a:bodyPr wrap="none">
            <a:spAutoFit/>
          </a:bodyPr>
          <a:lstStyle/>
          <a:p>
            <a:pPr>
              <a:spcBef>
                <a:spcPct val="0"/>
              </a:spcBef>
            </a:pPr>
            <a:r>
              <a:rPr lang="zh-CN" altLang="en-US" sz="2400">
                <a:solidFill>
                  <a:schemeClr val="folHlink"/>
                </a:solidFill>
                <a:latin typeface="Times New Roman" pitchFamily="18" charset="0"/>
              </a:rPr>
              <a:t>串行 </a:t>
            </a:r>
            <a:r>
              <a:rPr lang="zh-CN" altLang="en-US" sz="2400">
                <a:latin typeface="Times New Roman" pitchFamily="18" charset="0"/>
              </a:rPr>
              <a:t>微程序控制</a:t>
            </a:r>
          </a:p>
        </p:txBody>
      </p:sp>
      <p:sp>
        <p:nvSpPr>
          <p:cNvPr id="646173" name="Text Box 29"/>
          <p:cNvSpPr txBox="1">
            <a:spLocks noChangeArrowheads="1"/>
          </p:cNvSpPr>
          <p:nvPr/>
        </p:nvSpPr>
        <p:spPr bwMode="auto">
          <a:xfrm>
            <a:off x="444500" y="3657600"/>
            <a:ext cx="2405063" cy="457200"/>
          </a:xfrm>
          <a:prstGeom prst="rect">
            <a:avLst/>
          </a:prstGeom>
          <a:noFill/>
          <a:ln w="9525">
            <a:noFill/>
            <a:miter lim="800000"/>
            <a:headEnd/>
            <a:tailEnd/>
          </a:ln>
          <a:effectLst/>
        </p:spPr>
        <p:txBody>
          <a:bodyPr wrap="none">
            <a:spAutoFit/>
          </a:bodyPr>
          <a:lstStyle/>
          <a:p>
            <a:pPr>
              <a:spcBef>
                <a:spcPct val="0"/>
              </a:spcBef>
            </a:pPr>
            <a:r>
              <a:rPr lang="zh-CN" altLang="en-US" sz="2400">
                <a:solidFill>
                  <a:schemeClr val="folHlink"/>
                </a:solidFill>
                <a:latin typeface="Times New Roman" pitchFamily="18" charset="0"/>
              </a:rPr>
              <a:t>并行 </a:t>
            </a:r>
            <a:r>
              <a:rPr lang="zh-CN" altLang="en-US" sz="2400">
                <a:latin typeface="Times New Roman" pitchFamily="18" charset="0"/>
              </a:rPr>
              <a:t>微程序控制</a:t>
            </a:r>
          </a:p>
        </p:txBody>
      </p:sp>
      <p:sp>
        <p:nvSpPr>
          <p:cNvPr id="646174" name="Rectangle 30"/>
          <p:cNvSpPr>
            <a:spLocks noChangeArrowheads="1"/>
          </p:cNvSpPr>
          <p:nvPr/>
        </p:nvSpPr>
        <p:spPr bwMode="auto">
          <a:xfrm>
            <a:off x="7696200" y="152400"/>
            <a:ext cx="1447800" cy="838200"/>
          </a:xfrm>
          <a:prstGeom prst="rect">
            <a:avLst/>
          </a:prstGeom>
          <a:noFill/>
          <a:ln w="9525">
            <a:noFill/>
            <a:miter lim="800000"/>
            <a:headEnd/>
            <a:tailEnd/>
          </a:ln>
          <a:effectLst/>
        </p:spPr>
        <p:txBody>
          <a:bodyPr lIns="92075" tIns="46038" rIns="92075" bIns="46038" anchor="ctr"/>
          <a:lstStyle/>
          <a:p>
            <a:pPr>
              <a:spcBef>
                <a:spcPct val="0"/>
              </a:spcBef>
            </a:pPr>
            <a:r>
              <a:rPr lang="zh-CN" altLang="en-US" sz="4400">
                <a:solidFill>
                  <a:schemeClr val="tx2"/>
                </a:solidFill>
                <a:effectLst>
                  <a:outerShdw blurRad="38100" dist="38100" dir="2700000" algn="tl">
                    <a:srgbClr val="000000"/>
                  </a:outerShdw>
                </a:effectLst>
                <a:latin typeface="Arial" charset="0"/>
              </a:rPr>
              <a:t>10.2</a:t>
            </a:r>
          </a:p>
        </p:txBody>
      </p:sp>
      <p:sp>
        <p:nvSpPr>
          <p:cNvPr id="646175" name="AutoShape 31">
            <a:hlinkClick r:id="" action="ppaction://noaction" highlightClick="1"/>
          </p:cNvPr>
          <p:cNvSpPr>
            <a:spLocks noChangeArrowheads="1"/>
          </p:cNvSpPr>
          <p:nvPr/>
        </p:nvSpPr>
        <p:spPr bwMode="auto">
          <a:xfrm>
            <a:off x="8589963" y="6516688"/>
            <a:ext cx="539750" cy="333375"/>
          </a:xfrm>
          <a:prstGeom prst="actionButtonEnd">
            <a:avLst/>
          </a:prstGeom>
          <a:solidFill>
            <a:srgbClr val="3366FF"/>
          </a:solidFill>
          <a:ln w="9525">
            <a:noFill/>
            <a:miter lim="800000"/>
            <a:headEnd/>
            <a:tailEnd/>
          </a:ln>
          <a:effectLst/>
        </p:spPr>
        <p:txBody>
          <a:bodyPr wrap="none" anchor="ctr">
            <a:spAutoFit/>
          </a:bodyPr>
          <a:lstStyle/>
          <a:p>
            <a:endParaRPr lang="zh-CN" altLang="en-US"/>
          </a:p>
        </p:txBody>
      </p:sp>
      <p:sp>
        <p:nvSpPr>
          <p:cNvPr id="32" name="日期占位符 31"/>
          <p:cNvSpPr>
            <a:spLocks noGrp="1"/>
          </p:cNvSpPr>
          <p:nvPr>
            <p:ph type="dt" sz="half" idx="10"/>
          </p:nvPr>
        </p:nvSpPr>
        <p:spPr/>
        <p:txBody>
          <a:bodyPr/>
          <a:lstStyle/>
          <a:p>
            <a:fld id="{10466784-6C7A-4102-833D-D2083497CC4E}" type="datetime1">
              <a:rPr lang="zh-CN" altLang="en-US" smtClean="0"/>
              <a:pPr/>
              <a:t>2019/11/28</a:t>
            </a:fld>
            <a:endParaRPr lang="zh-CN" altLang="en-US"/>
          </a:p>
        </p:txBody>
      </p:sp>
      <p:sp>
        <p:nvSpPr>
          <p:cNvPr id="33" name="灯片编号占位符 32"/>
          <p:cNvSpPr>
            <a:spLocks noGrp="1"/>
          </p:cNvSpPr>
          <p:nvPr>
            <p:ph type="sldNum" sz="quarter" idx="12"/>
          </p:nvPr>
        </p:nvSpPr>
        <p:spPr/>
        <p:txBody>
          <a:bodyPr/>
          <a:lstStyle/>
          <a:p>
            <a:fld id="{0C913308-F349-4B6D-A68A-DD1791B4A57B}" type="slidenum">
              <a:rPr lang="zh-CN" altLang="en-US" smtClean="0"/>
              <a:pPr/>
              <a:t>45</a:t>
            </a:fld>
            <a:endParaRPr lang="zh-CN" altLang="en-US"/>
          </a:p>
        </p:txBody>
      </p:sp>
      <p:sp>
        <p:nvSpPr>
          <p:cNvPr id="34" name="页脚占位符 33"/>
          <p:cNvSpPr>
            <a:spLocks noGrp="1"/>
          </p:cNvSpPr>
          <p:nvPr>
            <p:ph type="ftr" sz="quarter" idx="11"/>
          </p:nvPr>
        </p:nvSpPr>
        <p:spPr/>
        <p:txBody>
          <a:bodyPr/>
          <a:lstStyle/>
          <a:p>
            <a:r>
              <a:rPr lang="zh-CN" altLang="en-US" smtClean="0"/>
              <a:t>龙芯</a:t>
            </a:r>
            <a:r>
              <a:rPr lang="en-US" altLang="zh-CN" smtClean="0"/>
              <a:t>-</a:t>
            </a:r>
            <a:r>
              <a:rPr lang="zh-CN" altLang="en-US" smtClean="0"/>
              <a:t>东北大学（秦皇岛）联合实验室</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46172"/>
                                        </p:tgtEl>
                                        <p:attrNameLst>
                                          <p:attrName>style.visibility</p:attrName>
                                        </p:attrNameLst>
                                      </p:cBhvr>
                                      <p:to>
                                        <p:strVal val="visible"/>
                                      </p:to>
                                    </p:set>
                                    <p:animEffect transition="in" filter="blinds(horizontal)">
                                      <p:cBhvr>
                                        <p:cTn id="7" dur="500"/>
                                        <p:tgtEl>
                                          <p:spTgt spid="64617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46173"/>
                                        </p:tgtEl>
                                        <p:attrNameLst>
                                          <p:attrName>style.visibility</p:attrName>
                                        </p:attrNameLst>
                                      </p:cBhvr>
                                      <p:to>
                                        <p:strVal val="visible"/>
                                      </p:to>
                                    </p:set>
                                    <p:animEffect transition="in" filter="blinds(horizontal)">
                                      <p:cBhvr>
                                        <p:cTn id="17" dur="500"/>
                                        <p:tgtEl>
                                          <p:spTgt spid="646173"/>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strips(downRight)">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6172" grpId="0" autoUpdateAnimBg="0"/>
      <p:bldP spid="646173"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206" name="Text Box 38"/>
          <p:cNvSpPr txBox="1">
            <a:spLocks noChangeArrowheads="1"/>
          </p:cNvSpPr>
          <p:nvPr/>
        </p:nvSpPr>
        <p:spPr bwMode="auto">
          <a:xfrm>
            <a:off x="1306513" y="4473575"/>
            <a:ext cx="4903787" cy="579438"/>
          </a:xfrm>
          <a:prstGeom prst="rect">
            <a:avLst/>
          </a:prstGeom>
          <a:noFill/>
          <a:ln w="9525">
            <a:noFill/>
            <a:miter lim="800000"/>
            <a:headEnd/>
            <a:tailEnd/>
          </a:ln>
          <a:effectLst/>
        </p:spPr>
        <p:txBody>
          <a:bodyPr wrap="none">
            <a:spAutoFit/>
          </a:bodyPr>
          <a:lstStyle/>
          <a:p>
            <a:pPr>
              <a:spcBef>
                <a:spcPct val="0"/>
              </a:spcBef>
            </a:pPr>
            <a:r>
              <a:rPr lang="zh-CN" altLang="en-US" sz="2400">
                <a:latin typeface="Times New Roman" pitchFamily="18" charset="0"/>
              </a:rPr>
              <a:t>还需考虑 </a:t>
            </a:r>
            <a:r>
              <a:rPr lang="zh-CN" altLang="en-US" sz="2400">
                <a:solidFill>
                  <a:schemeClr val="folHlink"/>
                </a:solidFill>
                <a:latin typeface="Times New Roman" pitchFamily="18" charset="0"/>
              </a:rPr>
              <a:t>如何读出 </a:t>
            </a:r>
            <a:r>
              <a:rPr lang="zh-CN" altLang="en-US" sz="2400">
                <a:latin typeface="Times New Roman" pitchFamily="18" charset="0"/>
              </a:rPr>
              <a:t>这 3 条微指令 </a:t>
            </a:r>
            <a:r>
              <a:rPr lang="zh-CN" altLang="en-US" sz="3200">
                <a:solidFill>
                  <a:schemeClr val="folHlink"/>
                </a:solidFill>
                <a:latin typeface="Times New Roman" pitchFamily="18" charset="0"/>
              </a:rPr>
              <a:t>?</a:t>
            </a:r>
          </a:p>
        </p:txBody>
      </p:sp>
      <p:sp>
        <p:nvSpPr>
          <p:cNvPr id="647170" name="Text Box 2"/>
          <p:cNvSpPr txBox="1">
            <a:spLocks noChangeArrowheads="1"/>
          </p:cNvSpPr>
          <p:nvPr/>
        </p:nvSpPr>
        <p:spPr bwMode="auto">
          <a:xfrm>
            <a:off x="533400" y="1077913"/>
            <a:ext cx="7777163" cy="519112"/>
          </a:xfrm>
          <a:prstGeom prst="rect">
            <a:avLst/>
          </a:prstGeom>
          <a:noFill/>
          <a:ln w="9525">
            <a:noFill/>
            <a:miter lim="800000"/>
            <a:headEnd/>
            <a:tailEnd/>
          </a:ln>
          <a:effectLst/>
        </p:spPr>
        <p:txBody>
          <a:bodyPr>
            <a:spAutoFit/>
          </a:bodyPr>
          <a:lstStyle/>
          <a:p>
            <a:pPr>
              <a:spcBef>
                <a:spcPct val="50000"/>
              </a:spcBef>
            </a:pPr>
            <a:r>
              <a:rPr kumimoji="0" lang="zh-CN" altLang="en-US" sz="2800">
                <a:latin typeface="Times New Roman" pitchFamily="18" charset="0"/>
              </a:rPr>
              <a:t>1. </a:t>
            </a:r>
            <a:r>
              <a:rPr kumimoji="0" lang="zh-CN" altLang="en-US" sz="2800">
                <a:latin typeface="Verdana" pitchFamily="34" charset="0"/>
              </a:rPr>
              <a:t>写出对应机器指令的微操作及节拍安排</a:t>
            </a:r>
          </a:p>
        </p:txBody>
      </p:sp>
      <p:sp>
        <p:nvSpPr>
          <p:cNvPr id="647171" name="Text Box 3"/>
          <p:cNvSpPr txBox="1">
            <a:spLocks noChangeArrowheads="1"/>
          </p:cNvSpPr>
          <p:nvPr/>
        </p:nvSpPr>
        <p:spPr bwMode="auto">
          <a:xfrm>
            <a:off x="1668463" y="1690688"/>
            <a:ext cx="5722937" cy="519112"/>
          </a:xfrm>
          <a:prstGeom prst="rect">
            <a:avLst/>
          </a:prstGeom>
          <a:noFill/>
          <a:ln w="9525">
            <a:noFill/>
            <a:miter lim="800000"/>
            <a:headEnd/>
            <a:tailEnd/>
          </a:ln>
          <a:effectLst/>
        </p:spPr>
        <p:txBody>
          <a:bodyPr>
            <a:spAutoFit/>
          </a:bodyPr>
          <a:lstStyle/>
          <a:p>
            <a:pPr>
              <a:spcBef>
                <a:spcPct val="50000"/>
              </a:spcBef>
            </a:pPr>
            <a:r>
              <a:rPr kumimoji="0" lang="zh-CN" altLang="en-US" sz="2800">
                <a:solidFill>
                  <a:schemeClr val="folHlink"/>
                </a:solidFill>
                <a:latin typeface="Verdana" pitchFamily="34" charset="0"/>
              </a:rPr>
              <a:t>假设 </a:t>
            </a:r>
            <a:r>
              <a:rPr kumimoji="0" lang="en-US" altLang="zh-CN" sz="2800">
                <a:solidFill>
                  <a:schemeClr val="folHlink"/>
                </a:solidFill>
                <a:latin typeface="Times New Roman" pitchFamily="18" charset="0"/>
              </a:rPr>
              <a:t>CPU</a:t>
            </a:r>
            <a:r>
              <a:rPr kumimoji="0" lang="en-US" altLang="zh-CN" sz="2800">
                <a:solidFill>
                  <a:schemeClr val="folHlink"/>
                </a:solidFill>
              </a:rPr>
              <a:t> </a:t>
            </a:r>
            <a:r>
              <a:rPr kumimoji="0" lang="zh-CN" altLang="en-US" sz="2800">
                <a:solidFill>
                  <a:schemeClr val="folHlink"/>
                </a:solidFill>
                <a:latin typeface="Verdana" pitchFamily="34" charset="0"/>
              </a:rPr>
              <a:t>结构与组合逻辑相同</a:t>
            </a:r>
          </a:p>
        </p:txBody>
      </p:sp>
      <p:sp>
        <p:nvSpPr>
          <p:cNvPr id="647172" name="Text Box 4"/>
          <p:cNvSpPr txBox="1">
            <a:spLocks noChangeArrowheads="1"/>
          </p:cNvSpPr>
          <p:nvPr/>
        </p:nvSpPr>
        <p:spPr bwMode="auto">
          <a:xfrm>
            <a:off x="606425" y="2286000"/>
            <a:ext cx="4956175" cy="519113"/>
          </a:xfrm>
          <a:prstGeom prst="rect">
            <a:avLst/>
          </a:prstGeom>
          <a:noFill/>
          <a:ln w="9525">
            <a:noFill/>
            <a:miter lim="800000"/>
            <a:headEnd/>
            <a:tailEnd/>
          </a:ln>
          <a:effectLst/>
        </p:spPr>
        <p:txBody>
          <a:bodyPr>
            <a:spAutoFit/>
          </a:bodyPr>
          <a:lstStyle/>
          <a:p>
            <a:pPr>
              <a:spcBef>
                <a:spcPct val="50000"/>
              </a:spcBef>
            </a:pPr>
            <a:r>
              <a:rPr kumimoji="0" lang="en-US" altLang="zh-CN" sz="2800">
                <a:latin typeface="Times New Roman" pitchFamily="18" charset="0"/>
              </a:rPr>
              <a:t>(1) </a:t>
            </a:r>
            <a:r>
              <a:rPr kumimoji="0" lang="zh-CN" altLang="en-US" sz="2800">
                <a:latin typeface="Verdana" pitchFamily="34" charset="0"/>
              </a:rPr>
              <a:t>取指阶段微操作分析</a:t>
            </a:r>
          </a:p>
        </p:txBody>
      </p:sp>
      <p:sp>
        <p:nvSpPr>
          <p:cNvPr id="647173" name="Text Box 5"/>
          <p:cNvSpPr txBox="1">
            <a:spLocks noChangeArrowheads="1"/>
          </p:cNvSpPr>
          <p:nvPr/>
        </p:nvSpPr>
        <p:spPr bwMode="auto">
          <a:xfrm>
            <a:off x="1189038" y="2971800"/>
            <a:ext cx="471487" cy="457200"/>
          </a:xfrm>
          <a:prstGeom prst="rect">
            <a:avLst/>
          </a:prstGeom>
          <a:noFill/>
          <a:ln w="9525">
            <a:noFill/>
            <a:miter lim="800000"/>
            <a:headEnd/>
            <a:tailEnd/>
          </a:ln>
          <a:effectLst/>
        </p:spPr>
        <p:txBody>
          <a:bodyPr wrap="none">
            <a:spAutoFit/>
          </a:bodyPr>
          <a:lstStyle/>
          <a:p>
            <a:pPr>
              <a:spcBef>
                <a:spcPct val="0"/>
              </a:spcBef>
            </a:pPr>
            <a:r>
              <a:rPr lang="en-US" altLang="zh-CN" sz="2400" i="1">
                <a:latin typeface="Times New Roman" pitchFamily="18" charset="0"/>
              </a:rPr>
              <a:t>T</a:t>
            </a:r>
            <a:r>
              <a:rPr lang="en-US" altLang="zh-CN" sz="2400" baseline="-25000">
                <a:latin typeface="Times New Roman" pitchFamily="18" charset="0"/>
              </a:rPr>
              <a:t>0</a:t>
            </a:r>
          </a:p>
        </p:txBody>
      </p:sp>
      <p:sp>
        <p:nvSpPr>
          <p:cNvPr id="647174" name="Text Box 6"/>
          <p:cNvSpPr txBox="1">
            <a:spLocks noChangeArrowheads="1"/>
          </p:cNvSpPr>
          <p:nvPr/>
        </p:nvSpPr>
        <p:spPr bwMode="auto">
          <a:xfrm>
            <a:off x="1189038" y="3457575"/>
            <a:ext cx="471487" cy="457200"/>
          </a:xfrm>
          <a:prstGeom prst="rect">
            <a:avLst/>
          </a:prstGeom>
          <a:noFill/>
          <a:ln w="9525">
            <a:noFill/>
            <a:miter lim="800000"/>
            <a:headEnd/>
            <a:tailEnd/>
          </a:ln>
          <a:effectLst/>
        </p:spPr>
        <p:txBody>
          <a:bodyPr wrap="none">
            <a:spAutoFit/>
          </a:bodyPr>
          <a:lstStyle/>
          <a:p>
            <a:pPr>
              <a:spcBef>
                <a:spcPct val="0"/>
              </a:spcBef>
            </a:pPr>
            <a:r>
              <a:rPr lang="en-US" altLang="zh-CN" sz="2400" i="1">
                <a:latin typeface="Times New Roman" pitchFamily="18" charset="0"/>
              </a:rPr>
              <a:t>T</a:t>
            </a:r>
            <a:r>
              <a:rPr lang="en-US" altLang="zh-CN" sz="2400" baseline="-25000">
                <a:latin typeface="Times New Roman" pitchFamily="18" charset="0"/>
              </a:rPr>
              <a:t>1</a:t>
            </a:r>
          </a:p>
        </p:txBody>
      </p:sp>
      <p:sp>
        <p:nvSpPr>
          <p:cNvPr id="647175" name="Text Box 7"/>
          <p:cNvSpPr txBox="1">
            <a:spLocks noChangeArrowheads="1"/>
          </p:cNvSpPr>
          <p:nvPr/>
        </p:nvSpPr>
        <p:spPr bwMode="auto">
          <a:xfrm>
            <a:off x="1189038" y="3944938"/>
            <a:ext cx="471487" cy="457200"/>
          </a:xfrm>
          <a:prstGeom prst="rect">
            <a:avLst/>
          </a:prstGeom>
          <a:noFill/>
          <a:ln w="9525">
            <a:noFill/>
            <a:miter lim="800000"/>
            <a:headEnd/>
            <a:tailEnd/>
          </a:ln>
          <a:effectLst/>
        </p:spPr>
        <p:txBody>
          <a:bodyPr wrap="none">
            <a:spAutoFit/>
          </a:bodyPr>
          <a:lstStyle/>
          <a:p>
            <a:pPr>
              <a:spcBef>
                <a:spcPct val="0"/>
              </a:spcBef>
            </a:pPr>
            <a:r>
              <a:rPr lang="en-US" altLang="zh-CN" sz="2400" i="1">
                <a:latin typeface="Times New Roman" pitchFamily="18" charset="0"/>
              </a:rPr>
              <a:t>T</a:t>
            </a:r>
            <a:r>
              <a:rPr lang="en-US" altLang="zh-CN" sz="2400" baseline="-25000">
                <a:latin typeface="Times New Roman" pitchFamily="18" charset="0"/>
              </a:rPr>
              <a:t>2</a:t>
            </a:r>
          </a:p>
        </p:txBody>
      </p:sp>
      <p:grpSp>
        <p:nvGrpSpPr>
          <p:cNvPr id="2" name="Group 8"/>
          <p:cNvGrpSpPr>
            <a:grpSpLocks/>
          </p:cNvGrpSpPr>
          <p:nvPr/>
        </p:nvGrpSpPr>
        <p:grpSpPr bwMode="auto">
          <a:xfrm>
            <a:off x="1874838" y="2971800"/>
            <a:ext cx="1852612" cy="457200"/>
            <a:chOff x="1094" y="1887"/>
            <a:chExt cx="1167" cy="288"/>
          </a:xfrm>
        </p:grpSpPr>
        <p:sp>
          <p:nvSpPr>
            <p:cNvPr id="647177" name="Text Box 9"/>
            <p:cNvSpPr txBox="1">
              <a:spLocks noChangeArrowheads="1"/>
            </p:cNvSpPr>
            <p:nvPr/>
          </p:nvSpPr>
          <p:spPr bwMode="auto">
            <a:xfrm>
              <a:off x="1094" y="1887"/>
              <a:ext cx="1167" cy="288"/>
            </a:xfrm>
            <a:prstGeom prst="rect">
              <a:avLst/>
            </a:prstGeom>
            <a:noFill/>
            <a:ln w="9525">
              <a:noFill/>
              <a:miter lim="800000"/>
              <a:headEnd/>
              <a:tailEnd/>
            </a:ln>
            <a:effectLst/>
          </p:spPr>
          <p:txBody>
            <a:bodyPr wrap="none">
              <a:spAutoFit/>
            </a:bodyPr>
            <a:lstStyle/>
            <a:p>
              <a:pPr>
                <a:spcBef>
                  <a:spcPct val="0"/>
                </a:spcBef>
              </a:pPr>
              <a:r>
                <a:rPr lang="en-US" altLang="zh-CN" sz="2400">
                  <a:latin typeface="Times New Roman" pitchFamily="18" charset="0"/>
                </a:rPr>
                <a:t>PC       MAR</a:t>
              </a:r>
            </a:p>
          </p:txBody>
        </p:sp>
        <p:sp>
          <p:nvSpPr>
            <p:cNvPr id="647178" name="Line 10"/>
            <p:cNvSpPr>
              <a:spLocks noChangeShapeType="1"/>
            </p:cNvSpPr>
            <p:nvPr/>
          </p:nvSpPr>
          <p:spPr bwMode="auto">
            <a:xfrm>
              <a:off x="1464" y="2031"/>
              <a:ext cx="240" cy="0"/>
            </a:xfrm>
            <a:prstGeom prst="line">
              <a:avLst/>
            </a:prstGeom>
            <a:noFill/>
            <a:ln w="28575">
              <a:solidFill>
                <a:schemeClr val="tx1"/>
              </a:solidFill>
              <a:round/>
              <a:headEnd/>
              <a:tailEnd type="stealth" w="med" len="med"/>
            </a:ln>
            <a:effectLst/>
          </p:spPr>
          <p:txBody>
            <a:bodyPr wrap="none"/>
            <a:lstStyle/>
            <a:p>
              <a:endParaRPr lang="zh-CN" altLang="en-US"/>
            </a:p>
          </p:txBody>
        </p:sp>
      </p:grpSp>
      <p:grpSp>
        <p:nvGrpSpPr>
          <p:cNvPr id="3" name="Group 11"/>
          <p:cNvGrpSpPr>
            <a:grpSpLocks/>
          </p:cNvGrpSpPr>
          <p:nvPr/>
        </p:nvGrpSpPr>
        <p:grpSpPr bwMode="auto">
          <a:xfrm>
            <a:off x="1874838" y="3503613"/>
            <a:ext cx="2894012" cy="457200"/>
            <a:chOff x="1094" y="2149"/>
            <a:chExt cx="1823" cy="288"/>
          </a:xfrm>
        </p:grpSpPr>
        <p:sp>
          <p:nvSpPr>
            <p:cNvPr id="647180" name="Text Box 12"/>
            <p:cNvSpPr txBox="1">
              <a:spLocks noChangeArrowheads="1"/>
            </p:cNvSpPr>
            <p:nvPr/>
          </p:nvSpPr>
          <p:spPr bwMode="auto">
            <a:xfrm>
              <a:off x="1094" y="2149"/>
              <a:ext cx="1823" cy="288"/>
            </a:xfrm>
            <a:prstGeom prst="rect">
              <a:avLst/>
            </a:prstGeom>
            <a:noFill/>
            <a:ln w="9525">
              <a:noFill/>
              <a:miter lim="800000"/>
              <a:headEnd/>
              <a:tailEnd/>
            </a:ln>
            <a:effectLst/>
          </p:spPr>
          <p:txBody>
            <a:bodyPr wrap="none">
              <a:spAutoFit/>
            </a:bodyPr>
            <a:lstStyle/>
            <a:p>
              <a:pPr>
                <a:spcBef>
                  <a:spcPct val="0"/>
                </a:spcBef>
              </a:pPr>
              <a:r>
                <a:rPr lang="en-US" altLang="zh-CN" sz="2400">
                  <a:latin typeface="Times New Roman" pitchFamily="18" charset="0"/>
                </a:rPr>
                <a:t>M ( MAR )       MDR</a:t>
              </a:r>
            </a:p>
          </p:txBody>
        </p:sp>
        <p:sp>
          <p:nvSpPr>
            <p:cNvPr id="647181" name="Line 13"/>
            <p:cNvSpPr>
              <a:spLocks noChangeShapeType="1"/>
            </p:cNvSpPr>
            <p:nvPr/>
          </p:nvSpPr>
          <p:spPr bwMode="auto">
            <a:xfrm>
              <a:off x="2112" y="2293"/>
              <a:ext cx="240" cy="0"/>
            </a:xfrm>
            <a:prstGeom prst="line">
              <a:avLst/>
            </a:prstGeom>
            <a:noFill/>
            <a:ln w="28575">
              <a:solidFill>
                <a:schemeClr val="tx1"/>
              </a:solidFill>
              <a:round/>
              <a:headEnd/>
              <a:tailEnd type="stealth" w="med" len="med"/>
            </a:ln>
            <a:effectLst/>
          </p:spPr>
          <p:txBody>
            <a:bodyPr wrap="none"/>
            <a:lstStyle/>
            <a:p>
              <a:endParaRPr lang="zh-CN" altLang="en-US"/>
            </a:p>
          </p:txBody>
        </p:sp>
      </p:grpSp>
      <p:grpSp>
        <p:nvGrpSpPr>
          <p:cNvPr id="4" name="Group 14"/>
          <p:cNvGrpSpPr>
            <a:grpSpLocks/>
          </p:cNvGrpSpPr>
          <p:nvPr/>
        </p:nvGrpSpPr>
        <p:grpSpPr bwMode="auto">
          <a:xfrm>
            <a:off x="4999038" y="3503613"/>
            <a:ext cx="2516187" cy="457200"/>
            <a:chOff x="3062" y="2149"/>
            <a:chExt cx="1585" cy="288"/>
          </a:xfrm>
        </p:grpSpPr>
        <p:sp>
          <p:nvSpPr>
            <p:cNvPr id="647183" name="Text Box 15"/>
            <p:cNvSpPr txBox="1">
              <a:spLocks noChangeArrowheads="1"/>
            </p:cNvSpPr>
            <p:nvPr/>
          </p:nvSpPr>
          <p:spPr bwMode="auto">
            <a:xfrm>
              <a:off x="3062" y="2149"/>
              <a:ext cx="1585" cy="288"/>
            </a:xfrm>
            <a:prstGeom prst="rect">
              <a:avLst/>
            </a:prstGeom>
            <a:noFill/>
            <a:ln w="9525">
              <a:noFill/>
              <a:miter lim="800000"/>
              <a:headEnd/>
              <a:tailEnd/>
            </a:ln>
            <a:effectLst/>
          </p:spPr>
          <p:txBody>
            <a:bodyPr wrap="none">
              <a:spAutoFit/>
            </a:bodyPr>
            <a:lstStyle/>
            <a:p>
              <a:pPr>
                <a:spcBef>
                  <a:spcPct val="0"/>
                </a:spcBef>
              </a:pPr>
              <a:r>
                <a:rPr lang="zh-CN" altLang="en-US" sz="2400">
                  <a:latin typeface="Times New Roman" pitchFamily="18" charset="0"/>
                </a:rPr>
                <a:t>( </a:t>
              </a:r>
              <a:r>
                <a:rPr lang="en-US" altLang="zh-CN" sz="2400">
                  <a:latin typeface="Times New Roman" pitchFamily="18" charset="0"/>
                </a:rPr>
                <a:t>PC ) + 1         PC</a:t>
              </a:r>
            </a:p>
          </p:txBody>
        </p:sp>
        <p:sp>
          <p:nvSpPr>
            <p:cNvPr id="647184" name="Line 16"/>
            <p:cNvSpPr>
              <a:spLocks noChangeShapeType="1"/>
            </p:cNvSpPr>
            <p:nvPr/>
          </p:nvSpPr>
          <p:spPr bwMode="auto">
            <a:xfrm>
              <a:off x="3984" y="2293"/>
              <a:ext cx="240" cy="0"/>
            </a:xfrm>
            <a:prstGeom prst="line">
              <a:avLst/>
            </a:prstGeom>
            <a:noFill/>
            <a:ln w="28575">
              <a:solidFill>
                <a:schemeClr val="tx1"/>
              </a:solidFill>
              <a:round/>
              <a:headEnd/>
              <a:tailEnd type="stealth" w="med" len="med"/>
            </a:ln>
            <a:effectLst/>
          </p:spPr>
          <p:txBody>
            <a:bodyPr wrap="none"/>
            <a:lstStyle/>
            <a:p>
              <a:endParaRPr lang="zh-CN" altLang="en-US"/>
            </a:p>
          </p:txBody>
        </p:sp>
      </p:grpSp>
      <p:grpSp>
        <p:nvGrpSpPr>
          <p:cNvPr id="5" name="Group 17"/>
          <p:cNvGrpSpPr>
            <a:grpSpLocks/>
          </p:cNvGrpSpPr>
          <p:nvPr/>
        </p:nvGrpSpPr>
        <p:grpSpPr bwMode="auto">
          <a:xfrm>
            <a:off x="1874838" y="4011613"/>
            <a:ext cx="1785937" cy="457200"/>
            <a:chOff x="1142" y="2511"/>
            <a:chExt cx="1125" cy="288"/>
          </a:xfrm>
        </p:grpSpPr>
        <p:sp>
          <p:nvSpPr>
            <p:cNvPr id="647186" name="Text Box 18"/>
            <p:cNvSpPr txBox="1">
              <a:spLocks noChangeArrowheads="1"/>
            </p:cNvSpPr>
            <p:nvPr/>
          </p:nvSpPr>
          <p:spPr bwMode="auto">
            <a:xfrm>
              <a:off x="1142" y="2511"/>
              <a:ext cx="1125" cy="288"/>
            </a:xfrm>
            <a:prstGeom prst="rect">
              <a:avLst/>
            </a:prstGeom>
            <a:noFill/>
            <a:ln w="9525">
              <a:noFill/>
              <a:miter lim="800000"/>
              <a:headEnd/>
              <a:tailEnd/>
            </a:ln>
            <a:effectLst/>
          </p:spPr>
          <p:txBody>
            <a:bodyPr wrap="none">
              <a:spAutoFit/>
            </a:bodyPr>
            <a:lstStyle/>
            <a:p>
              <a:pPr>
                <a:spcBef>
                  <a:spcPct val="0"/>
                </a:spcBef>
              </a:pPr>
              <a:r>
                <a:rPr lang="en-US" altLang="zh-CN" sz="2400">
                  <a:latin typeface="Times New Roman" pitchFamily="18" charset="0"/>
                </a:rPr>
                <a:t>MDR       IR</a:t>
              </a:r>
            </a:p>
          </p:txBody>
        </p:sp>
        <p:sp>
          <p:nvSpPr>
            <p:cNvPr id="647187" name="Line 19"/>
            <p:cNvSpPr>
              <a:spLocks noChangeShapeType="1"/>
            </p:cNvSpPr>
            <p:nvPr/>
          </p:nvSpPr>
          <p:spPr bwMode="auto">
            <a:xfrm>
              <a:off x="1728" y="2652"/>
              <a:ext cx="240" cy="0"/>
            </a:xfrm>
            <a:prstGeom prst="line">
              <a:avLst/>
            </a:prstGeom>
            <a:noFill/>
            <a:ln w="28575">
              <a:solidFill>
                <a:schemeClr val="tx1"/>
              </a:solidFill>
              <a:round/>
              <a:headEnd/>
              <a:tailEnd type="stealth" w="med" len="med"/>
            </a:ln>
            <a:effectLst/>
          </p:spPr>
          <p:txBody>
            <a:bodyPr wrap="none"/>
            <a:lstStyle/>
            <a:p>
              <a:endParaRPr lang="zh-CN" altLang="en-US"/>
            </a:p>
          </p:txBody>
        </p:sp>
      </p:grpSp>
      <p:grpSp>
        <p:nvGrpSpPr>
          <p:cNvPr id="6" name="Group 20"/>
          <p:cNvGrpSpPr>
            <a:grpSpLocks/>
          </p:cNvGrpSpPr>
          <p:nvPr/>
        </p:nvGrpSpPr>
        <p:grpSpPr bwMode="auto">
          <a:xfrm>
            <a:off x="4706938" y="4011613"/>
            <a:ext cx="4056062" cy="457200"/>
            <a:chOff x="1142" y="2847"/>
            <a:chExt cx="2555" cy="288"/>
          </a:xfrm>
        </p:grpSpPr>
        <p:sp>
          <p:nvSpPr>
            <p:cNvPr id="647189" name="Text Box 21"/>
            <p:cNvSpPr txBox="1">
              <a:spLocks noChangeArrowheads="1"/>
            </p:cNvSpPr>
            <p:nvPr/>
          </p:nvSpPr>
          <p:spPr bwMode="auto">
            <a:xfrm>
              <a:off x="1142" y="2847"/>
              <a:ext cx="2555" cy="288"/>
            </a:xfrm>
            <a:prstGeom prst="rect">
              <a:avLst/>
            </a:prstGeom>
            <a:noFill/>
            <a:ln w="9525">
              <a:noFill/>
              <a:miter lim="800000"/>
              <a:headEnd/>
              <a:tailEnd/>
            </a:ln>
            <a:effectLst/>
          </p:spPr>
          <p:txBody>
            <a:bodyPr wrap="none">
              <a:spAutoFit/>
            </a:bodyPr>
            <a:lstStyle/>
            <a:p>
              <a:pPr>
                <a:spcBef>
                  <a:spcPct val="0"/>
                </a:spcBef>
              </a:pPr>
              <a:r>
                <a:rPr lang="en-US" altLang="zh-CN" sz="2400">
                  <a:latin typeface="Times New Roman" pitchFamily="18" charset="0"/>
                </a:rPr>
                <a:t>OP ( IR )       </a:t>
              </a:r>
              <a:r>
                <a:rPr lang="zh-CN" altLang="en-US" sz="2400">
                  <a:latin typeface="Times New Roman" pitchFamily="18" charset="0"/>
                </a:rPr>
                <a:t>微地址形成部件</a:t>
              </a:r>
            </a:p>
          </p:txBody>
        </p:sp>
        <p:sp>
          <p:nvSpPr>
            <p:cNvPr id="647190" name="Line 22"/>
            <p:cNvSpPr>
              <a:spLocks noChangeShapeType="1"/>
            </p:cNvSpPr>
            <p:nvPr/>
          </p:nvSpPr>
          <p:spPr bwMode="auto">
            <a:xfrm>
              <a:off x="2016" y="2999"/>
              <a:ext cx="240" cy="0"/>
            </a:xfrm>
            <a:prstGeom prst="line">
              <a:avLst/>
            </a:prstGeom>
            <a:noFill/>
            <a:ln w="28575">
              <a:solidFill>
                <a:schemeClr val="tx1"/>
              </a:solidFill>
              <a:round/>
              <a:headEnd/>
              <a:tailEnd type="stealth" w="med" len="med"/>
            </a:ln>
            <a:effectLst/>
          </p:spPr>
          <p:txBody>
            <a:bodyPr wrap="none"/>
            <a:lstStyle/>
            <a:p>
              <a:endParaRPr lang="zh-CN" altLang="en-US"/>
            </a:p>
          </p:txBody>
        </p:sp>
      </p:grpSp>
      <p:sp>
        <p:nvSpPr>
          <p:cNvPr id="647191" name="Text Box 23"/>
          <p:cNvSpPr txBox="1">
            <a:spLocks noChangeArrowheads="1"/>
          </p:cNvSpPr>
          <p:nvPr/>
        </p:nvSpPr>
        <p:spPr bwMode="auto">
          <a:xfrm>
            <a:off x="203200" y="333375"/>
            <a:ext cx="7416800" cy="641350"/>
          </a:xfrm>
          <a:prstGeom prst="rect">
            <a:avLst/>
          </a:prstGeom>
          <a:noFill/>
          <a:ln w="9525">
            <a:noFill/>
            <a:miter lim="800000"/>
            <a:headEnd/>
            <a:tailEnd/>
          </a:ln>
          <a:effectLst/>
        </p:spPr>
        <p:txBody>
          <a:bodyPr>
            <a:spAutoFit/>
          </a:bodyPr>
          <a:lstStyle/>
          <a:p>
            <a:pPr>
              <a:spcBef>
                <a:spcPct val="50000"/>
              </a:spcBef>
            </a:pPr>
            <a:r>
              <a:rPr kumimoji="0" lang="zh-CN" altLang="en-US" sz="3600">
                <a:latin typeface="Verdana" pitchFamily="34" charset="0"/>
              </a:rPr>
              <a:t>九、微程序设计举例</a:t>
            </a:r>
          </a:p>
        </p:txBody>
      </p:sp>
      <p:grpSp>
        <p:nvGrpSpPr>
          <p:cNvPr id="7" name="Group 24"/>
          <p:cNvGrpSpPr>
            <a:grpSpLocks/>
          </p:cNvGrpSpPr>
          <p:nvPr/>
        </p:nvGrpSpPr>
        <p:grpSpPr bwMode="auto">
          <a:xfrm>
            <a:off x="5081588" y="2971800"/>
            <a:ext cx="1090612" cy="457200"/>
            <a:chOff x="2630" y="1850"/>
            <a:chExt cx="687" cy="288"/>
          </a:xfrm>
        </p:grpSpPr>
        <p:sp>
          <p:nvSpPr>
            <p:cNvPr id="647193" name="Text Box 25"/>
            <p:cNvSpPr txBox="1">
              <a:spLocks noChangeArrowheads="1"/>
            </p:cNvSpPr>
            <p:nvPr/>
          </p:nvSpPr>
          <p:spPr bwMode="auto">
            <a:xfrm>
              <a:off x="2630" y="1850"/>
              <a:ext cx="687" cy="288"/>
            </a:xfrm>
            <a:prstGeom prst="rect">
              <a:avLst/>
            </a:prstGeom>
            <a:noFill/>
            <a:ln w="9525">
              <a:noFill/>
              <a:miter lim="800000"/>
              <a:headEnd/>
              <a:tailEnd/>
            </a:ln>
            <a:effectLst/>
          </p:spPr>
          <p:txBody>
            <a:bodyPr wrap="none">
              <a:spAutoFit/>
            </a:bodyPr>
            <a:lstStyle/>
            <a:p>
              <a:pPr>
                <a:spcBef>
                  <a:spcPct val="0"/>
                </a:spcBef>
              </a:pPr>
              <a:r>
                <a:rPr lang="zh-CN" altLang="en-US" sz="2400">
                  <a:latin typeface="Times New Roman" pitchFamily="18" charset="0"/>
                </a:rPr>
                <a:t>1       </a:t>
              </a:r>
              <a:r>
                <a:rPr lang="en-US" altLang="zh-CN" sz="2400">
                  <a:latin typeface="Times New Roman" pitchFamily="18" charset="0"/>
                </a:rPr>
                <a:t>R</a:t>
              </a:r>
            </a:p>
          </p:txBody>
        </p:sp>
        <p:sp>
          <p:nvSpPr>
            <p:cNvPr id="647194" name="Line 26"/>
            <p:cNvSpPr>
              <a:spLocks noChangeShapeType="1"/>
            </p:cNvSpPr>
            <p:nvPr/>
          </p:nvSpPr>
          <p:spPr bwMode="auto">
            <a:xfrm>
              <a:off x="2832" y="2016"/>
              <a:ext cx="240" cy="0"/>
            </a:xfrm>
            <a:prstGeom prst="line">
              <a:avLst/>
            </a:prstGeom>
            <a:noFill/>
            <a:ln w="28575">
              <a:solidFill>
                <a:schemeClr val="tx1"/>
              </a:solidFill>
              <a:round/>
              <a:headEnd/>
              <a:tailEnd type="stealth" w="med" len="med"/>
            </a:ln>
            <a:effectLst/>
          </p:spPr>
          <p:txBody>
            <a:bodyPr wrap="none"/>
            <a:lstStyle/>
            <a:p>
              <a:endParaRPr lang="zh-CN" altLang="en-US"/>
            </a:p>
          </p:txBody>
        </p:sp>
      </p:grpSp>
      <p:grpSp>
        <p:nvGrpSpPr>
          <p:cNvPr id="8" name="Group 27"/>
          <p:cNvGrpSpPr>
            <a:grpSpLocks/>
          </p:cNvGrpSpPr>
          <p:nvPr/>
        </p:nvGrpSpPr>
        <p:grpSpPr bwMode="auto">
          <a:xfrm>
            <a:off x="1295400" y="4510088"/>
            <a:ext cx="4524375" cy="1052512"/>
            <a:chOff x="823" y="3157"/>
            <a:chExt cx="2850" cy="663"/>
          </a:xfrm>
        </p:grpSpPr>
        <p:sp>
          <p:nvSpPr>
            <p:cNvPr id="647196" name="Text Box 28"/>
            <p:cNvSpPr txBox="1">
              <a:spLocks noChangeArrowheads="1"/>
            </p:cNvSpPr>
            <p:nvPr/>
          </p:nvSpPr>
          <p:spPr bwMode="auto">
            <a:xfrm>
              <a:off x="823" y="3157"/>
              <a:ext cx="2850" cy="327"/>
            </a:xfrm>
            <a:prstGeom prst="rect">
              <a:avLst/>
            </a:prstGeom>
            <a:noFill/>
            <a:ln w="9525">
              <a:noFill/>
              <a:miter lim="800000"/>
              <a:headEnd/>
              <a:tailEnd/>
            </a:ln>
            <a:effectLst/>
          </p:spPr>
          <p:txBody>
            <a:bodyPr wrap="none">
              <a:spAutoFit/>
            </a:bodyPr>
            <a:lstStyle/>
            <a:p>
              <a:pPr>
                <a:spcBef>
                  <a:spcPct val="50000"/>
                </a:spcBef>
              </a:pPr>
              <a:r>
                <a:rPr kumimoji="0" lang="zh-CN" altLang="en-US" sz="2800">
                  <a:latin typeface="Verdana" pitchFamily="34" charset="0"/>
                </a:rPr>
                <a:t>若一个 </a:t>
              </a:r>
              <a:r>
                <a:rPr kumimoji="0" lang="en-US" altLang="zh-CN" sz="2800" i="1">
                  <a:latin typeface="Times New Roman" pitchFamily="18" charset="0"/>
                </a:rPr>
                <a:t>T</a:t>
              </a:r>
              <a:r>
                <a:rPr kumimoji="0" lang="en-US" altLang="zh-CN" sz="2800">
                  <a:latin typeface="Times New Roman" pitchFamily="18" charset="0"/>
                </a:rPr>
                <a:t> </a:t>
              </a:r>
              <a:r>
                <a:rPr kumimoji="0" lang="zh-CN" altLang="en-US" sz="2800">
                  <a:latin typeface="Verdana" pitchFamily="34" charset="0"/>
                </a:rPr>
                <a:t>内安排一条微指令</a:t>
              </a:r>
            </a:p>
          </p:txBody>
        </p:sp>
        <p:sp>
          <p:nvSpPr>
            <p:cNvPr id="647197" name="Text Box 29"/>
            <p:cNvSpPr txBox="1">
              <a:spLocks noChangeArrowheads="1"/>
            </p:cNvSpPr>
            <p:nvPr/>
          </p:nvSpPr>
          <p:spPr bwMode="auto">
            <a:xfrm>
              <a:off x="823" y="3493"/>
              <a:ext cx="2632" cy="327"/>
            </a:xfrm>
            <a:prstGeom prst="rect">
              <a:avLst/>
            </a:prstGeom>
            <a:noFill/>
            <a:ln w="9525">
              <a:noFill/>
              <a:miter lim="800000"/>
              <a:headEnd/>
              <a:tailEnd/>
            </a:ln>
            <a:effectLst/>
          </p:spPr>
          <p:txBody>
            <a:bodyPr wrap="none">
              <a:spAutoFit/>
            </a:bodyPr>
            <a:lstStyle/>
            <a:p>
              <a:pPr>
                <a:spcBef>
                  <a:spcPct val="0"/>
                </a:spcBef>
              </a:pPr>
              <a:r>
                <a:rPr kumimoji="0" lang="zh-CN" altLang="en-US" sz="2800">
                  <a:latin typeface="Verdana" pitchFamily="34" charset="0"/>
                </a:rPr>
                <a:t>则取指操作需 </a:t>
              </a:r>
              <a:r>
                <a:rPr kumimoji="0" lang="zh-CN" altLang="en-US" sz="2800">
                  <a:solidFill>
                    <a:schemeClr val="folHlink"/>
                  </a:solidFill>
                  <a:latin typeface="Times New Roman" pitchFamily="18" charset="0"/>
                </a:rPr>
                <a:t>3</a:t>
              </a:r>
              <a:r>
                <a:rPr kumimoji="0" lang="zh-CN" altLang="en-US" sz="2800">
                  <a:solidFill>
                    <a:schemeClr val="folHlink"/>
                  </a:solidFill>
                  <a:latin typeface="Verdana" pitchFamily="34" charset="0"/>
                </a:rPr>
                <a:t> 条微指令</a:t>
              </a:r>
            </a:p>
          </p:txBody>
        </p:sp>
      </p:grpSp>
      <p:sp>
        <p:nvSpPr>
          <p:cNvPr id="647198" name="Text Box 30"/>
          <p:cNvSpPr txBox="1">
            <a:spLocks noChangeArrowheads="1"/>
          </p:cNvSpPr>
          <p:nvPr/>
        </p:nvSpPr>
        <p:spPr bwMode="auto">
          <a:xfrm>
            <a:off x="5257800" y="2362200"/>
            <a:ext cx="1638300" cy="457200"/>
          </a:xfrm>
          <a:prstGeom prst="rect">
            <a:avLst/>
          </a:prstGeom>
          <a:noFill/>
          <a:ln w="9525">
            <a:noFill/>
            <a:miter lim="800000"/>
            <a:headEnd/>
            <a:tailEnd/>
          </a:ln>
          <a:effectLst/>
        </p:spPr>
        <p:txBody>
          <a:bodyPr wrap="none">
            <a:spAutoFit/>
          </a:bodyPr>
          <a:lstStyle/>
          <a:p>
            <a:pPr>
              <a:spcBef>
                <a:spcPct val="0"/>
              </a:spcBef>
            </a:pPr>
            <a:r>
              <a:rPr lang="zh-CN" altLang="en-US" sz="2400">
                <a:solidFill>
                  <a:schemeClr val="folHlink"/>
                </a:solidFill>
                <a:latin typeface="Times New Roman" pitchFamily="18" charset="0"/>
              </a:rPr>
              <a:t>3 条微指令</a:t>
            </a:r>
          </a:p>
        </p:txBody>
      </p:sp>
      <p:grpSp>
        <p:nvGrpSpPr>
          <p:cNvPr id="9" name="Group 31"/>
          <p:cNvGrpSpPr>
            <a:grpSpLocks/>
          </p:cNvGrpSpPr>
          <p:nvPr/>
        </p:nvGrpSpPr>
        <p:grpSpPr bwMode="auto">
          <a:xfrm>
            <a:off x="1306513" y="5268913"/>
            <a:ext cx="3438525" cy="457200"/>
            <a:chOff x="950" y="3530"/>
            <a:chExt cx="2166" cy="288"/>
          </a:xfrm>
        </p:grpSpPr>
        <p:sp>
          <p:nvSpPr>
            <p:cNvPr id="647200" name="Text Box 32"/>
            <p:cNvSpPr txBox="1">
              <a:spLocks noChangeArrowheads="1"/>
            </p:cNvSpPr>
            <p:nvPr/>
          </p:nvSpPr>
          <p:spPr bwMode="auto">
            <a:xfrm>
              <a:off x="950" y="3530"/>
              <a:ext cx="2166" cy="288"/>
            </a:xfrm>
            <a:prstGeom prst="rect">
              <a:avLst/>
            </a:prstGeom>
            <a:noFill/>
            <a:ln w="9525">
              <a:noFill/>
              <a:miter lim="800000"/>
              <a:headEnd/>
              <a:tailEnd/>
            </a:ln>
            <a:effectLst/>
          </p:spPr>
          <p:txBody>
            <a:bodyPr wrap="none">
              <a:spAutoFit/>
            </a:bodyPr>
            <a:lstStyle/>
            <a:p>
              <a:pPr>
                <a:spcBef>
                  <a:spcPct val="0"/>
                </a:spcBef>
              </a:pPr>
              <a:r>
                <a:rPr lang="en-US" altLang="zh-CN" sz="2400">
                  <a:latin typeface="Times New Roman" pitchFamily="18" charset="0"/>
                </a:rPr>
                <a:t>Ad ( CMDR )       CMAR</a:t>
              </a:r>
            </a:p>
          </p:txBody>
        </p:sp>
        <p:sp>
          <p:nvSpPr>
            <p:cNvPr id="647201" name="Line 33"/>
            <p:cNvSpPr>
              <a:spLocks noChangeShapeType="1"/>
            </p:cNvSpPr>
            <p:nvPr/>
          </p:nvSpPr>
          <p:spPr bwMode="auto">
            <a:xfrm>
              <a:off x="2160" y="3696"/>
              <a:ext cx="288" cy="0"/>
            </a:xfrm>
            <a:prstGeom prst="line">
              <a:avLst/>
            </a:prstGeom>
            <a:noFill/>
            <a:ln w="28575">
              <a:solidFill>
                <a:schemeClr val="tx1"/>
              </a:solidFill>
              <a:round/>
              <a:headEnd/>
              <a:tailEnd type="stealth" w="med" len="med"/>
            </a:ln>
            <a:effectLst/>
          </p:spPr>
          <p:txBody>
            <a:bodyPr wrap="none"/>
            <a:lstStyle/>
            <a:p>
              <a:endParaRPr lang="zh-CN" altLang="en-US"/>
            </a:p>
          </p:txBody>
        </p:sp>
      </p:grpSp>
      <p:grpSp>
        <p:nvGrpSpPr>
          <p:cNvPr id="10" name="Group 41"/>
          <p:cNvGrpSpPr>
            <a:grpSpLocks/>
          </p:cNvGrpSpPr>
          <p:nvPr/>
        </p:nvGrpSpPr>
        <p:grpSpPr bwMode="auto">
          <a:xfrm>
            <a:off x="1306513" y="5943600"/>
            <a:ext cx="5614987" cy="457200"/>
            <a:chOff x="823" y="3744"/>
            <a:chExt cx="3537" cy="288"/>
          </a:xfrm>
        </p:grpSpPr>
        <p:sp>
          <p:nvSpPr>
            <p:cNvPr id="647203" name="Text Box 35"/>
            <p:cNvSpPr txBox="1">
              <a:spLocks noChangeArrowheads="1"/>
            </p:cNvSpPr>
            <p:nvPr/>
          </p:nvSpPr>
          <p:spPr bwMode="auto">
            <a:xfrm>
              <a:off x="823" y="3744"/>
              <a:ext cx="3537" cy="288"/>
            </a:xfrm>
            <a:prstGeom prst="rect">
              <a:avLst/>
            </a:prstGeom>
            <a:noFill/>
            <a:ln w="9525">
              <a:noFill/>
              <a:miter lim="800000"/>
              <a:headEnd/>
              <a:tailEnd/>
            </a:ln>
            <a:effectLst/>
          </p:spPr>
          <p:txBody>
            <a:bodyPr wrap="none">
              <a:spAutoFit/>
            </a:bodyPr>
            <a:lstStyle/>
            <a:p>
              <a:pPr>
                <a:spcBef>
                  <a:spcPct val="0"/>
                </a:spcBef>
              </a:pPr>
              <a:r>
                <a:rPr lang="en-US" altLang="zh-CN" sz="2400">
                  <a:latin typeface="Times New Roman" pitchFamily="18" charset="0"/>
                </a:rPr>
                <a:t>OP ( IR )       </a:t>
              </a:r>
              <a:r>
                <a:rPr lang="zh-CN" altLang="en-US" sz="2400">
                  <a:latin typeface="Times New Roman" pitchFamily="18" charset="0"/>
                </a:rPr>
                <a:t>微地址形成部件        </a:t>
              </a:r>
              <a:r>
                <a:rPr lang="en-US" altLang="zh-CN" sz="2400">
                  <a:latin typeface="Times New Roman" pitchFamily="18" charset="0"/>
                </a:rPr>
                <a:t>CMAR</a:t>
              </a:r>
            </a:p>
          </p:txBody>
        </p:sp>
        <p:sp>
          <p:nvSpPr>
            <p:cNvPr id="647204" name="Line 36"/>
            <p:cNvSpPr>
              <a:spLocks noChangeShapeType="1"/>
            </p:cNvSpPr>
            <p:nvPr/>
          </p:nvSpPr>
          <p:spPr bwMode="auto">
            <a:xfrm>
              <a:off x="1649" y="3901"/>
              <a:ext cx="313" cy="0"/>
            </a:xfrm>
            <a:prstGeom prst="line">
              <a:avLst/>
            </a:prstGeom>
            <a:noFill/>
            <a:ln w="28575">
              <a:solidFill>
                <a:schemeClr val="tx1"/>
              </a:solidFill>
              <a:round/>
              <a:headEnd/>
              <a:tailEnd type="stealth" w="med" len="med"/>
            </a:ln>
            <a:effectLst/>
          </p:spPr>
          <p:txBody>
            <a:bodyPr wrap="none"/>
            <a:lstStyle/>
            <a:p>
              <a:endParaRPr lang="zh-CN" altLang="en-US"/>
            </a:p>
          </p:txBody>
        </p:sp>
        <p:sp>
          <p:nvSpPr>
            <p:cNvPr id="647205" name="Line 37"/>
            <p:cNvSpPr>
              <a:spLocks noChangeShapeType="1"/>
            </p:cNvSpPr>
            <p:nvPr/>
          </p:nvSpPr>
          <p:spPr bwMode="auto">
            <a:xfrm>
              <a:off x="3352" y="3901"/>
              <a:ext cx="313" cy="0"/>
            </a:xfrm>
            <a:prstGeom prst="line">
              <a:avLst/>
            </a:prstGeom>
            <a:noFill/>
            <a:ln w="28575">
              <a:solidFill>
                <a:schemeClr val="tx1"/>
              </a:solidFill>
              <a:round/>
              <a:headEnd/>
              <a:tailEnd type="stealth" w="med" len="med"/>
            </a:ln>
            <a:effectLst/>
          </p:spPr>
          <p:txBody>
            <a:bodyPr wrap="none"/>
            <a:lstStyle/>
            <a:p>
              <a:endParaRPr lang="zh-CN" altLang="en-US"/>
            </a:p>
          </p:txBody>
        </p:sp>
      </p:grpSp>
      <p:sp>
        <p:nvSpPr>
          <p:cNvPr id="647207" name="Rectangle 39"/>
          <p:cNvSpPr>
            <a:spLocks noChangeArrowheads="1"/>
          </p:cNvSpPr>
          <p:nvPr/>
        </p:nvSpPr>
        <p:spPr bwMode="auto">
          <a:xfrm>
            <a:off x="7696200" y="152400"/>
            <a:ext cx="1447800" cy="838200"/>
          </a:xfrm>
          <a:prstGeom prst="rect">
            <a:avLst/>
          </a:prstGeom>
          <a:noFill/>
          <a:ln w="9525">
            <a:noFill/>
            <a:miter lim="800000"/>
            <a:headEnd/>
            <a:tailEnd/>
          </a:ln>
          <a:effectLst/>
        </p:spPr>
        <p:txBody>
          <a:bodyPr lIns="92075" tIns="46038" rIns="92075" bIns="46038" anchor="ctr"/>
          <a:lstStyle/>
          <a:p>
            <a:pPr>
              <a:spcBef>
                <a:spcPct val="0"/>
              </a:spcBef>
            </a:pPr>
            <a:r>
              <a:rPr lang="zh-CN" altLang="en-US" sz="4400">
                <a:solidFill>
                  <a:schemeClr val="tx2"/>
                </a:solidFill>
                <a:effectLst>
                  <a:outerShdw blurRad="38100" dist="38100" dir="2700000" algn="tl">
                    <a:srgbClr val="000000"/>
                  </a:outerShdw>
                </a:effectLst>
                <a:latin typeface="Arial" charset="0"/>
              </a:rPr>
              <a:t>10.2</a:t>
            </a:r>
          </a:p>
        </p:txBody>
      </p:sp>
      <p:sp>
        <p:nvSpPr>
          <p:cNvPr id="647208" name="AutoShape 40">
            <a:hlinkClick r:id="" action="ppaction://noaction" highlightClick="1"/>
          </p:cNvPr>
          <p:cNvSpPr>
            <a:spLocks noChangeArrowheads="1"/>
          </p:cNvSpPr>
          <p:nvPr/>
        </p:nvSpPr>
        <p:spPr bwMode="auto">
          <a:xfrm>
            <a:off x="8589963" y="6516688"/>
            <a:ext cx="539750" cy="333375"/>
          </a:xfrm>
          <a:prstGeom prst="actionButtonEnd">
            <a:avLst/>
          </a:prstGeom>
          <a:solidFill>
            <a:srgbClr val="3366FF"/>
          </a:solidFill>
          <a:ln w="9525">
            <a:noFill/>
            <a:miter lim="800000"/>
            <a:headEnd/>
            <a:tailEnd/>
          </a:ln>
          <a:effectLst/>
        </p:spPr>
        <p:txBody>
          <a:bodyPr wrap="none" anchor="ctr">
            <a:spAutoFit/>
          </a:bodyPr>
          <a:lstStyle/>
          <a:p>
            <a:endParaRPr lang="zh-CN" altLang="en-US"/>
          </a:p>
        </p:txBody>
      </p:sp>
      <p:sp>
        <p:nvSpPr>
          <p:cNvPr id="41" name="日期占位符 40"/>
          <p:cNvSpPr>
            <a:spLocks noGrp="1"/>
          </p:cNvSpPr>
          <p:nvPr>
            <p:ph type="dt" sz="half" idx="10"/>
          </p:nvPr>
        </p:nvSpPr>
        <p:spPr/>
        <p:txBody>
          <a:bodyPr/>
          <a:lstStyle/>
          <a:p>
            <a:fld id="{4D6CBA81-7008-4336-8074-39E30C294618}" type="datetime1">
              <a:rPr lang="zh-CN" altLang="en-US" smtClean="0"/>
              <a:pPr/>
              <a:t>2019/11/28</a:t>
            </a:fld>
            <a:endParaRPr lang="zh-CN" altLang="en-US"/>
          </a:p>
        </p:txBody>
      </p:sp>
      <p:sp>
        <p:nvSpPr>
          <p:cNvPr id="42" name="灯片编号占位符 41"/>
          <p:cNvSpPr>
            <a:spLocks noGrp="1"/>
          </p:cNvSpPr>
          <p:nvPr>
            <p:ph type="sldNum" sz="quarter" idx="12"/>
          </p:nvPr>
        </p:nvSpPr>
        <p:spPr/>
        <p:txBody>
          <a:bodyPr/>
          <a:lstStyle/>
          <a:p>
            <a:fld id="{0C913308-F349-4B6D-A68A-DD1791B4A57B}" type="slidenum">
              <a:rPr lang="zh-CN" altLang="en-US" smtClean="0"/>
              <a:pPr/>
              <a:t>46</a:t>
            </a:fld>
            <a:endParaRPr lang="zh-CN" altLang="en-US"/>
          </a:p>
        </p:txBody>
      </p:sp>
      <p:sp>
        <p:nvSpPr>
          <p:cNvPr id="43" name="页脚占位符 42"/>
          <p:cNvSpPr>
            <a:spLocks noGrp="1"/>
          </p:cNvSpPr>
          <p:nvPr>
            <p:ph type="ftr" sz="quarter" idx="11"/>
          </p:nvPr>
        </p:nvSpPr>
        <p:spPr/>
        <p:txBody>
          <a:bodyPr/>
          <a:lstStyle/>
          <a:p>
            <a:r>
              <a:rPr lang="zh-CN" altLang="en-US" smtClean="0"/>
              <a:t>龙芯</a:t>
            </a:r>
            <a:r>
              <a:rPr lang="en-US" altLang="zh-CN" smtClean="0"/>
              <a:t>-</a:t>
            </a:r>
            <a:r>
              <a:rPr lang="zh-CN" altLang="en-US" smtClean="0"/>
              <a:t>东北大学（秦皇岛）联合实验室</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47170"/>
                                        </p:tgtEl>
                                        <p:attrNameLst>
                                          <p:attrName>style.visibility</p:attrName>
                                        </p:attrNameLst>
                                      </p:cBhvr>
                                      <p:to>
                                        <p:strVal val="visible"/>
                                      </p:to>
                                    </p:set>
                                    <p:animEffect transition="in" filter="blinds(horizontal)">
                                      <p:cBhvr>
                                        <p:cTn id="7" dur="500"/>
                                        <p:tgtEl>
                                          <p:spTgt spid="64717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47171"/>
                                        </p:tgtEl>
                                        <p:attrNameLst>
                                          <p:attrName>style.visibility</p:attrName>
                                        </p:attrNameLst>
                                      </p:cBhvr>
                                      <p:to>
                                        <p:strVal val="visible"/>
                                      </p:to>
                                    </p:set>
                                    <p:animEffect transition="in" filter="blinds(horizontal)">
                                      <p:cBhvr>
                                        <p:cTn id="12" dur="500"/>
                                        <p:tgtEl>
                                          <p:spTgt spid="64717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47172"/>
                                        </p:tgtEl>
                                        <p:attrNameLst>
                                          <p:attrName>style.visibility</p:attrName>
                                        </p:attrNameLst>
                                      </p:cBhvr>
                                      <p:to>
                                        <p:strVal val="visible"/>
                                      </p:to>
                                    </p:set>
                                    <p:animEffect transition="in" filter="blinds(horizontal)">
                                      <p:cBhvr>
                                        <p:cTn id="17" dur="500"/>
                                        <p:tgtEl>
                                          <p:spTgt spid="64717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47173"/>
                                        </p:tgtEl>
                                        <p:attrNameLst>
                                          <p:attrName>style.visibility</p:attrName>
                                        </p:attrNameLst>
                                      </p:cBhvr>
                                      <p:to>
                                        <p:strVal val="visible"/>
                                      </p:to>
                                    </p:set>
                                    <p:animEffect transition="in" filter="blinds(horizontal)">
                                      <p:cBhvr>
                                        <p:cTn id="22" dur="500"/>
                                        <p:tgtEl>
                                          <p:spTgt spid="64717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linds(horizontal)">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47174"/>
                                        </p:tgtEl>
                                        <p:attrNameLst>
                                          <p:attrName>style.visibility</p:attrName>
                                        </p:attrNameLst>
                                      </p:cBhvr>
                                      <p:to>
                                        <p:strVal val="visible"/>
                                      </p:to>
                                    </p:set>
                                    <p:animEffect transition="in" filter="blinds(horizontal)">
                                      <p:cBhvr>
                                        <p:cTn id="37" dur="500"/>
                                        <p:tgtEl>
                                          <p:spTgt spid="64717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blinds(horizontal)">
                                      <p:cBhvr>
                                        <p:cTn id="42" dur="500"/>
                                        <p:tgtEl>
                                          <p:spTgt spid="3"/>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blinds(horizontal)">
                                      <p:cBhvr>
                                        <p:cTn id="47" dur="500"/>
                                        <p:tgtEl>
                                          <p:spTgt spid="4"/>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647175"/>
                                        </p:tgtEl>
                                        <p:attrNameLst>
                                          <p:attrName>style.visibility</p:attrName>
                                        </p:attrNameLst>
                                      </p:cBhvr>
                                      <p:to>
                                        <p:strVal val="visible"/>
                                      </p:to>
                                    </p:set>
                                    <p:animEffect transition="in" filter="blinds(horizontal)">
                                      <p:cBhvr>
                                        <p:cTn id="52" dur="500"/>
                                        <p:tgtEl>
                                          <p:spTgt spid="647175"/>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5"/>
                                        </p:tgtEl>
                                        <p:attrNameLst>
                                          <p:attrName>style.visibility</p:attrName>
                                        </p:attrNameLst>
                                      </p:cBhvr>
                                      <p:to>
                                        <p:strVal val="visible"/>
                                      </p:to>
                                    </p:set>
                                    <p:animEffect transition="in" filter="blinds(horizontal)">
                                      <p:cBhvr>
                                        <p:cTn id="57" dur="500"/>
                                        <p:tgtEl>
                                          <p:spTgt spid="5"/>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blinds(horizontal)">
                                      <p:cBhvr>
                                        <p:cTn id="62" dur="500"/>
                                        <p:tgtEl>
                                          <p:spTgt spid="6"/>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8"/>
                                        </p:tgtEl>
                                        <p:attrNameLst>
                                          <p:attrName>style.visibility</p:attrName>
                                        </p:attrNameLst>
                                      </p:cBhvr>
                                      <p:to>
                                        <p:strVal val="visible"/>
                                      </p:to>
                                    </p:set>
                                    <p:animEffect transition="in" filter="blinds(horizontal)">
                                      <p:cBhvr>
                                        <p:cTn id="67"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68" fill="hold">
                      <p:stCondLst>
                        <p:cond delay="indefinite"/>
                      </p:stCondLst>
                      <p:childTnLst>
                        <p:par>
                          <p:cTn id="69" fill="hold">
                            <p:stCondLst>
                              <p:cond delay="0"/>
                            </p:stCondLst>
                            <p:childTnLst>
                              <p:par>
                                <p:cTn id="70" presetID="2" presetClass="entr" presetSubtype="2" fill="hold" grpId="0" nodeType="clickEffect">
                                  <p:stCondLst>
                                    <p:cond delay="0"/>
                                  </p:stCondLst>
                                  <p:childTnLst>
                                    <p:set>
                                      <p:cBhvr>
                                        <p:cTn id="71" dur="1" fill="hold">
                                          <p:stCondLst>
                                            <p:cond delay="0"/>
                                          </p:stCondLst>
                                        </p:cTn>
                                        <p:tgtEl>
                                          <p:spTgt spid="647198"/>
                                        </p:tgtEl>
                                        <p:attrNameLst>
                                          <p:attrName>style.visibility</p:attrName>
                                        </p:attrNameLst>
                                      </p:cBhvr>
                                      <p:to>
                                        <p:strVal val="visible"/>
                                      </p:to>
                                    </p:set>
                                    <p:anim calcmode="lin" valueType="num">
                                      <p:cBhvr additive="base">
                                        <p:cTn id="72" dur="500" fill="hold"/>
                                        <p:tgtEl>
                                          <p:spTgt spid="647198"/>
                                        </p:tgtEl>
                                        <p:attrNameLst>
                                          <p:attrName>ppt_x</p:attrName>
                                        </p:attrNameLst>
                                      </p:cBhvr>
                                      <p:tavLst>
                                        <p:tav tm="0">
                                          <p:val>
                                            <p:strVal val="1+#ppt_w/2"/>
                                          </p:val>
                                        </p:tav>
                                        <p:tav tm="100000">
                                          <p:val>
                                            <p:strVal val="#ppt_x"/>
                                          </p:val>
                                        </p:tav>
                                      </p:tavLst>
                                    </p:anim>
                                    <p:anim calcmode="lin" valueType="num">
                                      <p:cBhvr additive="base">
                                        <p:cTn id="73" dur="500" fill="hold"/>
                                        <p:tgtEl>
                                          <p:spTgt spid="647198"/>
                                        </p:tgtEl>
                                        <p:attrNameLst>
                                          <p:attrName>ppt_y</p:attrName>
                                        </p:attrNameLst>
                                      </p:cBhvr>
                                      <p:tavLst>
                                        <p:tav tm="0">
                                          <p:val>
                                            <p:strVal val="#ppt_y"/>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3" presetClass="entr" presetSubtype="10" fill="hold" grpId="0" nodeType="clickEffect">
                                  <p:stCondLst>
                                    <p:cond delay="0"/>
                                  </p:stCondLst>
                                  <p:childTnLst>
                                    <p:set>
                                      <p:cBhvr>
                                        <p:cTn id="77" dur="1" fill="hold">
                                          <p:stCondLst>
                                            <p:cond delay="0"/>
                                          </p:stCondLst>
                                        </p:cTn>
                                        <p:tgtEl>
                                          <p:spTgt spid="647206"/>
                                        </p:tgtEl>
                                        <p:attrNameLst>
                                          <p:attrName>style.visibility</p:attrName>
                                        </p:attrNameLst>
                                      </p:cBhvr>
                                      <p:to>
                                        <p:strVal val="visible"/>
                                      </p:to>
                                    </p:set>
                                    <p:animEffect transition="in" filter="blinds(horizontal)">
                                      <p:cBhvr>
                                        <p:cTn id="78" dur="500"/>
                                        <p:tgtEl>
                                          <p:spTgt spid="647206"/>
                                        </p:tgtEl>
                                      </p:cBhvr>
                                    </p:animEffect>
                                  </p:childTnLst>
                                </p:cTn>
                              </p:par>
                            </p:childTnLst>
                          </p:cTn>
                        </p:par>
                      </p:childTnLst>
                    </p:cTn>
                  </p:par>
                  <p:par>
                    <p:cTn id="79" fill="hold">
                      <p:stCondLst>
                        <p:cond delay="indefinite"/>
                      </p:stCondLst>
                      <p:childTnLst>
                        <p:par>
                          <p:cTn id="80" fill="hold">
                            <p:stCondLst>
                              <p:cond delay="0"/>
                            </p:stCondLst>
                            <p:childTnLst>
                              <p:par>
                                <p:cTn id="81" presetID="3" presetClass="entr" presetSubtype="10" fill="hold" nodeType="clickEffect">
                                  <p:stCondLst>
                                    <p:cond delay="0"/>
                                  </p:stCondLst>
                                  <p:childTnLst>
                                    <p:set>
                                      <p:cBhvr>
                                        <p:cTn id="82" dur="1" fill="hold">
                                          <p:stCondLst>
                                            <p:cond delay="0"/>
                                          </p:stCondLst>
                                        </p:cTn>
                                        <p:tgtEl>
                                          <p:spTgt spid="9"/>
                                        </p:tgtEl>
                                        <p:attrNameLst>
                                          <p:attrName>style.visibility</p:attrName>
                                        </p:attrNameLst>
                                      </p:cBhvr>
                                      <p:to>
                                        <p:strVal val="visible"/>
                                      </p:to>
                                    </p:set>
                                    <p:animEffect transition="in" filter="blinds(horizontal)">
                                      <p:cBhvr>
                                        <p:cTn id="83" dur="500"/>
                                        <p:tgtEl>
                                          <p:spTgt spid="9"/>
                                        </p:tgtEl>
                                      </p:cBhvr>
                                    </p:animEffect>
                                  </p:childTnLst>
                                </p:cTn>
                              </p:par>
                            </p:childTnLst>
                          </p:cTn>
                        </p:par>
                      </p:childTnLst>
                    </p:cTn>
                  </p:par>
                  <p:par>
                    <p:cTn id="84" fill="hold">
                      <p:stCondLst>
                        <p:cond delay="indefinite"/>
                      </p:stCondLst>
                      <p:childTnLst>
                        <p:par>
                          <p:cTn id="85" fill="hold">
                            <p:stCondLst>
                              <p:cond delay="0"/>
                            </p:stCondLst>
                            <p:childTnLst>
                              <p:par>
                                <p:cTn id="86" presetID="3" presetClass="entr" presetSubtype="10" fill="hold" nodeType="clickEffect">
                                  <p:stCondLst>
                                    <p:cond delay="0"/>
                                  </p:stCondLst>
                                  <p:childTnLst>
                                    <p:set>
                                      <p:cBhvr>
                                        <p:cTn id="87" dur="1" fill="hold">
                                          <p:stCondLst>
                                            <p:cond delay="0"/>
                                          </p:stCondLst>
                                        </p:cTn>
                                        <p:tgtEl>
                                          <p:spTgt spid="10"/>
                                        </p:tgtEl>
                                        <p:attrNameLst>
                                          <p:attrName>style.visibility</p:attrName>
                                        </p:attrNameLst>
                                      </p:cBhvr>
                                      <p:to>
                                        <p:strVal val="visible"/>
                                      </p:to>
                                    </p:set>
                                    <p:animEffect transition="in" filter="blinds(horizontal)">
                                      <p:cBhvr>
                                        <p:cTn id="8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7206" grpId="0" autoUpdateAnimBg="0"/>
      <p:bldP spid="647170" grpId="0" autoUpdateAnimBg="0"/>
      <p:bldP spid="647171" grpId="0" autoUpdateAnimBg="0"/>
      <p:bldP spid="647172" grpId="0" autoUpdateAnimBg="0"/>
      <p:bldP spid="647173" grpId="0" autoUpdateAnimBg="0"/>
      <p:bldP spid="647174" grpId="0" autoUpdateAnimBg="0"/>
      <p:bldP spid="647175" grpId="0" autoUpdateAnimBg="0"/>
      <p:bldP spid="647198"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Text Box 2"/>
          <p:cNvSpPr txBox="1">
            <a:spLocks noChangeArrowheads="1"/>
          </p:cNvSpPr>
          <p:nvPr/>
        </p:nvSpPr>
        <p:spPr bwMode="auto">
          <a:xfrm>
            <a:off x="381000" y="409575"/>
            <a:ext cx="6164263" cy="579438"/>
          </a:xfrm>
          <a:prstGeom prst="rect">
            <a:avLst/>
          </a:prstGeom>
          <a:noFill/>
          <a:ln w="9525">
            <a:noFill/>
            <a:miter lim="800000"/>
            <a:headEnd/>
            <a:tailEnd/>
          </a:ln>
          <a:effectLst/>
        </p:spPr>
        <p:txBody>
          <a:bodyPr wrap="none">
            <a:spAutoFit/>
          </a:bodyPr>
          <a:lstStyle/>
          <a:p>
            <a:pPr>
              <a:spcBef>
                <a:spcPct val="0"/>
              </a:spcBef>
            </a:pPr>
            <a:r>
              <a:rPr lang="zh-CN" altLang="en-US" sz="3200">
                <a:latin typeface="Times New Roman" pitchFamily="18" charset="0"/>
              </a:rPr>
              <a:t>(2)  取指阶段的微操作及节拍安排</a:t>
            </a:r>
          </a:p>
        </p:txBody>
      </p:sp>
      <p:sp>
        <p:nvSpPr>
          <p:cNvPr id="648195" name="Text Box 3"/>
          <p:cNvSpPr txBox="1">
            <a:spLocks noChangeArrowheads="1"/>
          </p:cNvSpPr>
          <p:nvPr/>
        </p:nvSpPr>
        <p:spPr bwMode="auto">
          <a:xfrm>
            <a:off x="1143000" y="1316038"/>
            <a:ext cx="4832350" cy="457200"/>
          </a:xfrm>
          <a:prstGeom prst="rect">
            <a:avLst/>
          </a:prstGeom>
          <a:noFill/>
          <a:ln w="9525">
            <a:noFill/>
            <a:miter lim="800000"/>
            <a:headEnd/>
            <a:tailEnd/>
          </a:ln>
          <a:effectLst/>
        </p:spPr>
        <p:txBody>
          <a:bodyPr wrap="none">
            <a:spAutoFit/>
          </a:bodyPr>
          <a:lstStyle/>
          <a:p>
            <a:pPr>
              <a:spcBef>
                <a:spcPct val="0"/>
              </a:spcBef>
            </a:pPr>
            <a:r>
              <a:rPr lang="zh-CN" altLang="en-US" sz="2400">
                <a:latin typeface="Times New Roman" pitchFamily="18" charset="0"/>
              </a:rPr>
              <a:t>考虑到需要 </a:t>
            </a:r>
            <a:r>
              <a:rPr lang="zh-CN" altLang="en-US" sz="2400">
                <a:solidFill>
                  <a:schemeClr val="folHlink"/>
                </a:solidFill>
                <a:latin typeface="Times New Roman" pitchFamily="18" charset="0"/>
              </a:rPr>
              <a:t>形成后续微指令的地址</a:t>
            </a:r>
          </a:p>
        </p:txBody>
      </p:sp>
      <p:sp>
        <p:nvSpPr>
          <p:cNvPr id="648196" name="Text Box 4"/>
          <p:cNvSpPr txBox="1">
            <a:spLocks noChangeArrowheads="1"/>
          </p:cNvSpPr>
          <p:nvPr/>
        </p:nvSpPr>
        <p:spPr bwMode="auto">
          <a:xfrm>
            <a:off x="838200" y="2133600"/>
            <a:ext cx="471488" cy="457200"/>
          </a:xfrm>
          <a:prstGeom prst="rect">
            <a:avLst/>
          </a:prstGeom>
          <a:noFill/>
          <a:ln w="9525">
            <a:noFill/>
            <a:miter lim="800000"/>
            <a:headEnd/>
            <a:tailEnd/>
          </a:ln>
          <a:effectLst/>
        </p:spPr>
        <p:txBody>
          <a:bodyPr wrap="none">
            <a:spAutoFit/>
          </a:bodyPr>
          <a:lstStyle/>
          <a:p>
            <a:pPr>
              <a:spcBef>
                <a:spcPct val="0"/>
              </a:spcBef>
            </a:pPr>
            <a:r>
              <a:rPr lang="en-US" altLang="zh-CN" sz="2400" i="1">
                <a:latin typeface="Times New Roman" pitchFamily="18" charset="0"/>
              </a:rPr>
              <a:t>T</a:t>
            </a:r>
            <a:r>
              <a:rPr lang="en-US" altLang="zh-CN" sz="2400" baseline="-25000">
                <a:latin typeface="Times New Roman" pitchFamily="18" charset="0"/>
              </a:rPr>
              <a:t>0</a:t>
            </a:r>
            <a:endParaRPr lang="en-US" altLang="zh-CN" sz="2400">
              <a:latin typeface="Times New Roman" pitchFamily="18" charset="0"/>
            </a:endParaRPr>
          </a:p>
        </p:txBody>
      </p:sp>
      <p:sp>
        <p:nvSpPr>
          <p:cNvPr id="648197" name="Text Box 5"/>
          <p:cNvSpPr txBox="1">
            <a:spLocks noChangeArrowheads="1"/>
          </p:cNvSpPr>
          <p:nvPr/>
        </p:nvSpPr>
        <p:spPr bwMode="auto">
          <a:xfrm>
            <a:off x="838200" y="2787650"/>
            <a:ext cx="471488" cy="457200"/>
          </a:xfrm>
          <a:prstGeom prst="rect">
            <a:avLst/>
          </a:prstGeom>
          <a:noFill/>
          <a:ln w="9525">
            <a:noFill/>
            <a:miter lim="800000"/>
            <a:headEnd/>
            <a:tailEnd/>
          </a:ln>
          <a:effectLst/>
        </p:spPr>
        <p:txBody>
          <a:bodyPr wrap="none">
            <a:spAutoFit/>
          </a:bodyPr>
          <a:lstStyle/>
          <a:p>
            <a:pPr>
              <a:spcBef>
                <a:spcPct val="0"/>
              </a:spcBef>
            </a:pPr>
            <a:r>
              <a:rPr lang="en-US" altLang="zh-CN" sz="2400" i="1">
                <a:latin typeface="Times New Roman" pitchFamily="18" charset="0"/>
              </a:rPr>
              <a:t>T</a:t>
            </a:r>
            <a:r>
              <a:rPr lang="en-US" altLang="zh-CN" sz="2400" baseline="-25000">
                <a:latin typeface="Times New Roman" pitchFamily="18" charset="0"/>
              </a:rPr>
              <a:t>1</a:t>
            </a:r>
            <a:endParaRPr lang="en-US" altLang="zh-CN" sz="2400">
              <a:latin typeface="Times New Roman" pitchFamily="18" charset="0"/>
            </a:endParaRPr>
          </a:p>
        </p:txBody>
      </p:sp>
      <p:sp>
        <p:nvSpPr>
          <p:cNvPr id="648198" name="Text Box 6"/>
          <p:cNvSpPr txBox="1">
            <a:spLocks noChangeArrowheads="1"/>
          </p:cNvSpPr>
          <p:nvPr/>
        </p:nvSpPr>
        <p:spPr bwMode="auto">
          <a:xfrm>
            <a:off x="838200" y="3443288"/>
            <a:ext cx="471488" cy="457200"/>
          </a:xfrm>
          <a:prstGeom prst="rect">
            <a:avLst/>
          </a:prstGeom>
          <a:noFill/>
          <a:ln w="9525">
            <a:noFill/>
            <a:miter lim="800000"/>
            <a:headEnd/>
            <a:tailEnd/>
          </a:ln>
          <a:effectLst/>
        </p:spPr>
        <p:txBody>
          <a:bodyPr wrap="none">
            <a:spAutoFit/>
          </a:bodyPr>
          <a:lstStyle/>
          <a:p>
            <a:pPr>
              <a:spcBef>
                <a:spcPct val="0"/>
              </a:spcBef>
            </a:pPr>
            <a:r>
              <a:rPr lang="en-US" altLang="zh-CN" sz="2400" i="1">
                <a:latin typeface="Times New Roman" pitchFamily="18" charset="0"/>
              </a:rPr>
              <a:t>T</a:t>
            </a:r>
            <a:r>
              <a:rPr lang="en-US" altLang="zh-CN" sz="2400" baseline="-25000">
                <a:latin typeface="Times New Roman" pitchFamily="18" charset="0"/>
              </a:rPr>
              <a:t>2</a:t>
            </a:r>
            <a:endParaRPr lang="en-US" altLang="zh-CN" sz="2400">
              <a:latin typeface="Times New Roman" pitchFamily="18" charset="0"/>
            </a:endParaRPr>
          </a:p>
        </p:txBody>
      </p:sp>
      <p:sp>
        <p:nvSpPr>
          <p:cNvPr id="648199" name="Text Box 7"/>
          <p:cNvSpPr txBox="1">
            <a:spLocks noChangeArrowheads="1"/>
          </p:cNvSpPr>
          <p:nvPr/>
        </p:nvSpPr>
        <p:spPr bwMode="auto">
          <a:xfrm>
            <a:off x="838200" y="4098925"/>
            <a:ext cx="471488" cy="457200"/>
          </a:xfrm>
          <a:prstGeom prst="rect">
            <a:avLst/>
          </a:prstGeom>
          <a:noFill/>
          <a:ln w="9525">
            <a:noFill/>
            <a:miter lim="800000"/>
            <a:headEnd/>
            <a:tailEnd/>
          </a:ln>
          <a:effectLst/>
        </p:spPr>
        <p:txBody>
          <a:bodyPr wrap="none">
            <a:spAutoFit/>
          </a:bodyPr>
          <a:lstStyle/>
          <a:p>
            <a:pPr>
              <a:spcBef>
                <a:spcPct val="0"/>
              </a:spcBef>
            </a:pPr>
            <a:r>
              <a:rPr lang="en-US" altLang="zh-CN" sz="2400" i="1">
                <a:latin typeface="Times New Roman" pitchFamily="18" charset="0"/>
              </a:rPr>
              <a:t>T</a:t>
            </a:r>
            <a:r>
              <a:rPr lang="en-US" altLang="zh-CN" sz="2400" baseline="-25000">
                <a:latin typeface="Times New Roman" pitchFamily="18" charset="0"/>
              </a:rPr>
              <a:t>3</a:t>
            </a:r>
            <a:endParaRPr lang="en-US" altLang="zh-CN" sz="2400">
              <a:latin typeface="Times New Roman" pitchFamily="18" charset="0"/>
            </a:endParaRPr>
          </a:p>
        </p:txBody>
      </p:sp>
      <p:sp>
        <p:nvSpPr>
          <p:cNvPr id="648200" name="Text Box 8"/>
          <p:cNvSpPr txBox="1">
            <a:spLocks noChangeArrowheads="1"/>
          </p:cNvSpPr>
          <p:nvPr/>
        </p:nvSpPr>
        <p:spPr bwMode="auto">
          <a:xfrm>
            <a:off x="838200" y="4754563"/>
            <a:ext cx="471488" cy="457200"/>
          </a:xfrm>
          <a:prstGeom prst="rect">
            <a:avLst/>
          </a:prstGeom>
          <a:noFill/>
          <a:ln w="9525">
            <a:noFill/>
            <a:miter lim="800000"/>
            <a:headEnd/>
            <a:tailEnd/>
          </a:ln>
          <a:effectLst/>
        </p:spPr>
        <p:txBody>
          <a:bodyPr wrap="none">
            <a:spAutoFit/>
          </a:bodyPr>
          <a:lstStyle/>
          <a:p>
            <a:pPr>
              <a:spcBef>
                <a:spcPct val="0"/>
              </a:spcBef>
            </a:pPr>
            <a:r>
              <a:rPr lang="en-US" altLang="zh-CN" sz="2400" i="1">
                <a:latin typeface="Times New Roman" pitchFamily="18" charset="0"/>
              </a:rPr>
              <a:t>T</a:t>
            </a:r>
            <a:r>
              <a:rPr lang="en-US" altLang="zh-CN" sz="2400" baseline="-25000">
                <a:latin typeface="Times New Roman" pitchFamily="18" charset="0"/>
              </a:rPr>
              <a:t>4</a:t>
            </a:r>
            <a:endParaRPr lang="en-US" altLang="zh-CN" sz="2400">
              <a:latin typeface="Times New Roman" pitchFamily="18" charset="0"/>
            </a:endParaRPr>
          </a:p>
        </p:txBody>
      </p:sp>
      <p:sp>
        <p:nvSpPr>
          <p:cNvPr id="648201" name="Text Box 9"/>
          <p:cNvSpPr txBox="1">
            <a:spLocks noChangeArrowheads="1"/>
          </p:cNvSpPr>
          <p:nvPr/>
        </p:nvSpPr>
        <p:spPr bwMode="auto">
          <a:xfrm>
            <a:off x="838200" y="5410200"/>
            <a:ext cx="471488" cy="457200"/>
          </a:xfrm>
          <a:prstGeom prst="rect">
            <a:avLst/>
          </a:prstGeom>
          <a:noFill/>
          <a:ln w="9525">
            <a:noFill/>
            <a:miter lim="800000"/>
            <a:headEnd/>
            <a:tailEnd/>
          </a:ln>
          <a:effectLst/>
        </p:spPr>
        <p:txBody>
          <a:bodyPr wrap="none">
            <a:spAutoFit/>
          </a:bodyPr>
          <a:lstStyle/>
          <a:p>
            <a:pPr>
              <a:spcBef>
                <a:spcPct val="0"/>
              </a:spcBef>
            </a:pPr>
            <a:r>
              <a:rPr lang="en-US" altLang="zh-CN" sz="2400" i="1">
                <a:latin typeface="Times New Roman" pitchFamily="18" charset="0"/>
              </a:rPr>
              <a:t>T</a:t>
            </a:r>
            <a:r>
              <a:rPr lang="en-US" altLang="zh-CN" sz="2400" baseline="-25000">
                <a:latin typeface="Times New Roman" pitchFamily="18" charset="0"/>
              </a:rPr>
              <a:t>5</a:t>
            </a:r>
            <a:endParaRPr lang="en-US" altLang="zh-CN" sz="2400">
              <a:latin typeface="Times New Roman" pitchFamily="18" charset="0"/>
            </a:endParaRPr>
          </a:p>
        </p:txBody>
      </p:sp>
      <p:grpSp>
        <p:nvGrpSpPr>
          <p:cNvPr id="2" name="Group 10"/>
          <p:cNvGrpSpPr>
            <a:grpSpLocks/>
          </p:cNvGrpSpPr>
          <p:nvPr/>
        </p:nvGrpSpPr>
        <p:grpSpPr bwMode="auto">
          <a:xfrm>
            <a:off x="4784725" y="2133600"/>
            <a:ext cx="1308100" cy="457200"/>
            <a:chOff x="2503" y="1722"/>
            <a:chExt cx="824" cy="288"/>
          </a:xfrm>
        </p:grpSpPr>
        <p:sp>
          <p:nvSpPr>
            <p:cNvPr id="648203" name="Text Box 11"/>
            <p:cNvSpPr txBox="1">
              <a:spLocks noChangeArrowheads="1"/>
            </p:cNvSpPr>
            <p:nvPr/>
          </p:nvSpPr>
          <p:spPr bwMode="auto">
            <a:xfrm>
              <a:off x="2503" y="1722"/>
              <a:ext cx="212" cy="288"/>
            </a:xfrm>
            <a:prstGeom prst="rect">
              <a:avLst/>
            </a:prstGeom>
            <a:noFill/>
            <a:ln w="9525">
              <a:noFill/>
              <a:miter lim="800000"/>
              <a:headEnd/>
              <a:tailEnd/>
            </a:ln>
            <a:effectLst/>
          </p:spPr>
          <p:txBody>
            <a:bodyPr wrap="none">
              <a:spAutoFit/>
            </a:bodyPr>
            <a:lstStyle/>
            <a:p>
              <a:pPr>
                <a:spcBef>
                  <a:spcPct val="0"/>
                </a:spcBef>
              </a:pPr>
              <a:r>
                <a:rPr lang="zh-CN" altLang="en-US" sz="2400">
                  <a:latin typeface="Times New Roman" pitchFamily="18" charset="0"/>
                </a:rPr>
                <a:t>1</a:t>
              </a:r>
            </a:p>
          </p:txBody>
        </p:sp>
        <p:sp>
          <p:nvSpPr>
            <p:cNvPr id="648204" name="Text Box 12"/>
            <p:cNvSpPr txBox="1">
              <a:spLocks noChangeArrowheads="1"/>
            </p:cNvSpPr>
            <p:nvPr/>
          </p:nvSpPr>
          <p:spPr bwMode="auto">
            <a:xfrm>
              <a:off x="3072" y="1722"/>
              <a:ext cx="255" cy="288"/>
            </a:xfrm>
            <a:prstGeom prst="rect">
              <a:avLst/>
            </a:prstGeom>
            <a:noFill/>
            <a:ln w="9525">
              <a:noFill/>
              <a:miter lim="800000"/>
              <a:headEnd/>
              <a:tailEnd/>
            </a:ln>
            <a:effectLst/>
          </p:spPr>
          <p:txBody>
            <a:bodyPr wrap="none">
              <a:spAutoFit/>
            </a:bodyPr>
            <a:lstStyle/>
            <a:p>
              <a:pPr>
                <a:spcBef>
                  <a:spcPct val="0"/>
                </a:spcBef>
              </a:pPr>
              <a:r>
                <a:rPr lang="en-US" altLang="zh-CN" sz="2400">
                  <a:latin typeface="Times New Roman" pitchFamily="18" charset="0"/>
                </a:rPr>
                <a:t>R</a:t>
              </a:r>
            </a:p>
          </p:txBody>
        </p:sp>
        <p:sp>
          <p:nvSpPr>
            <p:cNvPr id="648205" name="Line 13"/>
            <p:cNvSpPr>
              <a:spLocks noChangeShapeType="1"/>
            </p:cNvSpPr>
            <p:nvPr/>
          </p:nvSpPr>
          <p:spPr bwMode="auto">
            <a:xfrm>
              <a:off x="2736" y="1868"/>
              <a:ext cx="295" cy="0"/>
            </a:xfrm>
            <a:prstGeom prst="line">
              <a:avLst/>
            </a:prstGeom>
            <a:noFill/>
            <a:ln w="28575">
              <a:solidFill>
                <a:schemeClr val="tx1"/>
              </a:solidFill>
              <a:round/>
              <a:headEnd/>
              <a:tailEnd type="stealth" w="med" len="med"/>
            </a:ln>
            <a:effectLst/>
          </p:spPr>
          <p:txBody>
            <a:bodyPr wrap="none"/>
            <a:lstStyle/>
            <a:p>
              <a:endParaRPr lang="zh-CN" altLang="en-US"/>
            </a:p>
          </p:txBody>
        </p:sp>
      </p:grpSp>
      <p:grpSp>
        <p:nvGrpSpPr>
          <p:cNvPr id="3" name="Group 14"/>
          <p:cNvGrpSpPr>
            <a:grpSpLocks/>
          </p:cNvGrpSpPr>
          <p:nvPr/>
        </p:nvGrpSpPr>
        <p:grpSpPr bwMode="auto">
          <a:xfrm>
            <a:off x="4784725" y="3443288"/>
            <a:ext cx="2286000" cy="457200"/>
            <a:chOff x="2928" y="2352"/>
            <a:chExt cx="1440" cy="288"/>
          </a:xfrm>
        </p:grpSpPr>
        <p:sp>
          <p:nvSpPr>
            <p:cNvPr id="648207" name="Text Box 15"/>
            <p:cNvSpPr txBox="1">
              <a:spLocks noChangeArrowheads="1"/>
            </p:cNvSpPr>
            <p:nvPr/>
          </p:nvSpPr>
          <p:spPr bwMode="auto">
            <a:xfrm>
              <a:off x="2928" y="2352"/>
              <a:ext cx="801" cy="288"/>
            </a:xfrm>
            <a:prstGeom prst="rect">
              <a:avLst/>
            </a:prstGeom>
            <a:noFill/>
            <a:ln w="9525">
              <a:noFill/>
              <a:miter lim="800000"/>
              <a:headEnd/>
              <a:tailEnd/>
            </a:ln>
            <a:effectLst/>
          </p:spPr>
          <p:txBody>
            <a:bodyPr wrap="none">
              <a:spAutoFit/>
            </a:bodyPr>
            <a:lstStyle/>
            <a:p>
              <a:pPr>
                <a:spcBef>
                  <a:spcPct val="0"/>
                </a:spcBef>
              </a:pPr>
              <a:r>
                <a:rPr lang="zh-CN" altLang="en-US" sz="2400">
                  <a:latin typeface="Times New Roman" pitchFamily="18" charset="0"/>
                </a:rPr>
                <a:t>( </a:t>
              </a:r>
              <a:r>
                <a:rPr lang="en-US" altLang="zh-CN" sz="2400">
                  <a:latin typeface="Times New Roman" pitchFamily="18" charset="0"/>
                </a:rPr>
                <a:t>PC )+1</a:t>
              </a:r>
            </a:p>
          </p:txBody>
        </p:sp>
        <p:sp>
          <p:nvSpPr>
            <p:cNvPr id="648208" name="Text Box 16"/>
            <p:cNvSpPr txBox="1">
              <a:spLocks noChangeArrowheads="1"/>
            </p:cNvSpPr>
            <p:nvPr/>
          </p:nvSpPr>
          <p:spPr bwMode="auto">
            <a:xfrm>
              <a:off x="3996" y="2352"/>
              <a:ext cx="372" cy="288"/>
            </a:xfrm>
            <a:prstGeom prst="rect">
              <a:avLst/>
            </a:prstGeom>
            <a:noFill/>
            <a:ln w="9525">
              <a:noFill/>
              <a:miter lim="800000"/>
              <a:headEnd/>
              <a:tailEnd/>
            </a:ln>
            <a:effectLst/>
          </p:spPr>
          <p:txBody>
            <a:bodyPr wrap="none">
              <a:spAutoFit/>
            </a:bodyPr>
            <a:lstStyle/>
            <a:p>
              <a:pPr>
                <a:spcBef>
                  <a:spcPct val="0"/>
                </a:spcBef>
              </a:pPr>
              <a:r>
                <a:rPr lang="en-US" altLang="zh-CN" sz="2400">
                  <a:latin typeface="Times New Roman" pitchFamily="18" charset="0"/>
                </a:rPr>
                <a:t>PC</a:t>
              </a:r>
            </a:p>
          </p:txBody>
        </p:sp>
        <p:sp>
          <p:nvSpPr>
            <p:cNvPr id="648209" name="Line 17"/>
            <p:cNvSpPr>
              <a:spLocks noChangeShapeType="1"/>
            </p:cNvSpPr>
            <p:nvPr/>
          </p:nvSpPr>
          <p:spPr bwMode="auto">
            <a:xfrm>
              <a:off x="3689" y="2496"/>
              <a:ext cx="295" cy="0"/>
            </a:xfrm>
            <a:prstGeom prst="line">
              <a:avLst/>
            </a:prstGeom>
            <a:noFill/>
            <a:ln w="28575">
              <a:solidFill>
                <a:schemeClr val="tx1"/>
              </a:solidFill>
              <a:round/>
              <a:headEnd/>
              <a:tailEnd type="stealth" w="med" len="med"/>
            </a:ln>
            <a:effectLst/>
          </p:spPr>
          <p:txBody>
            <a:bodyPr wrap="none"/>
            <a:lstStyle/>
            <a:p>
              <a:endParaRPr lang="zh-CN" altLang="en-US"/>
            </a:p>
          </p:txBody>
        </p:sp>
      </p:grpSp>
      <p:grpSp>
        <p:nvGrpSpPr>
          <p:cNvPr id="4" name="Group 18"/>
          <p:cNvGrpSpPr>
            <a:grpSpLocks/>
          </p:cNvGrpSpPr>
          <p:nvPr/>
        </p:nvGrpSpPr>
        <p:grpSpPr bwMode="auto">
          <a:xfrm>
            <a:off x="4784725" y="4754563"/>
            <a:ext cx="3775075" cy="457200"/>
            <a:chOff x="2534" y="3050"/>
            <a:chExt cx="2378" cy="288"/>
          </a:xfrm>
        </p:grpSpPr>
        <p:sp>
          <p:nvSpPr>
            <p:cNvPr id="648211" name="Text Box 19"/>
            <p:cNvSpPr txBox="1">
              <a:spLocks noChangeArrowheads="1"/>
            </p:cNvSpPr>
            <p:nvPr/>
          </p:nvSpPr>
          <p:spPr bwMode="auto">
            <a:xfrm>
              <a:off x="2534" y="3050"/>
              <a:ext cx="868" cy="288"/>
            </a:xfrm>
            <a:prstGeom prst="rect">
              <a:avLst/>
            </a:prstGeom>
            <a:noFill/>
            <a:ln w="9525">
              <a:noFill/>
              <a:miter lim="800000"/>
              <a:headEnd/>
              <a:tailEnd/>
            </a:ln>
            <a:effectLst/>
          </p:spPr>
          <p:txBody>
            <a:bodyPr wrap="none">
              <a:spAutoFit/>
            </a:bodyPr>
            <a:lstStyle/>
            <a:p>
              <a:pPr>
                <a:spcBef>
                  <a:spcPct val="0"/>
                </a:spcBef>
              </a:pPr>
              <a:r>
                <a:rPr lang="en-US" altLang="zh-CN" sz="2400">
                  <a:latin typeface="Times New Roman" pitchFamily="18" charset="0"/>
                </a:rPr>
                <a:t>OP ( IR )</a:t>
              </a:r>
            </a:p>
          </p:txBody>
        </p:sp>
        <p:sp>
          <p:nvSpPr>
            <p:cNvPr id="648212" name="Text Box 20"/>
            <p:cNvSpPr txBox="1">
              <a:spLocks noChangeArrowheads="1"/>
            </p:cNvSpPr>
            <p:nvPr/>
          </p:nvSpPr>
          <p:spPr bwMode="auto">
            <a:xfrm>
              <a:off x="3669" y="3083"/>
              <a:ext cx="1243" cy="250"/>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微地址形成部件</a:t>
              </a:r>
            </a:p>
          </p:txBody>
        </p:sp>
        <p:sp>
          <p:nvSpPr>
            <p:cNvPr id="648213" name="Line 21"/>
            <p:cNvSpPr>
              <a:spLocks noChangeShapeType="1"/>
            </p:cNvSpPr>
            <p:nvPr/>
          </p:nvSpPr>
          <p:spPr bwMode="auto">
            <a:xfrm>
              <a:off x="3384" y="3216"/>
              <a:ext cx="295" cy="0"/>
            </a:xfrm>
            <a:prstGeom prst="line">
              <a:avLst/>
            </a:prstGeom>
            <a:noFill/>
            <a:ln w="28575">
              <a:solidFill>
                <a:schemeClr val="tx1"/>
              </a:solidFill>
              <a:round/>
              <a:headEnd/>
              <a:tailEnd type="stealth" w="med" len="med"/>
            </a:ln>
            <a:effectLst/>
          </p:spPr>
          <p:txBody>
            <a:bodyPr wrap="none"/>
            <a:lstStyle/>
            <a:p>
              <a:endParaRPr lang="zh-CN" altLang="en-US"/>
            </a:p>
          </p:txBody>
        </p:sp>
      </p:grpSp>
      <p:grpSp>
        <p:nvGrpSpPr>
          <p:cNvPr id="5" name="Group 22"/>
          <p:cNvGrpSpPr>
            <a:grpSpLocks/>
          </p:cNvGrpSpPr>
          <p:nvPr/>
        </p:nvGrpSpPr>
        <p:grpSpPr bwMode="auto">
          <a:xfrm>
            <a:off x="1660525" y="2133600"/>
            <a:ext cx="2071688" cy="457200"/>
            <a:chOff x="1046" y="1722"/>
            <a:chExt cx="1305" cy="288"/>
          </a:xfrm>
        </p:grpSpPr>
        <p:sp>
          <p:nvSpPr>
            <p:cNvPr id="648215" name="Text Box 23"/>
            <p:cNvSpPr txBox="1">
              <a:spLocks noChangeArrowheads="1"/>
            </p:cNvSpPr>
            <p:nvPr/>
          </p:nvSpPr>
          <p:spPr bwMode="auto">
            <a:xfrm>
              <a:off x="1776" y="1722"/>
              <a:ext cx="575" cy="288"/>
            </a:xfrm>
            <a:prstGeom prst="rect">
              <a:avLst/>
            </a:prstGeom>
            <a:noFill/>
            <a:ln w="9525">
              <a:noFill/>
              <a:miter lim="800000"/>
              <a:headEnd/>
              <a:tailEnd/>
            </a:ln>
            <a:effectLst/>
          </p:spPr>
          <p:txBody>
            <a:bodyPr wrap="none">
              <a:spAutoFit/>
            </a:bodyPr>
            <a:lstStyle/>
            <a:p>
              <a:pPr>
                <a:spcBef>
                  <a:spcPct val="0"/>
                </a:spcBef>
              </a:pPr>
              <a:r>
                <a:rPr lang="en-US" altLang="zh-CN" sz="2400">
                  <a:latin typeface="Times New Roman" pitchFamily="18" charset="0"/>
                </a:rPr>
                <a:t>MAR</a:t>
              </a:r>
            </a:p>
          </p:txBody>
        </p:sp>
        <p:sp>
          <p:nvSpPr>
            <p:cNvPr id="648216" name="Line 24"/>
            <p:cNvSpPr>
              <a:spLocks noChangeShapeType="1"/>
            </p:cNvSpPr>
            <p:nvPr/>
          </p:nvSpPr>
          <p:spPr bwMode="auto">
            <a:xfrm>
              <a:off x="1440" y="1868"/>
              <a:ext cx="295" cy="0"/>
            </a:xfrm>
            <a:prstGeom prst="line">
              <a:avLst/>
            </a:prstGeom>
            <a:noFill/>
            <a:ln w="28575">
              <a:solidFill>
                <a:schemeClr val="tx1"/>
              </a:solidFill>
              <a:round/>
              <a:headEnd/>
              <a:tailEnd type="stealth" w="med" len="med"/>
            </a:ln>
            <a:effectLst/>
          </p:spPr>
          <p:txBody>
            <a:bodyPr wrap="none"/>
            <a:lstStyle/>
            <a:p>
              <a:endParaRPr lang="zh-CN" altLang="en-US"/>
            </a:p>
          </p:txBody>
        </p:sp>
        <p:sp>
          <p:nvSpPr>
            <p:cNvPr id="648217" name="Text Box 25"/>
            <p:cNvSpPr txBox="1">
              <a:spLocks noChangeArrowheads="1"/>
            </p:cNvSpPr>
            <p:nvPr/>
          </p:nvSpPr>
          <p:spPr bwMode="auto">
            <a:xfrm>
              <a:off x="1046" y="1722"/>
              <a:ext cx="372" cy="288"/>
            </a:xfrm>
            <a:prstGeom prst="rect">
              <a:avLst/>
            </a:prstGeom>
            <a:noFill/>
            <a:ln w="9525">
              <a:noFill/>
              <a:miter lim="800000"/>
              <a:headEnd/>
              <a:tailEnd/>
            </a:ln>
            <a:effectLst/>
          </p:spPr>
          <p:txBody>
            <a:bodyPr wrap="none">
              <a:spAutoFit/>
            </a:bodyPr>
            <a:lstStyle/>
            <a:p>
              <a:pPr>
                <a:spcBef>
                  <a:spcPct val="0"/>
                </a:spcBef>
              </a:pPr>
              <a:r>
                <a:rPr lang="en-US" altLang="zh-CN" sz="2400">
                  <a:latin typeface="Times New Roman" pitchFamily="18" charset="0"/>
                </a:rPr>
                <a:t>PC</a:t>
              </a:r>
              <a:endParaRPr lang="zh-CN" altLang="en-US" sz="2000">
                <a:latin typeface="Times New Roman" pitchFamily="18" charset="0"/>
              </a:endParaRPr>
            </a:p>
          </p:txBody>
        </p:sp>
      </p:grpSp>
      <p:grpSp>
        <p:nvGrpSpPr>
          <p:cNvPr id="6" name="Group 26"/>
          <p:cNvGrpSpPr>
            <a:grpSpLocks/>
          </p:cNvGrpSpPr>
          <p:nvPr/>
        </p:nvGrpSpPr>
        <p:grpSpPr bwMode="auto">
          <a:xfrm>
            <a:off x="1660525" y="2787650"/>
            <a:ext cx="3597275" cy="492125"/>
            <a:chOff x="1046" y="1756"/>
            <a:chExt cx="2266" cy="310"/>
          </a:xfrm>
        </p:grpSpPr>
        <p:sp>
          <p:nvSpPr>
            <p:cNvPr id="648219" name="Text Box 27"/>
            <p:cNvSpPr txBox="1">
              <a:spLocks noChangeArrowheads="1"/>
            </p:cNvSpPr>
            <p:nvPr/>
          </p:nvSpPr>
          <p:spPr bwMode="auto">
            <a:xfrm>
              <a:off x="2598" y="1778"/>
              <a:ext cx="714" cy="288"/>
            </a:xfrm>
            <a:prstGeom prst="rect">
              <a:avLst/>
            </a:prstGeom>
            <a:noFill/>
            <a:ln w="9525">
              <a:noFill/>
              <a:miter lim="800000"/>
              <a:headEnd/>
              <a:tailEnd/>
            </a:ln>
            <a:effectLst/>
          </p:spPr>
          <p:txBody>
            <a:bodyPr wrap="none">
              <a:spAutoFit/>
            </a:bodyPr>
            <a:lstStyle/>
            <a:p>
              <a:pPr>
                <a:spcBef>
                  <a:spcPct val="0"/>
                </a:spcBef>
              </a:pPr>
              <a:r>
                <a:rPr lang="en-US" altLang="zh-CN" sz="2400">
                  <a:solidFill>
                    <a:schemeClr val="folHlink"/>
                  </a:solidFill>
                  <a:latin typeface="Times New Roman" pitchFamily="18" charset="0"/>
                </a:rPr>
                <a:t>CMAR</a:t>
              </a:r>
            </a:p>
          </p:txBody>
        </p:sp>
        <p:sp>
          <p:nvSpPr>
            <p:cNvPr id="648220" name="Line 28"/>
            <p:cNvSpPr>
              <a:spLocks noChangeShapeType="1"/>
            </p:cNvSpPr>
            <p:nvPr/>
          </p:nvSpPr>
          <p:spPr bwMode="auto">
            <a:xfrm>
              <a:off x="2297" y="1922"/>
              <a:ext cx="295" cy="0"/>
            </a:xfrm>
            <a:prstGeom prst="line">
              <a:avLst/>
            </a:prstGeom>
            <a:noFill/>
            <a:ln w="28575">
              <a:solidFill>
                <a:schemeClr val="folHlink"/>
              </a:solidFill>
              <a:round/>
              <a:headEnd/>
              <a:tailEnd type="stealth" w="med" len="med"/>
            </a:ln>
            <a:effectLst/>
          </p:spPr>
          <p:txBody>
            <a:bodyPr wrap="none"/>
            <a:lstStyle/>
            <a:p>
              <a:endParaRPr lang="zh-CN" altLang="en-US"/>
            </a:p>
          </p:txBody>
        </p:sp>
        <p:sp>
          <p:nvSpPr>
            <p:cNvPr id="648221" name="Text Box 29"/>
            <p:cNvSpPr txBox="1">
              <a:spLocks noChangeArrowheads="1"/>
            </p:cNvSpPr>
            <p:nvPr/>
          </p:nvSpPr>
          <p:spPr bwMode="auto">
            <a:xfrm>
              <a:off x="1046" y="1756"/>
              <a:ext cx="1232" cy="288"/>
            </a:xfrm>
            <a:prstGeom prst="rect">
              <a:avLst/>
            </a:prstGeom>
            <a:noFill/>
            <a:ln w="9525">
              <a:noFill/>
              <a:miter lim="800000"/>
              <a:headEnd/>
              <a:tailEnd/>
            </a:ln>
            <a:effectLst/>
          </p:spPr>
          <p:txBody>
            <a:bodyPr wrap="none">
              <a:spAutoFit/>
            </a:bodyPr>
            <a:lstStyle/>
            <a:p>
              <a:pPr>
                <a:spcBef>
                  <a:spcPct val="0"/>
                </a:spcBef>
              </a:pPr>
              <a:r>
                <a:rPr lang="en-US" altLang="zh-CN" sz="2400">
                  <a:solidFill>
                    <a:schemeClr val="folHlink"/>
                  </a:solidFill>
                  <a:latin typeface="Times New Roman" pitchFamily="18" charset="0"/>
                </a:rPr>
                <a:t>Ad ( CMDR )</a:t>
              </a:r>
              <a:endParaRPr lang="zh-CN" altLang="en-US" sz="2000">
                <a:solidFill>
                  <a:schemeClr val="folHlink"/>
                </a:solidFill>
                <a:latin typeface="Times New Roman" pitchFamily="18" charset="0"/>
              </a:endParaRPr>
            </a:p>
          </p:txBody>
        </p:sp>
      </p:grpSp>
      <p:grpSp>
        <p:nvGrpSpPr>
          <p:cNvPr id="7" name="Group 30"/>
          <p:cNvGrpSpPr>
            <a:grpSpLocks/>
          </p:cNvGrpSpPr>
          <p:nvPr/>
        </p:nvGrpSpPr>
        <p:grpSpPr bwMode="auto">
          <a:xfrm>
            <a:off x="1660525" y="3443288"/>
            <a:ext cx="2987675" cy="457200"/>
            <a:chOff x="1046" y="2352"/>
            <a:chExt cx="1882" cy="288"/>
          </a:xfrm>
        </p:grpSpPr>
        <p:sp>
          <p:nvSpPr>
            <p:cNvPr id="648223" name="Text Box 31"/>
            <p:cNvSpPr txBox="1">
              <a:spLocks noChangeArrowheads="1"/>
            </p:cNvSpPr>
            <p:nvPr/>
          </p:nvSpPr>
          <p:spPr bwMode="auto">
            <a:xfrm>
              <a:off x="2353" y="2352"/>
              <a:ext cx="575" cy="288"/>
            </a:xfrm>
            <a:prstGeom prst="rect">
              <a:avLst/>
            </a:prstGeom>
            <a:noFill/>
            <a:ln w="9525">
              <a:noFill/>
              <a:miter lim="800000"/>
              <a:headEnd/>
              <a:tailEnd/>
            </a:ln>
            <a:effectLst/>
          </p:spPr>
          <p:txBody>
            <a:bodyPr wrap="none">
              <a:spAutoFit/>
            </a:bodyPr>
            <a:lstStyle/>
            <a:p>
              <a:pPr>
                <a:spcBef>
                  <a:spcPct val="0"/>
                </a:spcBef>
              </a:pPr>
              <a:r>
                <a:rPr lang="en-US" altLang="zh-CN" sz="2400">
                  <a:latin typeface="Times New Roman" pitchFamily="18" charset="0"/>
                </a:rPr>
                <a:t>MDR</a:t>
              </a:r>
            </a:p>
          </p:txBody>
        </p:sp>
        <p:sp>
          <p:nvSpPr>
            <p:cNvPr id="648224" name="Line 32"/>
            <p:cNvSpPr>
              <a:spLocks noChangeShapeType="1"/>
            </p:cNvSpPr>
            <p:nvPr/>
          </p:nvSpPr>
          <p:spPr bwMode="auto">
            <a:xfrm>
              <a:off x="2057" y="2518"/>
              <a:ext cx="295" cy="0"/>
            </a:xfrm>
            <a:prstGeom prst="line">
              <a:avLst/>
            </a:prstGeom>
            <a:noFill/>
            <a:ln w="28575">
              <a:solidFill>
                <a:schemeClr val="tx1"/>
              </a:solidFill>
              <a:round/>
              <a:headEnd/>
              <a:tailEnd type="stealth" w="med" len="med"/>
            </a:ln>
            <a:effectLst/>
          </p:spPr>
          <p:txBody>
            <a:bodyPr wrap="none"/>
            <a:lstStyle/>
            <a:p>
              <a:endParaRPr lang="zh-CN" altLang="en-US"/>
            </a:p>
          </p:txBody>
        </p:sp>
        <p:sp>
          <p:nvSpPr>
            <p:cNvPr id="648225" name="Text Box 33"/>
            <p:cNvSpPr txBox="1">
              <a:spLocks noChangeArrowheads="1"/>
            </p:cNvSpPr>
            <p:nvPr/>
          </p:nvSpPr>
          <p:spPr bwMode="auto">
            <a:xfrm>
              <a:off x="1046" y="2352"/>
              <a:ext cx="1028" cy="288"/>
            </a:xfrm>
            <a:prstGeom prst="rect">
              <a:avLst/>
            </a:prstGeom>
            <a:noFill/>
            <a:ln w="9525">
              <a:noFill/>
              <a:miter lim="800000"/>
              <a:headEnd/>
              <a:tailEnd/>
            </a:ln>
            <a:effectLst/>
          </p:spPr>
          <p:txBody>
            <a:bodyPr wrap="none">
              <a:spAutoFit/>
            </a:bodyPr>
            <a:lstStyle/>
            <a:p>
              <a:pPr>
                <a:spcBef>
                  <a:spcPct val="0"/>
                </a:spcBef>
              </a:pPr>
              <a:r>
                <a:rPr lang="en-US" altLang="zh-CN" sz="2400">
                  <a:latin typeface="Times New Roman" pitchFamily="18" charset="0"/>
                </a:rPr>
                <a:t>M ( MAR )</a:t>
              </a:r>
              <a:endParaRPr lang="zh-CN" altLang="en-US" sz="2400">
                <a:latin typeface="Times New Roman" pitchFamily="18" charset="0"/>
              </a:endParaRPr>
            </a:p>
          </p:txBody>
        </p:sp>
      </p:grpSp>
      <p:grpSp>
        <p:nvGrpSpPr>
          <p:cNvPr id="8" name="Group 34"/>
          <p:cNvGrpSpPr>
            <a:grpSpLocks/>
          </p:cNvGrpSpPr>
          <p:nvPr/>
        </p:nvGrpSpPr>
        <p:grpSpPr bwMode="auto">
          <a:xfrm>
            <a:off x="1660525" y="4098925"/>
            <a:ext cx="3597275" cy="457200"/>
            <a:chOff x="1046" y="2582"/>
            <a:chExt cx="2266" cy="288"/>
          </a:xfrm>
        </p:grpSpPr>
        <p:sp>
          <p:nvSpPr>
            <p:cNvPr id="648227" name="Text Box 35"/>
            <p:cNvSpPr txBox="1">
              <a:spLocks noChangeArrowheads="1"/>
            </p:cNvSpPr>
            <p:nvPr/>
          </p:nvSpPr>
          <p:spPr bwMode="auto">
            <a:xfrm>
              <a:off x="2598" y="2582"/>
              <a:ext cx="714" cy="288"/>
            </a:xfrm>
            <a:prstGeom prst="rect">
              <a:avLst/>
            </a:prstGeom>
            <a:noFill/>
            <a:ln w="9525">
              <a:noFill/>
              <a:miter lim="800000"/>
              <a:headEnd/>
              <a:tailEnd/>
            </a:ln>
            <a:effectLst/>
          </p:spPr>
          <p:txBody>
            <a:bodyPr wrap="none">
              <a:spAutoFit/>
            </a:bodyPr>
            <a:lstStyle/>
            <a:p>
              <a:pPr>
                <a:spcBef>
                  <a:spcPct val="0"/>
                </a:spcBef>
              </a:pPr>
              <a:r>
                <a:rPr lang="en-US" altLang="zh-CN" sz="2400">
                  <a:solidFill>
                    <a:schemeClr val="folHlink"/>
                  </a:solidFill>
                  <a:latin typeface="Times New Roman" pitchFamily="18" charset="0"/>
                </a:rPr>
                <a:t>CMAR</a:t>
              </a:r>
            </a:p>
          </p:txBody>
        </p:sp>
        <p:sp>
          <p:nvSpPr>
            <p:cNvPr id="648228" name="Line 36"/>
            <p:cNvSpPr>
              <a:spLocks noChangeShapeType="1"/>
            </p:cNvSpPr>
            <p:nvPr/>
          </p:nvSpPr>
          <p:spPr bwMode="auto">
            <a:xfrm>
              <a:off x="2297" y="2748"/>
              <a:ext cx="295" cy="0"/>
            </a:xfrm>
            <a:prstGeom prst="line">
              <a:avLst/>
            </a:prstGeom>
            <a:noFill/>
            <a:ln w="28575">
              <a:solidFill>
                <a:schemeClr val="folHlink"/>
              </a:solidFill>
              <a:round/>
              <a:headEnd/>
              <a:tailEnd type="stealth" w="med" len="med"/>
            </a:ln>
            <a:effectLst/>
          </p:spPr>
          <p:txBody>
            <a:bodyPr wrap="none"/>
            <a:lstStyle/>
            <a:p>
              <a:endParaRPr lang="zh-CN" altLang="en-US"/>
            </a:p>
          </p:txBody>
        </p:sp>
        <p:sp>
          <p:nvSpPr>
            <p:cNvPr id="648229" name="Text Box 37"/>
            <p:cNvSpPr txBox="1">
              <a:spLocks noChangeArrowheads="1"/>
            </p:cNvSpPr>
            <p:nvPr/>
          </p:nvSpPr>
          <p:spPr bwMode="auto">
            <a:xfrm>
              <a:off x="1046" y="2582"/>
              <a:ext cx="1232" cy="288"/>
            </a:xfrm>
            <a:prstGeom prst="rect">
              <a:avLst/>
            </a:prstGeom>
            <a:noFill/>
            <a:ln w="9525">
              <a:noFill/>
              <a:miter lim="800000"/>
              <a:headEnd/>
              <a:tailEnd/>
            </a:ln>
            <a:effectLst/>
          </p:spPr>
          <p:txBody>
            <a:bodyPr wrap="none">
              <a:spAutoFit/>
            </a:bodyPr>
            <a:lstStyle/>
            <a:p>
              <a:pPr>
                <a:spcBef>
                  <a:spcPct val="0"/>
                </a:spcBef>
              </a:pPr>
              <a:r>
                <a:rPr lang="en-US" altLang="zh-CN" sz="2400">
                  <a:solidFill>
                    <a:schemeClr val="folHlink"/>
                  </a:solidFill>
                  <a:latin typeface="Times New Roman" pitchFamily="18" charset="0"/>
                </a:rPr>
                <a:t>Ad ( CMDR )</a:t>
              </a:r>
              <a:endParaRPr lang="zh-CN" altLang="en-US" sz="2000">
                <a:solidFill>
                  <a:schemeClr val="folHlink"/>
                </a:solidFill>
                <a:latin typeface="Times New Roman" pitchFamily="18" charset="0"/>
              </a:endParaRPr>
            </a:p>
          </p:txBody>
        </p:sp>
      </p:grpSp>
      <p:grpSp>
        <p:nvGrpSpPr>
          <p:cNvPr id="9" name="Group 38"/>
          <p:cNvGrpSpPr>
            <a:grpSpLocks/>
          </p:cNvGrpSpPr>
          <p:nvPr/>
        </p:nvGrpSpPr>
        <p:grpSpPr bwMode="auto">
          <a:xfrm>
            <a:off x="1660525" y="4754563"/>
            <a:ext cx="1911350" cy="457200"/>
            <a:chOff x="1046" y="3050"/>
            <a:chExt cx="1204" cy="288"/>
          </a:xfrm>
        </p:grpSpPr>
        <p:sp>
          <p:nvSpPr>
            <p:cNvPr id="648231" name="Text Box 39"/>
            <p:cNvSpPr txBox="1">
              <a:spLocks noChangeArrowheads="1"/>
            </p:cNvSpPr>
            <p:nvPr/>
          </p:nvSpPr>
          <p:spPr bwMode="auto">
            <a:xfrm>
              <a:off x="1920" y="3050"/>
              <a:ext cx="330" cy="288"/>
            </a:xfrm>
            <a:prstGeom prst="rect">
              <a:avLst/>
            </a:prstGeom>
            <a:noFill/>
            <a:ln w="9525">
              <a:noFill/>
              <a:miter lim="800000"/>
              <a:headEnd/>
              <a:tailEnd/>
            </a:ln>
            <a:effectLst/>
          </p:spPr>
          <p:txBody>
            <a:bodyPr wrap="none">
              <a:spAutoFit/>
            </a:bodyPr>
            <a:lstStyle/>
            <a:p>
              <a:pPr>
                <a:spcBef>
                  <a:spcPct val="0"/>
                </a:spcBef>
              </a:pPr>
              <a:r>
                <a:rPr lang="en-US" altLang="zh-CN" sz="2400">
                  <a:latin typeface="Times New Roman" pitchFamily="18" charset="0"/>
                </a:rPr>
                <a:t>IR</a:t>
              </a:r>
            </a:p>
          </p:txBody>
        </p:sp>
        <p:sp>
          <p:nvSpPr>
            <p:cNvPr id="648232" name="Line 40"/>
            <p:cNvSpPr>
              <a:spLocks noChangeShapeType="1"/>
            </p:cNvSpPr>
            <p:nvPr/>
          </p:nvSpPr>
          <p:spPr bwMode="auto">
            <a:xfrm>
              <a:off x="1632" y="3216"/>
              <a:ext cx="295" cy="0"/>
            </a:xfrm>
            <a:prstGeom prst="line">
              <a:avLst/>
            </a:prstGeom>
            <a:noFill/>
            <a:ln w="28575">
              <a:solidFill>
                <a:schemeClr val="tx1"/>
              </a:solidFill>
              <a:round/>
              <a:headEnd/>
              <a:tailEnd type="stealth" w="med" len="med"/>
            </a:ln>
            <a:effectLst/>
          </p:spPr>
          <p:txBody>
            <a:bodyPr wrap="none"/>
            <a:lstStyle/>
            <a:p>
              <a:endParaRPr lang="zh-CN" altLang="en-US"/>
            </a:p>
          </p:txBody>
        </p:sp>
        <p:sp>
          <p:nvSpPr>
            <p:cNvPr id="648233" name="Text Box 41"/>
            <p:cNvSpPr txBox="1">
              <a:spLocks noChangeArrowheads="1"/>
            </p:cNvSpPr>
            <p:nvPr/>
          </p:nvSpPr>
          <p:spPr bwMode="auto">
            <a:xfrm>
              <a:off x="1046" y="3050"/>
              <a:ext cx="575" cy="288"/>
            </a:xfrm>
            <a:prstGeom prst="rect">
              <a:avLst/>
            </a:prstGeom>
            <a:noFill/>
            <a:ln w="9525">
              <a:noFill/>
              <a:miter lim="800000"/>
              <a:headEnd/>
              <a:tailEnd/>
            </a:ln>
            <a:effectLst/>
          </p:spPr>
          <p:txBody>
            <a:bodyPr wrap="none">
              <a:spAutoFit/>
            </a:bodyPr>
            <a:lstStyle/>
            <a:p>
              <a:pPr>
                <a:spcBef>
                  <a:spcPct val="0"/>
                </a:spcBef>
              </a:pPr>
              <a:r>
                <a:rPr lang="en-US" altLang="zh-CN" sz="2400">
                  <a:latin typeface="Times New Roman" pitchFamily="18" charset="0"/>
                </a:rPr>
                <a:t>MDR</a:t>
              </a:r>
              <a:endParaRPr lang="zh-CN" altLang="en-US" sz="2400">
                <a:latin typeface="Times New Roman" pitchFamily="18" charset="0"/>
              </a:endParaRPr>
            </a:p>
          </p:txBody>
        </p:sp>
      </p:grpSp>
      <p:sp>
        <p:nvSpPr>
          <p:cNvPr id="648234" name="Rectangle 42"/>
          <p:cNvSpPr>
            <a:spLocks noChangeArrowheads="1"/>
          </p:cNvSpPr>
          <p:nvPr/>
        </p:nvSpPr>
        <p:spPr bwMode="auto">
          <a:xfrm>
            <a:off x="7696200" y="152400"/>
            <a:ext cx="1447800" cy="838200"/>
          </a:xfrm>
          <a:prstGeom prst="rect">
            <a:avLst/>
          </a:prstGeom>
          <a:noFill/>
          <a:ln w="9525">
            <a:noFill/>
            <a:miter lim="800000"/>
            <a:headEnd/>
            <a:tailEnd/>
          </a:ln>
          <a:effectLst/>
        </p:spPr>
        <p:txBody>
          <a:bodyPr lIns="92075" tIns="46038" rIns="92075" bIns="46038" anchor="ctr"/>
          <a:lstStyle/>
          <a:p>
            <a:pPr>
              <a:spcBef>
                <a:spcPct val="0"/>
              </a:spcBef>
            </a:pPr>
            <a:r>
              <a:rPr lang="zh-CN" altLang="en-US" sz="4400">
                <a:solidFill>
                  <a:schemeClr val="tx2"/>
                </a:solidFill>
                <a:effectLst>
                  <a:outerShdw blurRad="38100" dist="38100" dir="2700000" algn="tl">
                    <a:srgbClr val="000000"/>
                  </a:outerShdw>
                </a:effectLst>
                <a:latin typeface="Arial" charset="0"/>
              </a:rPr>
              <a:t>10.2</a:t>
            </a:r>
          </a:p>
        </p:txBody>
      </p:sp>
      <p:grpSp>
        <p:nvGrpSpPr>
          <p:cNvPr id="10" name="Group 43"/>
          <p:cNvGrpSpPr>
            <a:grpSpLocks/>
          </p:cNvGrpSpPr>
          <p:nvPr/>
        </p:nvGrpSpPr>
        <p:grpSpPr bwMode="auto">
          <a:xfrm>
            <a:off x="1660525" y="5451475"/>
            <a:ext cx="5340350" cy="457200"/>
            <a:chOff x="1046" y="3434"/>
            <a:chExt cx="3364" cy="288"/>
          </a:xfrm>
        </p:grpSpPr>
        <p:sp>
          <p:nvSpPr>
            <p:cNvPr id="648236" name="Text Box 44"/>
            <p:cNvSpPr txBox="1">
              <a:spLocks noChangeArrowheads="1"/>
            </p:cNvSpPr>
            <p:nvPr/>
          </p:nvSpPr>
          <p:spPr bwMode="auto">
            <a:xfrm>
              <a:off x="3696" y="3434"/>
              <a:ext cx="714" cy="288"/>
            </a:xfrm>
            <a:prstGeom prst="rect">
              <a:avLst/>
            </a:prstGeom>
            <a:noFill/>
            <a:ln w="9525">
              <a:noFill/>
              <a:miter lim="800000"/>
              <a:headEnd/>
              <a:tailEnd/>
            </a:ln>
            <a:effectLst/>
          </p:spPr>
          <p:txBody>
            <a:bodyPr wrap="none">
              <a:spAutoFit/>
            </a:bodyPr>
            <a:lstStyle/>
            <a:p>
              <a:pPr>
                <a:spcBef>
                  <a:spcPct val="0"/>
                </a:spcBef>
              </a:pPr>
              <a:r>
                <a:rPr lang="en-US" altLang="zh-CN" sz="2400">
                  <a:solidFill>
                    <a:schemeClr val="folHlink"/>
                  </a:solidFill>
                  <a:latin typeface="Times New Roman" pitchFamily="18" charset="0"/>
                </a:rPr>
                <a:t>CMAR</a:t>
              </a:r>
            </a:p>
          </p:txBody>
        </p:sp>
        <p:sp>
          <p:nvSpPr>
            <p:cNvPr id="648237" name="Line 45"/>
            <p:cNvSpPr>
              <a:spLocks noChangeShapeType="1"/>
            </p:cNvSpPr>
            <p:nvPr/>
          </p:nvSpPr>
          <p:spPr bwMode="auto">
            <a:xfrm>
              <a:off x="3424" y="3587"/>
              <a:ext cx="295" cy="0"/>
            </a:xfrm>
            <a:prstGeom prst="line">
              <a:avLst/>
            </a:prstGeom>
            <a:noFill/>
            <a:ln w="28575">
              <a:solidFill>
                <a:schemeClr val="folHlink"/>
              </a:solidFill>
              <a:round/>
              <a:headEnd/>
              <a:tailEnd type="stealth" w="med" len="med"/>
            </a:ln>
            <a:effectLst/>
          </p:spPr>
          <p:txBody>
            <a:bodyPr wrap="none"/>
            <a:lstStyle/>
            <a:p>
              <a:endParaRPr lang="zh-CN" altLang="en-US"/>
            </a:p>
          </p:txBody>
        </p:sp>
        <p:grpSp>
          <p:nvGrpSpPr>
            <p:cNvPr id="11" name="Group 46"/>
            <p:cNvGrpSpPr>
              <a:grpSpLocks/>
            </p:cNvGrpSpPr>
            <p:nvPr/>
          </p:nvGrpSpPr>
          <p:grpSpPr bwMode="auto">
            <a:xfrm>
              <a:off x="1046" y="3434"/>
              <a:ext cx="2390" cy="288"/>
              <a:chOff x="1046" y="3434"/>
              <a:chExt cx="2390" cy="288"/>
            </a:xfrm>
          </p:grpSpPr>
          <p:sp>
            <p:nvSpPr>
              <p:cNvPr id="648239" name="Line 47"/>
              <p:cNvSpPr>
                <a:spLocks noChangeShapeType="1"/>
              </p:cNvSpPr>
              <p:nvPr/>
            </p:nvSpPr>
            <p:spPr bwMode="auto">
              <a:xfrm>
                <a:off x="1905" y="3587"/>
                <a:ext cx="295" cy="0"/>
              </a:xfrm>
              <a:prstGeom prst="line">
                <a:avLst/>
              </a:prstGeom>
              <a:noFill/>
              <a:ln w="28575">
                <a:solidFill>
                  <a:schemeClr val="folHlink"/>
                </a:solidFill>
                <a:round/>
                <a:headEnd/>
                <a:tailEnd type="stealth" w="med" len="med"/>
              </a:ln>
              <a:effectLst/>
            </p:spPr>
            <p:txBody>
              <a:bodyPr wrap="none"/>
              <a:lstStyle/>
              <a:p>
                <a:endParaRPr lang="zh-CN" altLang="en-US"/>
              </a:p>
            </p:txBody>
          </p:sp>
          <p:sp>
            <p:nvSpPr>
              <p:cNvPr id="648240" name="Text Box 48"/>
              <p:cNvSpPr txBox="1">
                <a:spLocks noChangeArrowheads="1"/>
              </p:cNvSpPr>
              <p:nvPr/>
            </p:nvSpPr>
            <p:spPr bwMode="auto">
              <a:xfrm>
                <a:off x="1046" y="3434"/>
                <a:ext cx="868" cy="288"/>
              </a:xfrm>
              <a:prstGeom prst="rect">
                <a:avLst/>
              </a:prstGeom>
              <a:noFill/>
              <a:ln w="9525">
                <a:noFill/>
                <a:miter lim="800000"/>
                <a:headEnd/>
                <a:tailEnd/>
              </a:ln>
              <a:effectLst/>
            </p:spPr>
            <p:txBody>
              <a:bodyPr wrap="none">
                <a:spAutoFit/>
              </a:bodyPr>
              <a:lstStyle/>
              <a:p>
                <a:pPr>
                  <a:spcBef>
                    <a:spcPct val="0"/>
                  </a:spcBef>
                </a:pPr>
                <a:r>
                  <a:rPr lang="en-US" altLang="zh-CN" sz="2400">
                    <a:solidFill>
                      <a:schemeClr val="folHlink"/>
                    </a:solidFill>
                    <a:latin typeface="Times New Roman" pitchFamily="18" charset="0"/>
                  </a:rPr>
                  <a:t>OP ( IR )</a:t>
                </a:r>
                <a:endParaRPr lang="zh-CN" altLang="en-US" sz="2000">
                  <a:solidFill>
                    <a:schemeClr val="folHlink"/>
                  </a:solidFill>
                  <a:latin typeface="Times New Roman" pitchFamily="18" charset="0"/>
                </a:endParaRPr>
              </a:p>
            </p:txBody>
          </p:sp>
          <p:sp>
            <p:nvSpPr>
              <p:cNvPr id="648241" name="Text Box 49"/>
              <p:cNvSpPr txBox="1">
                <a:spLocks noChangeArrowheads="1"/>
              </p:cNvSpPr>
              <p:nvPr/>
            </p:nvSpPr>
            <p:spPr bwMode="auto">
              <a:xfrm>
                <a:off x="2200" y="3454"/>
                <a:ext cx="1236" cy="250"/>
              </a:xfrm>
              <a:prstGeom prst="rect">
                <a:avLst/>
              </a:prstGeom>
              <a:noFill/>
              <a:ln w="9525">
                <a:noFill/>
                <a:miter lim="800000"/>
                <a:headEnd/>
                <a:tailEnd/>
              </a:ln>
              <a:effectLst/>
            </p:spPr>
            <p:txBody>
              <a:bodyPr wrap="none">
                <a:spAutoFit/>
              </a:bodyPr>
              <a:lstStyle/>
              <a:p>
                <a:pPr>
                  <a:spcBef>
                    <a:spcPct val="0"/>
                  </a:spcBef>
                </a:pPr>
                <a:r>
                  <a:rPr lang="zh-CN" altLang="en-US" sz="2000">
                    <a:solidFill>
                      <a:schemeClr val="folHlink"/>
                    </a:solidFill>
                    <a:latin typeface="Times New Roman" pitchFamily="18" charset="0"/>
                  </a:rPr>
                  <a:t>微地址形成部件</a:t>
                </a:r>
              </a:p>
            </p:txBody>
          </p:sp>
        </p:grpSp>
      </p:grpSp>
      <p:sp>
        <p:nvSpPr>
          <p:cNvPr id="648242" name="AutoShape 50">
            <a:hlinkClick r:id="" action="ppaction://noaction" highlightClick="1"/>
          </p:cNvPr>
          <p:cNvSpPr>
            <a:spLocks noChangeArrowheads="1"/>
          </p:cNvSpPr>
          <p:nvPr/>
        </p:nvSpPr>
        <p:spPr bwMode="auto">
          <a:xfrm>
            <a:off x="8589963" y="6516688"/>
            <a:ext cx="539750" cy="333375"/>
          </a:xfrm>
          <a:prstGeom prst="actionButtonEnd">
            <a:avLst/>
          </a:prstGeom>
          <a:solidFill>
            <a:srgbClr val="3366FF"/>
          </a:solidFill>
          <a:ln w="9525">
            <a:noFill/>
            <a:miter lim="800000"/>
            <a:headEnd/>
            <a:tailEnd/>
          </a:ln>
          <a:effectLst/>
        </p:spPr>
        <p:txBody>
          <a:bodyPr wrap="none" anchor="ctr">
            <a:spAutoFit/>
          </a:bodyPr>
          <a:lstStyle/>
          <a:p>
            <a:endParaRPr lang="zh-CN" altLang="en-US"/>
          </a:p>
        </p:txBody>
      </p:sp>
      <p:sp>
        <p:nvSpPr>
          <p:cNvPr id="51" name="日期占位符 50"/>
          <p:cNvSpPr>
            <a:spLocks noGrp="1"/>
          </p:cNvSpPr>
          <p:nvPr>
            <p:ph type="dt" sz="half" idx="10"/>
          </p:nvPr>
        </p:nvSpPr>
        <p:spPr/>
        <p:txBody>
          <a:bodyPr/>
          <a:lstStyle/>
          <a:p>
            <a:fld id="{4753E7AD-D840-4367-9FB6-10C2D9D4B228}" type="datetime1">
              <a:rPr lang="zh-CN" altLang="en-US" smtClean="0"/>
              <a:pPr/>
              <a:t>2019/11/28</a:t>
            </a:fld>
            <a:endParaRPr lang="zh-CN" altLang="en-US"/>
          </a:p>
        </p:txBody>
      </p:sp>
      <p:sp>
        <p:nvSpPr>
          <p:cNvPr id="52" name="灯片编号占位符 51"/>
          <p:cNvSpPr>
            <a:spLocks noGrp="1"/>
          </p:cNvSpPr>
          <p:nvPr>
            <p:ph type="sldNum" sz="quarter" idx="12"/>
          </p:nvPr>
        </p:nvSpPr>
        <p:spPr/>
        <p:txBody>
          <a:bodyPr/>
          <a:lstStyle/>
          <a:p>
            <a:fld id="{0C913308-F349-4B6D-A68A-DD1791B4A57B}" type="slidenum">
              <a:rPr lang="zh-CN" altLang="en-US" smtClean="0"/>
              <a:pPr/>
              <a:t>47</a:t>
            </a:fld>
            <a:endParaRPr lang="zh-CN" altLang="en-US"/>
          </a:p>
        </p:txBody>
      </p:sp>
      <p:sp>
        <p:nvSpPr>
          <p:cNvPr id="53" name="页脚占位符 52"/>
          <p:cNvSpPr>
            <a:spLocks noGrp="1"/>
          </p:cNvSpPr>
          <p:nvPr>
            <p:ph type="ftr" sz="quarter" idx="11"/>
          </p:nvPr>
        </p:nvSpPr>
        <p:spPr/>
        <p:txBody>
          <a:bodyPr/>
          <a:lstStyle/>
          <a:p>
            <a:r>
              <a:rPr lang="zh-CN" altLang="en-US" smtClean="0"/>
              <a:t>龙芯</a:t>
            </a:r>
            <a:r>
              <a:rPr lang="en-US" altLang="zh-CN" smtClean="0"/>
              <a:t>-</a:t>
            </a:r>
            <a:r>
              <a:rPr lang="zh-CN" altLang="en-US" smtClean="0"/>
              <a:t>东北大学（秦皇岛）联合实验室</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48195"/>
                                        </p:tgtEl>
                                        <p:attrNameLst>
                                          <p:attrName>style.visibility</p:attrName>
                                        </p:attrNameLst>
                                      </p:cBhvr>
                                      <p:to>
                                        <p:strVal val="visible"/>
                                      </p:to>
                                    </p:set>
                                    <p:animEffect transition="in" filter="blinds(horizontal)">
                                      <p:cBhvr>
                                        <p:cTn id="7" dur="500"/>
                                        <p:tgtEl>
                                          <p:spTgt spid="64819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48196"/>
                                        </p:tgtEl>
                                        <p:attrNameLst>
                                          <p:attrName>style.visibility</p:attrName>
                                        </p:attrNameLst>
                                      </p:cBhvr>
                                      <p:to>
                                        <p:strVal val="visible"/>
                                      </p:to>
                                    </p:set>
                                    <p:animEffect transition="in" filter="blinds(horizontal)">
                                      <p:cBhvr>
                                        <p:cTn id="12" dur="500"/>
                                        <p:tgtEl>
                                          <p:spTgt spid="64819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48197"/>
                                        </p:tgtEl>
                                        <p:attrNameLst>
                                          <p:attrName>style.visibility</p:attrName>
                                        </p:attrNameLst>
                                      </p:cBhvr>
                                      <p:to>
                                        <p:strVal val="visible"/>
                                      </p:to>
                                    </p:set>
                                    <p:animEffect transition="in" filter="blinds(horizontal)">
                                      <p:cBhvr>
                                        <p:cTn id="27" dur="500"/>
                                        <p:tgtEl>
                                          <p:spTgt spid="64819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blinds(horizontal)">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48198"/>
                                        </p:tgtEl>
                                        <p:attrNameLst>
                                          <p:attrName>style.visibility</p:attrName>
                                        </p:attrNameLst>
                                      </p:cBhvr>
                                      <p:to>
                                        <p:strVal val="visible"/>
                                      </p:to>
                                    </p:set>
                                    <p:animEffect transition="in" filter="blinds(horizontal)">
                                      <p:cBhvr>
                                        <p:cTn id="37" dur="500"/>
                                        <p:tgtEl>
                                          <p:spTgt spid="64819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blinds(horizontal)">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blinds(horizontal)">
                                      <p:cBhvr>
                                        <p:cTn id="47" dur="500"/>
                                        <p:tgtEl>
                                          <p:spTgt spid="3"/>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648199"/>
                                        </p:tgtEl>
                                        <p:attrNameLst>
                                          <p:attrName>style.visibility</p:attrName>
                                        </p:attrNameLst>
                                      </p:cBhvr>
                                      <p:to>
                                        <p:strVal val="visible"/>
                                      </p:to>
                                    </p:set>
                                    <p:animEffect transition="in" filter="blinds(horizontal)">
                                      <p:cBhvr>
                                        <p:cTn id="52" dur="500"/>
                                        <p:tgtEl>
                                          <p:spTgt spid="648199"/>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blinds(horizontal)">
                                      <p:cBhvr>
                                        <p:cTn id="57" dur="500"/>
                                        <p:tgtEl>
                                          <p:spTgt spid="8"/>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648200"/>
                                        </p:tgtEl>
                                        <p:attrNameLst>
                                          <p:attrName>style.visibility</p:attrName>
                                        </p:attrNameLst>
                                      </p:cBhvr>
                                      <p:to>
                                        <p:strVal val="visible"/>
                                      </p:to>
                                    </p:set>
                                    <p:animEffect transition="in" filter="blinds(horizontal)">
                                      <p:cBhvr>
                                        <p:cTn id="62" dur="500"/>
                                        <p:tgtEl>
                                          <p:spTgt spid="648200"/>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9"/>
                                        </p:tgtEl>
                                        <p:attrNameLst>
                                          <p:attrName>style.visibility</p:attrName>
                                        </p:attrNameLst>
                                      </p:cBhvr>
                                      <p:to>
                                        <p:strVal val="visible"/>
                                      </p:to>
                                    </p:set>
                                    <p:animEffect transition="in" filter="blinds(horizontal)">
                                      <p:cBhvr>
                                        <p:cTn id="67" dur="500"/>
                                        <p:tgtEl>
                                          <p:spTgt spid="9"/>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4"/>
                                        </p:tgtEl>
                                        <p:attrNameLst>
                                          <p:attrName>style.visibility</p:attrName>
                                        </p:attrNameLst>
                                      </p:cBhvr>
                                      <p:to>
                                        <p:strVal val="visible"/>
                                      </p:to>
                                    </p:set>
                                    <p:animEffect transition="in" filter="blinds(horizontal)">
                                      <p:cBhvr>
                                        <p:cTn id="72" dur="500"/>
                                        <p:tgtEl>
                                          <p:spTgt spid="4"/>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648201"/>
                                        </p:tgtEl>
                                        <p:attrNameLst>
                                          <p:attrName>style.visibility</p:attrName>
                                        </p:attrNameLst>
                                      </p:cBhvr>
                                      <p:to>
                                        <p:strVal val="visible"/>
                                      </p:to>
                                    </p:set>
                                    <p:animEffect transition="in" filter="blinds(horizontal)">
                                      <p:cBhvr>
                                        <p:cTn id="77" dur="500"/>
                                        <p:tgtEl>
                                          <p:spTgt spid="648201"/>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10"/>
                                        </p:tgtEl>
                                        <p:attrNameLst>
                                          <p:attrName>style.visibility</p:attrName>
                                        </p:attrNameLst>
                                      </p:cBhvr>
                                      <p:to>
                                        <p:strVal val="visible"/>
                                      </p:to>
                                    </p:set>
                                    <p:animEffect transition="in" filter="blinds(horizontal)">
                                      <p:cBhvr>
                                        <p:cTn id="8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8195" grpId="0" autoUpdateAnimBg="0"/>
      <p:bldP spid="648196" grpId="0" autoUpdateAnimBg="0"/>
      <p:bldP spid="648197" grpId="0" autoUpdateAnimBg="0"/>
      <p:bldP spid="648198" grpId="0" autoUpdateAnimBg="0"/>
      <p:bldP spid="648199" grpId="0" autoUpdateAnimBg="0"/>
      <p:bldP spid="648200" grpId="0" autoUpdateAnimBg="0"/>
      <p:bldP spid="648201"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218" name="Text Box 2"/>
          <p:cNvSpPr txBox="1">
            <a:spLocks noChangeArrowheads="1"/>
          </p:cNvSpPr>
          <p:nvPr/>
        </p:nvSpPr>
        <p:spPr bwMode="auto">
          <a:xfrm>
            <a:off x="304800" y="206375"/>
            <a:ext cx="6164263" cy="579438"/>
          </a:xfrm>
          <a:prstGeom prst="rect">
            <a:avLst/>
          </a:prstGeom>
          <a:noFill/>
          <a:ln w="9525">
            <a:noFill/>
            <a:miter lim="800000"/>
            <a:headEnd/>
            <a:tailEnd/>
          </a:ln>
          <a:effectLst/>
        </p:spPr>
        <p:txBody>
          <a:bodyPr wrap="none">
            <a:spAutoFit/>
          </a:bodyPr>
          <a:lstStyle/>
          <a:p>
            <a:pPr>
              <a:spcBef>
                <a:spcPct val="0"/>
              </a:spcBef>
            </a:pPr>
            <a:r>
              <a:rPr lang="zh-CN" altLang="en-US" sz="3200">
                <a:latin typeface="Times New Roman" pitchFamily="18" charset="0"/>
              </a:rPr>
              <a:t>(3)  执行阶段的微操作及节拍安排</a:t>
            </a:r>
          </a:p>
        </p:txBody>
      </p:sp>
      <p:sp>
        <p:nvSpPr>
          <p:cNvPr id="649219" name="Text Box 3"/>
          <p:cNvSpPr txBox="1">
            <a:spLocks noChangeArrowheads="1"/>
          </p:cNvSpPr>
          <p:nvPr/>
        </p:nvSpPr>
        <p:spPr bwMode="auto">
          <a:xfrm>
            <a:off x="1524000" y="1004888"/>
            <a:ext cx="5162550" cy="519112"/>
          </a:xfrm>
          <a:prstGeom prst="rect">
            <a:avLst/>
          </a:prstGeom>
          <a:noFill/>
          <a:ln w="9525">
            <a:noFill/>
            <a:miter lim="800000"/>
            <a:headEnd/>
            <a:tailEnd/>
          </a:ln>
          <a:effectLst/>
        </p:spPr>
        <p:txBody>
          <a:bodyPr wrap="none">
            <a:spAutoFit/>
          </a:bodyPr>
          <a:lstStyle/>
          <a:p>
            <a:pPr>
              <a:spcBef>
                <a:spcPct val="0"/>
              </a:spcBef>
            </a:pPr>
            <a:r>
              <a:rPr lang="zh-CN" altLang="en-US" sz="2800">
                <a:latin typeface="Times New Roman" pitchFamily="18" charset="0"/>
              </a:rPr>
              <a:t>考虑到需形成后续微指令的地址</a:t>
            </a:r>
          </a:p>
        </p:txBody>
      </p:sp>
      <p:sp>
        <p:nvSpPr>
          <p:cNvPr id="649220" name="AutoShape 4"/>
          <p:cNvSpPr>
            <a:spLocks noChangeArrowheads="1"/>
          </p:cNvSpPr>
          <p:nvPr/>
        </p:nvSpPr>
        <p:spPr bwMode="auto">
          <a:xfrm>
            <a:off x="5081588" y="1993900"/>
            <a:ext cx="3603625" cy="842963"/>
          </a:xfrm>
          <a:prstGeom prst="wedgeRoundRectCallout">
            <a:avLst>
              <a:gd name="adj1" fmla="val -50968"/>
              <a:gd name="adj2" fmla="val -115074"/>
              <a:gd name="adj3" fmla="val 16667"/>
            </a:avLst>
          </a:prstGeom>
          <a:noFill/>
          <a:ln w="28575">
            <a:solidFill>
              <a:schemeClr val="folHlink"/>
            </a:solidFill>
            <a:miter lim="800000"/>
            <a:headEnd/>
            <a:tailEnd/>
          </a:ln>
          <a:effectLst/>
        </p:spPr>
        <p:txBody>
          <a:bodyPr wrap="none">
            <a:spAutoFit/>
          </a:bodyPr>
          <a:lstStyle/>
          <a:p>
            <a:pPr>
              <a:spcBef>
                <a:spcPct val="0"/>
              </a:spcBef>
            </a:pPr>
            <a:r>
              <a:rPr lang="zh-CN" altLang="en-US" sz="2200">
                <a:latin typeface="Times New Roman" pitchFamily="18" charset="0"/>
              </a:rPr>
              <a:t>取指微程序的入口地址 </a:t>
            </a:r>
            <a:r>
              <a:rPr lang="en-US" altLang="zh-CN" sz="2200">
                <a:latin typeface="Times New Roman" pitchFamily="18" charset="0"/>
              </a:rPr>
              <a:t>M</a:t>
            </a:r>
          </a:p>
          <a:p>
            <a:pPr>
              <a:spcBef>
                <a:spcPct val="0"/>
              </a:spcBef>
            </a:pPr>
            <a:r>
              <a:rPr lang="zh-CN" altLang="en-US" sz="2200">
                <a:latin typeface="Times New Roman" pitchFamily="18" charset="0"/>
              </a:rPr>
              <a:t>由微指令下地址字段指出</a:t>
            </a:r>
          </a:p>
        </p:txBody>
      </p:sp>
      <p:sp>
        <p:nvSpPr>
          <p:cNvPr id="649221" name="Text Box 5"/>
          <p:cNvSpPr txBox="1">
            <a:spLocks noChangeArrowheads="1"/>
          </p:cNvSpPr>
          <p:nvPr/>
        </p:nvSpPr>
        <p:spPr bwMode="auto">
          <a:xfrm>
            <a:off x="1143000" y="2376488"/>
            <a:ext cx="2263775" cy="519112"/>
          </a:xfrm>
          <a:prstGeom prst="rect">
            <a:avLst/>
          </a:prstGeom>
          <a:noFill/>
          <a:ln w="9525">
            <a:noFill/>
            <a:miter lim="800000"/>
            <a:headEnd/>
            <a:tailEnd/>
          </a:ln>
          <a:effectLst/>
        </p:spPr>
        <p:txBody>
          <a:bodyPr wrap="none">
            <a:spAutoFit/>
          </a:bodyPr>
          <a:lstStyle/>
          <a:p>
            <a:pPr>
              <a:spcBef>
                <a:spcPct val="0"/>
              </a:spcBef>
            </a:pPr>
            <a:r>
              <a:rPr lang="zh-CN" altLang="en-US" sz="2800" b="0">
                <a:latin typeface="Times New Roman" pitchFamily="18" charset="0"/>
                <a:cs typeface="Times New Roman" pitchFamily="18" charset="0"/>
              </a:rPr>
              <a:t>•  </a:t>
            </a:r>
            <a:r>
              <a:rPr lang="zh-CN" altLang="en-US" sz="2800">
                <a:latin typeface="Times New Roman" pitchFamily="18" charset="0"/>
              </a:rPr>
              <a:t>非访存指令</a:t>
            </a:r>
          </a:p>
        </p:txBody>
      </p:sp>
      <p:sp>
        <p:nvSpPr>
          <p:cNvPr id="649222" name="Text Box 6"/>
          <p:cNvSpPr txBox="1">
            <a:spLocks noChangeArrowheads="1"/>
          </p:cNvSpPr>
          <p:nvPr/>
        </p:nvSpPr>
        <p:spPr bwMode="auto">
          <a:xfrm>
            <a:off x="1392238" y="3025775"/>
            <a:ext cx="2874962" cy="457200"/>
          </a:xfrm>
          <a:prstGeom prst="rect">
            <a:avLst/>
          </a:prstGeom>
          <a:noFill/>
          <a:ln w="9525">
            <a:noFill/>
            <a:miter lim="800000"/>
            <a:headEnd/>
            <a:tailEnd/>
          </a:ln>
          <a:effectLst/>
        </p:spPr>
        <p:txBody>
          <a:bodyPr>
            <a:spAutoFit/>
          </a:bodyPr>
          <a:lstStyle/>
          <a:p>
            <a:pPr marL="495300" indent="-495300">
              <a:spcBef>
                <a:spcPct val="0"/>
              </a:spcBef>
            </a:pPr>
            <a:r>
              <a:rPr lang="en-US" altLang="zh-CN" sz="2400">
                <a:latin typeface="Times New Roman" pitchFamily="18" charset="0"/>
              </a:rPr>
              <a:t>①  CLA </a:t>
            </a:r>
            <a:r>
              <a:rPr lang="zh-CN" altLang="en-US" sz="2400">
                <a:latin typeface="Times New Roman" pitchFamily="18" charset="0"/>
              </a:rPr>
              <a:t>指令</a:t>
            </a:r>
          </a:p>
        </p:txBody>
      </p:sp>
      <p:sp>
        <p:nvSpPr>
          <p:cNvPr id="649223" name="Text Box 7"/>
          <p:cNvSpPr txBox="1">
            <a:spLocks noChangeArrowheads="1"/>
          </p:cNvSpPr>
          <p:nvPr/>
        </p:nvSpPr>
        <p:spPr bwMode="auto">
          <a:xfrm>
            <a:off x="2295525" y="3494088"/>
            <a:ext cx="471488" cy="457200"/>
          </a:xfrm>
          <a:prstGeom prst="rect">
            <a:avLst/>
          </a:prstGeom>
          <a:noFill/>
          <a:ln w="9525">
            <a:noFill/>
            <a:miter lim="800000"/>
            <a:headEnd/>
            <a:tailEnd/>
          </a:ln>
          <a:effectLst/>
        </p:spPr>
        <p:txBody>
          <a:bodyPr wrap="none">
            <a:spAutoFit/>
          </a:bodyPr>
          <a:lstStyle/>
          <a:p>
            <a:pPr>
              <a:spcBef>
                <a:spcPct val="0"/>
              </a:spcBef>
            </a:pPr>
            <a:r>
              <a:rPr lang="en-US" altLang="zh-CN" sz="2400" i="1">
                <a:latin typeface="Times New Roman" pitchFamily="18" charset="0"/>
              </a:rPr>
              <a:t>T</a:t>
            </a:r>
            <a:r>
              <a:rPr lang="en-US" altLang="zh-CN" sz="2400" baseline="-25000">
                <a:latin typeface="Times New Roman" pitchFamily="18" charset="0"/>
              </a:rPr>
              <a:t>0</a:t>
            </a:r>
            <a:endParaRPr lang="en-US" altLang="zh-CN" sz="2400">
              <a:latin typeface="Times New Roman" pitchFamily="18" charset="0"/>
            </a:endParaRPr>
          </a:p>
        </p:txBody>
      </p:sp>
      <p:sp>
        <p:nvSpPr>
          <p:cNvPr id="649224" name="Text Box 8"/>
          <p:cNvSpPr txBox="1">
            <a:spLocks noChangeArrowheads="1"/>
          </p:cNvSpPr>
          <p:nvPr/>
        </p:nvSpPr>
        <p:spPr bwMode="auto">
          <a:xfrm>
            <a:off x="2295525" y="3962400"/>
            <a:ext cx="471488" cy="457200"/>
          </a:xfrm>
          <a:prstGeom prst="rect">
            <a:avLst/>
          </a:prstGeom>
          <a:noFill/>
          <a:ln w="9525">
            <a:noFill/>
            <a:miter lim="800000"/>
            <a:headEnd/>
            <a:tailEnd/>
          </a:ln>
          <a:effectLst/>
        </p:spPr>
        <p:txBody>
          <a:bodyPr wrap="none">
            <a:spAutoFit/>
          </a:bodyPr>
          <a:lstStyle/>
          <a:p>
            <a:pPr>
              <a:spcBef>
                <a:spcPct val="0"/>
              </a:spcBef>
            </a:pPr>
            <a:r>
              <a:rPr lang="en-US" altLang="zh-CN" sz="2400" i="1">
                <a:latin typeface="Times New Roman" pitchFamily="18" charset="0"/>
              </a:rPr>
              <a:t>T</a:t>
            </a:r>
            <a:r>
              <a:rPr lang="en-US" altLang="zh-CN" sz="2400" baseline="-25000">
                <a:latin typeface="Times New Roman" pitchFamily="18" charset="0"/>
              </a:rPr>
              <a:t>1</a:t>
            </a:r>
            <a:endParaRPr lang="en-US" altLang="zh-CN" sz="2400">
              <a:latin typeface="Times New Roman" pitchFamily="18" charset="0"/>
            </a:endParaRPr>
          </a:p>
        </p:txBody>
      </p:sp>
      <p:sp>
        <p:nvSpPr>
          <p:cNvPr id="649225" name="Text Box 9"/>
          <p:cNvSpPr txBox="1">
            <a:spLocks noChangeArrowheads="1"/>
          </p:cNvSpPr>
          <p:nvPr/>
        </p:nvSpPr>
        <p:spPr bwMode="auto">
          <a:xfrm>
            <a:off x="1392238" y="4779963"/>
            <a:ext cx="2951162" cy="457200"/>
          </a:xfrm>
          <a:prstGeom prst="rect">
            <a:avLst/>
          </a:prstGeom>
          <a:noFill/>
          <a:ln w="9525">
            <a:noFill/>
            <a:miter lim="800000"/>
            <a:headEnd/>
            <a:tailEnd/>
          </a:ln>
          <a:effectLst/>
        </p:spPr>
        <p:txBody>
          <a:bodyPr>
            <a:spAutoFit/>
          </a:bodyPr>
          <a:lstStyle/>
          <a:p>
            <a:pPr marL="495300" indent="-495300">
              <a:spcBef>
                <a:spcPct val="0"/>
              </a:spcBef>
            </a:pPr>
            <a:r>
              <a:rPr lang="en-US" altLang="zh-CN" sz="2400">
                <a:latin typeface="Times New Roman" pitchFamily="18" charset="0"/>
              </a:rPr>
              <a:t>②  COM </a:t>
            </a:r>
            <a:r>
              <a:rPr lang="zh-CN" altLang="en-US" sz="2400">
                <a:latin typeface="Times New Roman" pitchFamily="18" charset="0"/>
              </a:rPr>
              <a:t>指令</a:t>
            </a:r>
          </a:p>
        </p:txBody>
      </p:sp>
      <p:sp>
        <p:nvSpPr>
          <p:cNvPr id="649226" name="Text Box 10"/>
          <p:cNvSpPr txBox="1">
            <a:spLocks noChangeArrowheads="1"/>
          </p:cNvSpPr>
          <p:nvPr/>
        </p:nvSpPr>
        <p:spPr bwMode="auto">
          <a:xfrm>
            <a:off x="2295525" y="5246688"/>
            <a:ext cx="471488" cy="457200"/>
          </a:xfrm>
          <a:prstGeom prst="rect">
            <a:avLst/>
          </a:prstGeom>
          <a:noFill/>
          <a:ln w="9525">
            <a:noFill/>
            <a:miter lim="800000"/>
            <a:headEnd/>
            <a:tailEnd/>
          </a:ln>
          <a:effectLst/>
        </p:spPr>
        <p:txBody>
          <a:bodyPr wrap="none">
            <a:spAutoFit/>
          </a:bodyPr>
          <a:lstStyle/>
          <a:p>
            <a:pPr>
              <a:spcBef>
                <a:spcPct val="0"/>
              </a:spcBef>
            </a:pPr>
            <a:r>
              <a:rPr lang="en-US" altLang="zh-CN" sz="2400" i="1">
                <a:latin typeface="Times New Roman" pitchFamily="18" charset="0"/>
              </a:rPr>
              <a:t>T</a:t>
            </a:r>
            <a:r>
              <a:rPr lang="en-US" altLang="zh-CN" sz="2400" baseline="-25000">
                <a:latin typeface="Times New Roman" pitchFamily="18" charset="0"/>
              </a:rPr>
              <a:t>0</a:t>
            </a:r>
            <a:endParaRPr lang="en-US" altLang="zh-CN" sz="2400">
              <a:latin typeface="Times New Roman" pitchFamily="18" charset="0"/>
            </a:endParaRPr>
          </a:p>
        </p:txBody>
      </p:sp>
      <p:sp>
        <p:nvSpPr>
          <p:cNvPr id="649227" name="Text Box 11"/>
          <p:cNvSpPr txBox="1">
            <a:spLocks noChangeArrowheads="1"/>
          </p:cNvSpPr>
          <p:nvPr/>
        </p:nvSpPr>
        <p:spPr bwMode="auto">
          <a:xfrm>
            <a:off x="2295525" y="5715000"/>
            <a:ext cx="471488" cy="457200"/>
          </a:xfrm>
          <a:prstGeom prst="rect">
            <a:avLst/>
          </a:prstGeom>
          <a:noFill/>
          <a:ln w="9525">
            <a:noFill/>
            <a:miter lim="800000"/>
            <a:headEnd/>
            <a:tailEnd/>
          </a:ln>
          <a:effectLst/>
        </p:spPr>
        <p:txBody>
          <a:bodyPr wrap="none">
            <a:spAutoFit/>
          </a:bodyPr>
          <a:lstStyle/>
          <a:p>
            <a:pPr>
              <a:spcBef>
                <a:spcPct val="0"/>
              </a:spcBef>
            </a:pPr>
            <a:r>
              <a:rPr lang="en-US" altLang="zh-CN" sz="2400" i="1">
                <a:latin typeface="Times New Roman" pitchFamily="18" charset="0"/>
              </a:rPr>
              <a:t>T</a:t>
            </a:r>
            <a:r>
              <a:rPr lang="en-US" altLang="zh-CN" sz="2400" baseline="-25000">
                <a:latin typeface="Times New Roman" pitchFamily="18" charset="0"/>
              </a:rPr>
              <a:t>1</a:t>
            </a:r>
            <a:endParaRPr lang="en-US" altLang="zh-CN" sz="2400">
              <a:latin typeface="Times New Roman" pitchFamily="18" charset="0"/>
            </a:endParaRPr>
          </a:p>
        </p:txBody>
      </p:sp>
      <p:grpSp>
        <p:nvGrpSpPr>
          <p:cNvPr id="2" name="Group 31"/>
          <p:cNvGrpSpPr>
            <a:grpSpLocks/>
          </p:cNvGrpSpPr>
          <p:nvPr/>
        </p:nvGrpSpPr>
        <p:grpSpPr bwMode="auto">
          <a:xfrm>
            <a:off x="2990850" y="5715000"/>
            <a:ext cx="3521075" cy="457200"/>
            <a:chOff x="1884" y="3600"/>
            <a:chExt cx="2218" cy="288"/>
          </a:xfrm>
        </p:grpSpPr>
        <p:sp>
          <p:nvSpPr>
            <p:cNvPr id="649229" name="Text Box 13"/>
            <p:cNvSpPr txBox="1">
              <a:spLocks noChangeArrowheads="1"/>
            </p:cNvSpPr>
            <p:nvPr/>
          </p:nvSpPr>
          <p:spPr bwMode="auto">
            <a:xfrm>
              <a:off x="1884" y="3600"/>
              <a:ext cx="1232" cy="288"/>
            </a:xfrm>
            <a:prstGeom prst="rect">
              <a:avLst/>
            </a:prstGeom>
            <a:noFill/>
            <a:ln w="9525">
              <a:noFill/>
              <a:miter lim="800000"/>
              <a:headEnd/>
              <a:tailEnd/>
            </a:ln>
            <a:effectLst/>
          </p:spPr>
          <p:txBody>
            <a:bodyPr wrap="none">
              <a:spAutoFit/>
            </a:bodyPr>
            <a:lstStyle/>
            <a:p>
              <a:pPr>
                <a:spcBef>
                  <a:spcPct val="0"/>
                </a:spcBef>
              </a:pPr>
              <a:r>
                <a:rPr lang="en-US" altLang="zh-CN" sz="2400">
                  <a:solidFill>
                    <a:schemeClr val="folHlink"/>
                  </a:solidFill>
                  <a:latin typeface="Times New Roman" pitchFamily="18" charset="0"/>
                </a:rPr>
                <a:t>Ad ( CMDR )</a:t>
              </a:r>
            </a:p>
          </p:txBody>
        </p:sp>
        <p:sp>
          <p:nvSpPr>
            <p:cNvPr id="649230" name="Text Box 14"/>
            <p:cNvSpPr txBox="1">
              <a:spLocks noChangeArrowheads="1"/>
            </p:cNvSpPr>
            <p:nvPr/>
          </p:nvSpPr>
          <p:spPr bwMode="auto">
            <a:xfrm>
              <a:off x="3388" y="3600"/>
              <a:ext cx="714" cy="288"/>
            </a:xfrm>
            <a:prstGeom prst="rect">
              <a:avLst/>
            </a:prstGeom>
            <a:noFill/>
            <a:ln w="9525">
              <a:noFill/>
              <a:miter lim="800000"/>
              <a:headEnd/>
              <a:tailEnd/>
            </a:ln>
            <a:effectLst/>
          </p:spPr>
          <p:txBody>
            <a:bodyPr wrap="none">
              <a:spAutoFit/>
            </a:bodyPr>
            <a:lstStyle/>
            <a:p>
              <a:pPr>
                <a:spcBef>
                  <a:spcPct val="0"/>
                </a:spcBef>
              </a:pPr>
              <a:r>
                <a:rPr lang="en-US" altLang="zh-CN" sz="2400">
                  <a:solidFill>
                    <a:schemeClr val="folHlink"/>
                  </a:solidFill>
                  <a:latin typeface="Times New Roman" pitchFamily="18" charset="0"/>
                </a:rPr>
                <a:t>CMAR</a:t>
              </a:r>
            </a:p>
          </p:txBody>
        </p:sp>
        <p:sp>
          <p:nvSpPr>
            <p:cNvPr id="649231" name="Line 15"/>
            <p:cNvSpPr>
              <a:spLocks noChangeShapeType="1"/>
            </p:cNvSpPr>
            <p:nvPr/>
          </p:nvSpPr>
          <p:spPr bwMode="auto">
            <a:xfrm>
              <a:off x="3117" y="3747"/>
              <a:ext cx="295" cy="0"/>
            </a:xfrm>
            <a:prstGeom prst="line">
              <a:avLst/>
            </a:prstGeom>
            <a:noFill/>
            <a:ln w="28575">
              <a:solidFill>
                <a:schemeClr val="folHlink"/>
              </a:solidFill>
              <a:round/>
              <a:headEnd/>
              <a:tailEnd type="stealth" w="med" len="med"/>
            </a:ln>
            <a:effectLst/>
          </p:spPr>
          <p:txBody>
            <a:bodyPr wrap="none"/>
            <a:lstStyle/>
            <a:p>
              <a:endParaRPr lang="zh-CN" altLang="en-US"/>
            </a:p>
          </p:txBody>
        </p:sp>
      </p:grpSp>
      <p:grpSp>
        <p:nvGrpSpPr>
          <p:cNvPr id="3" name="Group 16"/>
          <p:cNvGrpSpPr>
            <a:grpSpLocks/>
          </p:cNvGrpSpPr>
          <p:nvPr/>
        </p:nvGrpSpPr>
        <p:grpSpPr bwMode="auto">
          <a:xfrm>
            <a:off x="2990850" y="5246688"/>
            <a:ext cx="1784350" cy="457200"/>
            <a:chOff x="1884" y="3305"/>
            <a:chExt cx="1124" cy="288"/>
          </a:xfrm>
        </p:grpSpPr>
        <p:sp>
          <p:nvSpPr>
            <p:cNvPr id="649233" name="Text Box 17"/>
            <p:cNvSpPr txBox="1">
              <a:spLocks noChangeArrowheads="1"/>
            </p:cNvSpPr>
            <p:nvPr/>
          </p:nvSpPr>
          <p:spPr bwMode="auto">
            <a:xfrm>
              <a:off x="1884" y="3305"/>
              <a:ext cx="394" cy="288"/>
            </a:xfrm>
            <a:prstGeom prst="rect">
              <a:avLst/>
            </a:prstGeom>
            <a:noFill/>
            <a:ln w="9525">
              <a:noFill/>
              <a:miter lim="800000"/>
              <a:headEnd/>
              <a:tailEnd/>
            </a:ln>
            <a:effectLst/>
          </p:spPr>
          <p:txBody>
            <a:bodyPr wrap="none">
              <a:spAutoFit/>
            </a:bodyPr>
            <a:lstStyle/>
            <a:p>
              <a:pPr>
                <a:spcBef>
                  <a:spcPct val="0"/>
                </a:spcBef>
              </a:pPr>
              <a:r>
                <a:rPr lang="en-US" altLang="zh-CN" sz="2400">
                  <a:latin typeface="Times New Roman" pitchFamily="18" charset="0"/>
                </a:rPr>
                <a:t>AC</a:t>
              </a:r>
              <a:endParaRPr lang="zh-CN" altLang="en-US" sz="2400">
                <a:latin typeface="Times New Roman" pitchFamily="18" charset="0"/>
              </a:endParaRPr>
            </a:p>
          </p:txBody>
        </p:sp>
        <p:sp>
          <p:nvSpPr>
            <p:cNvPr id="649234" name="Line 18"/>
            <p:cNvSpPr>
              <a:spLocks noChangeShapeType="1"/>
            </p:cNvSpPr>
            <p:nvPr/>
          </p:nvSpPr>
          <p:spPr bwMode="auto">
            <a:xfrm>
              <a:off x="2278" y="3453"/>
              <a:ext cx="295" cy="0"/>
            </a:xfrm>
            <a:prstGeom prst="line">
              <a:avLst/>
            </a:prstGeom>
            <a:noFill/>
            <a:ln w="28575">
              <a:solidFill>
                <a:schemeClr val="tx1"/>
              </a:solidFill>
              <a:round/>
              <a:headEnd/>
              <a:tailEnd type="stealth" w="med" len="med"/>
            </a:ln>
            <a:effectLst/>
          </p:spPr>
          <p:txBody>
            <a:bodyPr wrap="none"/>
            <a:lstStyle/>
            <a:p>
              <a:endParaRPr lang="zh-CN" altLang="en-US"/>
            </a:p>
          </p:txBody>
        </p:sp>
        <p:sp>
          <p:nvSpPr>
            <p:cNvPr id="649235" name="Text Box 19"/>
            <p:cNvSpPr txBox="1">
              <a:spLocks noChangeArrowheads="1"/>
            </p:cNvSpPr>
            <p:nvPr/>
          </p:nvSpPr>
          <p:spPr bwMode="auto">
            <a:xfrm>
              <a:off x="2614" y="3305"/>
              <a:ext cx="394" cy="288"/>
            </a:xfrm>
            <a:prstGeom prst="rect">
              <a:avLst/>
            </a:prstGeom>
            <a:noFill/>
            <a:ln w="9525">
              <a:noFill/>
              <a:miter lim="800000"/>
              <a:headEnd/>
              <a:tailEnd/>
            </a:ln>
            <a:effectLst/>
          </p:spPr>
          <p:txBody>
            <a:bodyPr wrap="none">
              <a:spAutoFit/>
            </a:bodyPr>
            <a:lstStyle/>
            <a:p>
              <a:pPr>
                <a:spcBef>
                  <a:spcPct val="0"/>
                </a:spcBef>
              </a:pPr>
              <a:r>
                <a:rPr lang="en-US" altLang="zh-CN" sz="2400">
                  <a:latin typeface="Times New Roman" pitchFamily="18" charset="0"/>
                </a:rPr>
                <a:t>AC</a:t>
              </a:r>
            </a:p>
          </p:txBody>
        </p:sp>
        <p:sp>
          <p:nvSpPr>
            <p:cNvPr id="649236" name="Line 20"/>
            <p:cNvSpPr>
              <a:spLocks noChangeShapeType="1"/>
            </p:cNvSpPr>
            <p:nvPr/>
          </p:nvSpPr>
          <p:spPr bwMode="auto">
            <a:xfrm>
              <a:off x="1960" y="3333"/>
              <a:ext cx="249" cy="0"/>
            </a:xfrm>
            <a:prstGeom prst="line">
              <a:avLst/>
            </a:prstGeom>
            <a:noFill/>
            <a:ln w="28575">
              <a:solidFill>
                <a:schemeClr val="tx1"/>
              </a:solidFill>
              <a:round/>
              <a:headEnd/>
              <a:tailEnd/>
            </a:ln>
            <a:effectLst/>
          </p:spPr>
          <p:txBody>
            <a:bodyPr wrap="none"/>
            <a:lstStyle/>
            <a:p>
              <a:endParaRPr lang="zh-CN" altLang="en-US"/>
            </a:p>
          </p:txBody>
        </p:sp>
      </p:grpSp>
      <p:grpSp>
        <p:nvGrpSpPr>
          <p:cNvPr id="4" name="Group 21"/>
          <p:cNvGrpSpPr>
            <a:grpSpLocks/>
          </p:cNvGrpSpPr>
          <p:nvPr/>
        </p:nvGrpSpPr>
        <p:grpSpPr bwMode="auto">
          <a:xfrm>
            <a:off x="2990850" y="3962400"/>
            <a:ext cx="3581400" cy="457200"/>
            <a:chOff x="1884" y="1982"/>
            <a:chExt cx="2256" cy="288"/>
          </a:xfrm>
        </p:grpSpPr>
        <p:sp>
          <p:nvSpPr>
            <p:cNvPr id="649238" name="Text Box 22"/>
            <p:cNvSpPr txBox="1">
              <a:spLocks noChangeArrowheads="1"/>
            </p:cNvSpPr>
            <p:nvPr/>
          </p:nvSpPr>
          <p:spPr bwMode="auto">
            <a:xfrm>
              <a:off x="3426" y="1982"/>
              <a:ext cx="714" cy="288"/>
            </a:xfrm>
            <a:prstGeom prst="rect">
              <a:avLst/>
            </a:prstGeom>
            <a:noFill/>
            <a:ln w="9525">
              <a:noFill/>
              <a:miter lim="800000"/>
              <a:headEnd/>
              <a:tailEnd/>
            </a:ln>
            <a:effectLst/>
          </p:spPr>
          <p:txBody>
            <a:bodyPr wrap="none">
              <a:spAutoFit/>
            </a:bodyPr>
            <a:lstStyle/>
            <a:p>
              <a:pPr>
                <a:spcBef>
                  <a:spcPct val="0"/>
                </a:spcBef>
              </a:pPr>
              <a:r>
                <a:rPr lang="en-US" altLang="zh-CN" sz="2400">
                  <a:solidFill>
                    <a:schemeClr val="folHlink"/>
                  </a:solidFill>
                  <a:latin typeface="Times New Roman" pitchFamily="18" charset="0"/>
                </a:rPr>
                <a:t>CMAR</a:t>
              </a:r>
            </a:p>
          </p:txBody>
        </p:sp>
        <p:sp>
          <p:nvSpPr>
            <p:cNvPr id="649239" name="Line 23"/>
            <p:cNvSpPr>
              <a:spLocks noChangeShapeType="1"/>
            </p:cNvSpPr>
            <p:nvPr/>
          </p:nvSpPr>
          <p:spPr bwMode="auto">
            <a:xfrm>
              <a:off x="3125" y="2142"/>
              <a:ext cx="295" cy="0"/>
            </a:xfrm>
            <a:prstGeom prst="line">
              <a:avLst/>
            </a:prstGeom>
            <a:noFill/>
            <a:ln w="28575">
              <a:solidFill>
                <a:schemeClr val="folHlink"/>
              </a:solidFill>
              <a:round/>
              <a:headEnd/>
              <a:tailEnd type="stealth" w="med" len="med"/>
            </a:ln>
            <a:effectLst/>
          </p:spPr>
          <p:txBody>
            <a:bodyPr wrap="none"/>
            <a:lstStyle/>
            <a:p>
              <a:endParaRPr lang="zh-CN" altLang="en-US"/>
            </a:p>
          </p:txBody>
        </p:sp>
        <p:sp>
          <p:nvSpPr>
            <p:cNvPr id="649240" name="Text Box 24"/>
            <p:cNvSpPr txBox="1">
              <a:spLocks noChangeArrowheads="1"/>
            </p:cNvSpPr>
            <p:nvPr/>
          </p:nvSpPr>
          <p:spPr bwMode="auto">
            <a:xfrm>
              <a:off x="1884" y="1982"/>
              <a:ext cx="1232" cy="288"/>
            </a:xfrm>
            <a:prstGeom prst="rect">
              <a:avLst/>
            </a:prstGeom>
            <a:noFill/>
            <a:ln w="9525">
              <a:noFill/>
              <a:miter lim="800000"/>
              <a:headEnd/>
              <a:tailEnd/>
            </a:ln>
            <a:effectLst/>
          </p:spPr>
          <p:txBody>
            <a:bodyPr wrap="none">
              <a:spAutoFit/>
            </a:bodyPr>
            <a:lstStyle/>
            <a:p>
              <a:pPr>
                <a:spcBef>
                  <a:spcPct val="0"/>
                </a:spcBef>
              </a:pPr>
              <a:r>
                <a:rPr lang="en-US" altLang="zh-CN" sz="2400">
                  <a:solidFill>
                    <a:schemeClr val="folHlink"/>
                  </a:solidFill>
                  <a:latin typeface="Times New Roman" pitchFamily="18" charset="0"/>
                </a:rPr>
                <a:t>Ad ( CMDR )</a:t>
              </a:r>
              <a:endParaRPr lang="zh-CN" altLang="en-US" sz="2000">
                <a:solidFill>
                  <a:schemeClr val="folHlink"/>
                </a:solidFill>
                <a:latin typeface="Times New Roman" pitchFamily="18" charset="0"/>
              </a:endParaRPr>
            </a:p>
          </p:txBody>
        </p:sp>
      </p:grpSp>
      <p:grpSp>
        <p:nvGrpSpPr>
          <p:cNvPr id="5" name="Group 25"/>
          <p:cNvGrpSpPr>
            <a:grpSpLocks/>
          </p:cNvGrpSpPr>
          <p:nvPr/>
        </p:nvGrpSpPr>
        <p:grpSpPr bwMode="auto">
          <a:xfrm>
            <a:off x="2990850" y="3494088"/>
            <a:ext cx="1403350" cy="457200"/>
            <a:chOff x="1670" y="1728"/>
            <a:chExt cx="884" cy="288"/>
          </a:xfrm>
        </p:grpSpPr>
        <p:sp>
          <p:nvSpPr>
            <p:cNvPr id="649242" name="Text Box 26"/>
            <p:cNvSpPr txBox="1">
              <a:spLocks noChangeArrowheads="1"/>
            </p:cNvSpPr>
            <p:nvPr/>
          </p:nvSpPr>
          <p:spPr bwMode="auto">
            <a:xfrm>
              <a:off x="2160" y="1728"/>
              <a:ext cx="394" cy="288"/>
            </a:xfrm>
            <a:prstGeom prst="rect">
              <a:avLst/>
            </a:prstGeom>
            <a:noFill/>
            <a:ln w="9525">
              <a:noFill/>
              <a:miter lim="800000"/>
              <a:headEnd/>
              <a:tailEnd/>
            </a:ln>
            <a:effectLst/>
          </p:spPr>
          <p:txBody>
            <a:bodyPr wrap="none">
              <a:spAutoFit/>
            </a:bodyPr>
            <a:lstStyle/>
            <a:p>
              <a:pPr>
                <a:spcBef>
                  <a:spcPct val="0"/>
                </a:spcBef>
              </a:pPr>
              <a:r>
                <a:rPr lang="en-US" altLang="zh-CN" sz="2400">
                  <a:latin typeface="Times New Roman" pitchFamily="18" charset="0"/>
                </a:rPr>
                <a:t>AC</a:t>
              </a:r>
            </a:p>
          </p:txBody>
        </p:sp>
        <p:sp>
          <p:nvSpPr>
            <p:cNvPr id="649243" name="Line 27"/>
            <p:cNvSpPr>
              <a:spLocks noChangeShapeType="1"/>
            </p:cNvSpPr>
            <p:nvPr/>
          </p:nvSpPr>
          <p:spPr bwMode="auto">
            <a:xfrm>
              <a:off x="1872" y="1872"/>
              <a:ext cx="295" cy="0"/>
            </a:xfrm>
            <a:prstGeom prst="line">
              <a:avLst/>
            </a:prstGeom>
            <a:noFill/>
            <a:ln w="28575">
              <a:solidFill>
                <a:schemeClr val="tx1"/>
              </a:solidFill>
              <a:round/>
              <a:headEnd/>
              <a:tailEnd type="stealth" w="med" len="med"/>
            </a:ln>
            <a:effectLst/>
          </p:spPr>
          <p:txBody>
            <a:bodyPr wrap="none"/>
            <a:lstStyle/>
            <a:p>
              <a:endParaRPr lang="zh-CN" altLang="en-US"/>
            </a:p>
          </p:txBody>
        </p:sp>
        <p:sp>
          <p:nvSpPr>
            <p:cNvPr id="649244" name="Text Box 28"/>
            <p:cNvSpPr txBox="1">
              <a:spLocks noChangeArrowheads="1"/>
            </p:cNvSpPr>
            <p:nvPr/>
          </p:nvSpPr>
          <p:spPr bwMode="auto">
            <a:xfrm>
              <a:off x="1670" y="1728"/>
              <a:ext cx="212" cy="288"/>
            </a:xfrm>
            <a:prstGeom prst="rect">
              <a:avLst/>
            </a:prstGeom>
            <a:noFill/>
            <a:ln w="9525">
              <a:noFill/>
              <a:miter lim="800000"/>
              <a:headEnd/>
              <a:tailEnd/>
            </a:ln>
            <a:effectLst/>
          </p:spPr>
          <p:txBody>
            <a:bodyPr wrap="none">
              <a:spAutoFit/>
            </a:bodyPr>
            <a:lstStyle/>
            <a:p>
              <a:pPr>
                <a:spcBef>
                  <a:spcPct val="0"/>
                </a:spcBef>
              </a:pPr>
              <a:r>
                <a:rPr lang="en-US" altLang="zh-CN" sz="2400">
                  <a:latin typeface="Times New Roman" pitchFamily="18" charset="0"/>
                </a:rPr>
                <a:t>0</a:t>
              </a:r>
              <a:endParaRPr lang="zh-CN" altLang="en-US" sz="2400">
                <a:latin typeface="Times New Roman" pitchFamily="18" charset="0"/>
              </a:endParaRPr>
            </a:p>
          </p:txBody>
        </p:sp>
      </p:grpSp>
      <p:sp>
        <p:nvSpPr>
          <p:cNvPr id="649245" name="Rectangle 29"/>
          <p:cNvSpPr>
            <a:spLocks noChangeArrowheads="1"/>
          </p:cNvSpPr>
          <p:nvPr/>
        </p:nvSpPr>
        <p:spPr bwMode="auto">
          <a:xfrm>
            <a:off x="7696200" y="152400"/>
            <a:ext cx="1447800" cy="838200"/>
          </a:xfrm>
          <a:prstGeom prst="rect">
            <a:avLst/>
          </a:prstGeom>
          <a:noFill/>
          <a:ln w="9525">
            <a:noFill/>
            <a:miter lim="800000"/>
            <a:headEnd/>
            <a:tailEnd/>
          </a:ln>
          <a:effectLst/>
        </p:spPr>
        <p:txBody>
          <a:bodyPr lIns="92075" tIns="46038" rIns="92075" bIns="46038" anchor="ctr"/>
          <a:lstStyle/>
          <a:p>
            <a:pPr>
              <a:spcBef>
                <a:spcPct val="0"/>
              </a:spcBef>
            </a:pPr>
            <a:r>
              <a:rPr lang="zh-CN" altLang="en-US" sz="4400">
                <a:solidFill>
                  <a:schemeClr val="tx2"/>
                </a:solidFill>
                <a:effectLst>
                  <a:outerShdw blurRad="38100" dist="38100" dir="2700000" algn="tl">
                    <a:srgbClr val="000000"/>
                  </a:outerShdw>
                </a:effectLst>
                <a:latin typeface="Arial" charset="0"/>
              </a:rPr>
              <a:t>10.2</a:t>
            </a:r>
          </a:p>
        </p:txBody>
      </p:sp>
      <p:sp>
        <p:nvSpPr>
          <p:cNvPr id="649246" name="AutoShape 30">
            <a:hlinkClick r:id="" action="ppaction://noaction" highlightClick="1"/>
          </p:cNvPr>
          <p:cNvSpPr>
            <a:spLocks noChangeArrowheads="1"/>
          </p:cNvSpPr>
          <p:nvPr/>
        </p:nvSpPr>
        <p:spPr bwMode="auto">
          <a:xfrm>
            <a:off x="8589963" y="6516688"/>
            <a:ext cx="539750" cy="333375"/>
          </a:xfrm>
          <a:prstGeom prst="actionButtonEnd">
            <a:avLst/>
          </a:prstGeom>
          <a:solidFill>
            <a:srgbClr val="3366FF"/>
          </a:solidFill>
          <a:ln w="9525">
            <a:noFill/>
            <a:miter lim="800000"/>
            <a:headEnd/>
            <a:tailEnd/>
          </a:ln>
          <a:effectLst/>
        </p:spPr>
        <p:txBody>
          <a:bodyPr wrap="none" anchor="ctr">
            <a:spAutoFit/>
          </a:bodyPr>
          <a:lstStyle/>
          <a:p>
            <a:endParaRPr lang="zh-CN" altLang="en-US"/>
          </a:p>
        </p:txBody>
      </p:sp>
      <p:sp>
        <p:nvSpPr>
          <p:cNvPr id="31" name="日期占位符 30"/>
          <p:cNvSpPr>
            <a:spLocks noGrp="1"/>
          </p:cNvSpPr>
          <p:nvPr>
            <p:ph type="dt" sz="half" idx="10"/>
          </p:nvPr>
        </p:nvSpPr>
        <p:spPr/>
        <p:txBody>
          <a:bodyPr/>
          <a:lstStyle/>
          <a:p>
            <a:fld id="{35AF1CE7-7BD2-4643-BC63-9EE6F64A005E}" type="datetime1">
              <a:rPr lang="zh-CN" altLang="en-US" smtClean="0"/>
              <a:pPr/>
              <a:t>2019/11/28</a:t>
            </a:fld>
            <a:endParaRPr lang="zh-CN" altLang="en-US"/>
          </a:p>
        </p:txBody>
      </p:sp>
      <p:sp>
        <p:nvSpPr>
          <p:cNvPr id="32" name="灯片编号占位符 31"/>
          <p:cNvSpPr>
            <a:spLocks noGrp="1"/>
          </p:cNvSpPr>
          <p:nvPr>
            <p:ph type="sldNum" sz="quarter" idx="12"/>
          </p:nvPr>
        </p:nvSpPr>
        <p:spPr/>
        <p:txBody>
          <a:bodyPr/>
          <a:lstStyle/>
          <a:p>
            <a:fld id="{0C913308-F349-4B6D-A68A-DD1791B4A57B}" type="slidenum">
              <a:rPr lang="zh-CN" altLang="en-US" smtClean="0"/>
              <a:pPr/>
              <a:t>48</a:t>
            </a:fld>
            <a:endParaRPr lang="zh-CN" altLang="en-US"/>
          </a:p>
        </p:txBody>
      </p:sp>
      <p:sp>
        <p:nvSpPr>
          <p:cNvPr id="33" name="页脚占位符 32"/>
          <p:cNvSpPr>
            <a:spLocks noGrp="1"/>
          </p:cNvSpPr>
          <p:nvPr>
            <p:ph type="ftr" sz="quarter" idx="11"/>
          </p:nvPr>
        </p:nvSpPr>
        <p:spPr/>
        <p:txBody>
          <a:bodyPr/>
          <a:lstStyle/>
          <a:p>
            <a:r>
              <a:rPr lang="zh-CN" altLang="en-US" smtClean="0"/>
              <a:t>龙芯</a:t>
            </a:r>
            <a:r>
              <a:rPr lang="en-US" altLang="zh-CN" smtClean="0"/>
              <a:t>-</a:t>
            </a:r>
            <a:r>
              <a:rPr lang="zh-CN" altLang="en-US" smtClean="0"/>
              <a:t>东北大学（秦皇岛）联合实验室</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49219"/>
                                        </p:tgtEl>
                                        <p:attrNameLst>
                                          <p:attrName>style.visibility</p:attrName>
                                        </p:attrNameLst>
                                      </p:cBhvr>
                                      <p:to>
                                        <p:strVal val="visible"/>
                                      </p:to>
                                    </p:set>
                                    <p:animEffect transition="in" filter="blinds(horizontal)">
                                      <p:cBhvr>
                                        <p:cTn id="7" dur="500"/>
                                        <p:tgtEl>
                                          <p:spTgt spid="64921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49220"/>
                                        </p:tgtEl>
                                        <p:attrNameLst>
                                          <p:attrName>style.visibility</p:attrName>
                                        </p:attrNameLst>
                                      </p:cBhvr>
                                      <p:to>
                                        <p:strVal val="visible"/>
                                      </p:to>
                                    </p:set>
                                    <p:animEffect transition="in" filter="blinds(horizontal)">
                                      <p:cBhvr>
                                        <p:cTn id="12" dur="500"/>
                                        <p:tgtEl>
                                          <p:spTgt spid="64922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49221"/>
                                        </p:tgtEl>
                                        <p:attrNameLst>
                                          <p:attrName>style.visibility</p:attrName>
                                        </p:attrNameLst>
                                      </p:cBhvr>
                                      <p:to>
                                        <p:strVal val="visible"/>
                                      </p:to>
                                    </p:set>
                                    <p:animEffect transition="in" filter="blinds(horizontal)">
                                      <p:cBhvr>
                                        <p:cTn id="17" dur="500"/>
                                        <p:tgtEl>
                                          <p:spTgt spid="64922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49222"/>
                                        </p:tgtEl>
                                        <p:attrNameLst>
                                          <p:attrName>style.visibility</p:attrName>
                                        </p:attrNameLst>
                                      </p:cBhvr>
                                      <p:to>
                                        <p:strVal val="visible"/>
                                      </p:to>
                                    </p:set>
                                    <p:animEffect transition="in" filter="blinds(horizontal)">
                                      <p:cBhvr>
                                        <p:cTn id="22" dur="500"/>
                                        <p:tgtEl>
                                          <p:spTgt spid="64922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49223"/>
                                        </p:tgtEl>
                                        <p:attrNameLst>
                                          <p:attrName>style.visibility</p:attrName>
                                        </p:attrNameLst>
                                      </p:cBhvr>
                                      <p:to>
                                        <p:strVal val="visible"/>
                                      </p:to>
                                    </p:set>
                                    <p:animEffect transition="in" filter="blinds(horizontal)">
                                      <p:cBhvr>
                                        <p:cTn id="27" dur="500"/>
                                        <p:tgtEl>
                                          <p:spTgt spid="64922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linds(horizontal)">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49224"/>
                                        </p:tgtEl>
                                        <p:attrNameLst>
                                          <p:attrName>style.visibility</p:attrName>
                                        </p:attrNameLst>
                                      </p:cBhvr>
                                      <p:to>
                                        <p:strVal val="visible"/>
                                      </p:to>
                                    </p:set>
                                    <p:animEffect transition="in" filter="blinds(horizontal)">
                                      <p:cBhvr>
                                        <p:cTn id="37" dur="500"/>
                                        <p:tgtEl>
                                          <p:spTgt spid="64922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blinds(horizontal)">
                                      <p:cBhvr>
                                        <p:cTn id="42" dur="500"/>
                                        <p:tgtEl>
                                          <p:spTgt spid="4"/>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649225"/>
                                        </p:tgtEl>
                                        <p:attrNameLst>
                                          <p:attrName>style.visibility</p:attrName>
                                        </p:attrNameLst>
                                      </p:cBhvr>
                                      <p:to>
                                        <p:strVal val="visible"/>
                                      </p:to>
                                    </p:set>
                                    <p:animEffect transition="in" filter="blinds(horizontal)">
                                      <p:cBhvr>
                                        <p:cTn id="47" dur="500"/>
                                        <p:tgtEl>
                                          <p:spTgt spid="649225"/>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649226"/>
                                        </p:tgtEl>
                                        <p:attrNameLst>
                                          <p:attrName>style.visibility</p:attrName>
                                        </p:attrNameLst>
                                      </p:cBhvr>
                                      <p:to>
                                        <p:strVal val="visible"/>
                                      </p:to>
                                    </p:set>
                                    <p:animEffect transition="in" filter="blinds(horizontal)">
                                      <p:cBhvr>
                                        <p:cTn id="52" dur="500"/>
                                        <p:tgtEl>
                                          <p:spTgt spid="649226"/>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3"/>
                                        </p:tgtEl>
                                        <p:attrNameLst>
                                          <p:attrName>style.visibility</p:attrName>
                                        </p:attrNameLst>
                                      </p:cBhvr>
                                      <p:to>
                                        <p:strVal val="visible"/>
                                      </p:to>
                                    </p:set>
                                    <p:animEffect transition="in" filter="blinds(horizontal)">
                                      <p:cBhvr>
                                        <p:cTn id="57" dur="500"/>
                                        <p:tgtEl>
                                          <p:spTgt spid="3"/>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649227"/>
                                        </p:tgtEl>
                                        <p:attrNameLst>
                                          <p:attrName>style.visibility</p:attrName>
                                        </p:attrNameLst>
                                      </p:cBhvr>
                                      <p:to>
                                        <p:strVal val="visible"/>
                                      </p:to>
                                    </p:set>
                                    <p:animEffect transition="in" filter="blinds(horizontal)">
                                      <p:cBhvr>
                                        <p:cTn id="62" dur="500"/>
                                        <p:tgtEl>
                                          <p:spTgt spid="649227"/>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2"/>
                                        </p:tgtEl>
                                        <p:attrNameLst>
                                          <p:attrName>style.visibility</p:attrName>
                                        </p:attrNameLst>
                                      </p:cBhvr>
                                      <p:to>
                                        <p:strVal val="visible"/>
                                      </p:to>
                                    </p:set>
                                    <p:animEffect transition="in" filter="blinds(horizontal)">
                                      <p:cBhvr>
                                        <p:cTn id="6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9219" grpId="0" autoUpdateAnimBg="0"/>
      <p:bldP spid="649220" grpId="0" animBg="1" autoUpdateAnimBg="0"/>
      <p:bldP spid="649221" grpId="0" autoUpdateAnimBg="0"/>
      <p:bldP spid="649222" grpId="0" autoUpdateAnimBg="0"/>
      <p:bldP spid="649223" grpId="0" autoUpdateAnimBg="0"/>
      <p:bldP spid="649224" grpId="0" autoUpdateAnimBg="0"/>
      <p:bldP spid="649225" grpId="0" autoUpdateAnimBg="0"/>
      <p:bldP spid="649226" grpId="0" autoUpdateAnimBg="0"/>
      <p:bldP spid="649227"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2" name="Text Box 2"/>
          <p:cNvSpPr txBox="1">
            <a:spLocks noChangeArrowheads="1"/>
          </p:cNvSpPr>
          <p:nvPr/>
        </p:nvSpPr>
        <p:spPr bwMode="auto">
          <a:xfrm>
            <a:off x="1066800" y="2430463"/>
            <a:ext cx="2895600" cy="519112"/>
          </a:xfrm>
          <a:prstGeom prst="rect">
            <a:avLst/>
          </a:prstGeom>
          <a:noFill/>
          <a:ln w="9525">
            <a:noFill/>
            <a:miter lim="800000"/>
            <a:headEnd/>
            <a:tailEnd/>
          </a:ln>
          <a:effectLst/>
        </p:spPr>
        <p:txBody>
          <a:bodyPr>
            <a:spAutoFit/>
          </a:bodyPr>
          <a:lstStyle/>
          <a:p>
            <a:pPr marL="495300" indent="-495300">
              <a:spcBef>
                <a:spcPct val="0"/>
              </a:spcBef>
            </a:pPr>
            <a:r>
              <a:rPr lang="en-US" altLang="zh-CN" sz="2800">
                <a:latin typeface="Times New Roman" pitchFamily="18" charset="0"/>
              </a:rPr>
              <a:t>④  CSL </a:t>
            </a:r>
            <a:r>
              <a:rPr lang="zh-CN" altLang="en-US" sz="2800">
                <a:latin typeface="Times New Roman" pitchFamily="18" charset="0"/>
              </a:rPr>
              <a:t>指令</a:t>
            </a:r>
          </a:p>
        </p:txBody>
      </p:sp>
      <p:sp>
        <p:nvSpPr>
          <p:cNvPr id="650243" name="Text Box 3"/>
          <p:cNvSpPr txBox="1">
            <a:spLocks noChangeArrowheads="1"/>
          </p:cNvSpPr>
          <p:nvPr/>
        </p:nvSpPr>
        <p:spPr bwMode="auto">
          <a:xfrm>
            <a:off x="1676400" y="3078163"/>
            <a:ext cx="471488" cy="457200"/>
          </a:xfrm>
          <a:prstGeom prst="rect">
            <a:avLst/>
          </a:prstGeom>
          <a:noFill/>
          <a:ln w="9525">
            <a:noFill/>
            <a:miter lim="800000"/>
            <a:headEnd/>
            <a:tailEnd/>
          </a:ln>
          <a:effectLst/>
        </p:spPr>
        <p:txBody>
          <a:bodyPr wrap="none">
            <a:spAutoFit/>
          </a:bodyPr>
          <a:lstStyle/>
          <a:p>
            <a:pPr>
              <a:spcBef>
                <a:spcPct val="0"/>
              </a:spcBef>
            </a:pPr>
            <a:r>
              <a:rPr lang="en-US" altLang="zh-CN" sz="2400" i="1">
                <a:latin typeface="Times New Roman" pitchFamily="18" charset="0"/>
              </a:rPr>
              <a:t>T</a:t>
            </a:r>
            <a:r>
              <a:rPr lang="en-US" altLang="zh-CN" sz="2400" baseline="-25000">
                <a:latin typeface="Times New Roman" pitchFamily="18" charset="0"/>
              </a:rPr>
              <a:t>0</a:t>
            </a:r>
            <a:endParaRPr lang="en-US" altLang="zh-CN" sz="2400">
              <a:latin typeface="Times New Roman" pitchFamily="18" charset="0"/>
            </a:endParaRPr>
          </a:p>
        </p:txBody>
      </p:sp>
      <p:sp>
        <p:nvSpPr>
          <p:cNvPr id="650244" name="Text Box 4"/>
          <p:cNvSpPr txBox="1">
            <a:spLocks noChangeArrowheads="1"/>
          </p:cNvSpPr>
          <p:nvPr/>
        </p:nvSpPr>
        <p:spPr bwMode="auto">
          <a:xfrm>
            <a:off x="1676400" y="3663950"/>
            <a:ext cx="471488" cy="457200"/>
          </a:xfrm>
          <a:prstGeom prst="rect">
            <a:avLst/>
          </a:prstGeom>
          <a:noFill/>
          <a:ln w="9525">
            <a:noFill/>
            <a:miter lim="800000"/>
            <a:headEnd/>
            <a:tailEnd/>
          </a:ln>
          <a:effectLst/>
        </p:spPr>
        <p:txBody>
          <a:bodyPr wrap="none">
            <a:spAutoFit/>
          </a:bodyPr>
          <a:lstStyle/>
          <a:p>
            <a:pPr>
              <a:spcBef>
                <a:spcPct val="0"/>
              </a:spcBef>
            </a:pPr>
            <a:r>
              <a:rPr lang="en-US" altLang="zh-CN" sz="2400" i="1">
                <a:latin typeface="Times New Roman" pitchFamily="18" charset="0"/>
              </a:rPr>
              <a:t>T</a:t>
            </a:r>
            <a:r>
              <a:rPr lang="en-US" altLang="zh-CN" sz="2400" baseline="-25000">
                <a:latin typeface="Times New Roman" pitchFamily="18" charset="0"/>
              </a:rPr>
              <a:t>1</a:t>
            </a:r>
            <a:endParaRPr lang="en-US" altLang="zh-CN" sz="2400">
              <a:latin typeface="Times New Roman" pitchFamily="18" charset="0"/>
            </a:endParaRPr>
          </a:p>
        </p:txBody>
      </p:sp>
      <p:sp>
        <p:nvSpPr>
          <p:cNvPr id="650245" name="Text Box 5"/>
          <p:cNvSpPr txBox="1">
            <a:spLocks noChangeArrowheads="1"/>
          </p:cNvSpPr>
          <p:nvPr/>
        </p:nvSpPr>
        <p:spPr bwMode="auto">
          <a:xfrm>
            <a:off x="1066800" y="4403725"/>
            <a:ext cx="3124200" cy="519113"/>
          </a:xfrm>
          <a:prstGeom prst="rect">
            <a:avLst/>
          </a:prstGeom>
          <a:noFill/>
          <a:ln w="9525">
            <a:noFill/>
            <a:miter lim="800000"/>
            <a:headEnd/>
            <a:tailEnd/>
          </a:ln>
          <a:effectLst/>
        </p:spPr>
        <p:txBody>
          <a:bodyPr>
            <a:spAutoFit/>
          </a:bodyPr>
          <a:lstStyle/>
          <a:p>
            <a:pPr marL="495300" indent="-495300">
              <a:spcBef>
                <a:spcPct val="0"/>
              </a:spcBef>
            </a:pPr>
            <a:r>
              <a:rPr lang="en-US" altLang="zh-CN" sz="2800">
                <a:latin typeface="Times New Roman" pitchFamily="18" charset="0"/>
              </a:rPr>
              <a:t>⑤  STP </a:t>
            </a:r>
            <a:r>
              <a:rPr lang="zh-CN" altLang="en-US" sz="2800">
                <a:latin typeface="Times New Roman" pitchFamily="18" charset="0"/>
              </a:rPr>
              <a:t>指令</a:t>
            </a:r>
          </a:p>
        </p:txBody>
      </p:sp>
      <p:sp>
        <p:nvSpPr>
          <p:cNvPr id="650246" name="Text Box 6"/>
          <p:cNvSpPr txBox="1">
            <a:spLocks noChangeArrowheads="1"/>
          </p:cNvSpPr>
          <p:nvPr/>
        </p:nvSpPr>
        <p:spPr bwMode="auto">
          <a:xfrm>
            <a:off x="1676400" y="5638800"/>
            <a:ext cx="471488" cy="457200"/>
          </a:xfrm>
          <a:prstGeom prst="rect">
            <a:avLst/>
          </a:prstGeom>
          <a:noFill/>
          <a:ln w="9525">
            <a:noFill/>
            <a:miter lim="800000"/>
            <a:headEnd/>
            <a:tailEnd/>
          </a:ln>
          <a:effectLst/>
        </p:spPr>
        <p:txBody>
          <a:bodyPr wrap="none">
            <a:spAutoFit/>
          </a:bodyPr>
          <a:lstStyle/>
          <a:p>
            <a:pPr>
              <a:spcBef>
                <a:spcPct val="0"/>
              </a:spcBef>
            </a:pPr>
            <a:r>
              <a:rPr lang="en-US" altLang="zh-CN" sz="2400" i="1">
                <a:latin typeface="Times New Roman" pitchFamily="18" charset="0"/>
              </a:rPr>
              <a:t>T</a:t>
            </a:r>
            <a:r>
              <a:rPr lang="en-US" altLang="zh-CN" sz="2400" baseline="-25000">
                <a:latin typeface="Times New Roman" pitchFamily="18" charset="0"/>
              </a:rPr>
              <a:t>1</a:t>
            </a:r>
            <a:endParaRPr lang="en-US" altLang="zh-CN" sz="2400">
              <a:latin typeface="Times New Roman" pitchFamily="18" charset="0"/>
            </a:endParaRPr>
          </a:p>
        </p:txBody>
      </p:sp>
      <p:grpSp>
        <p:nvGrpSpPr>
          <p:cNvPr id="2" name="Group 7"/>
          <p:cNvGrpSpPr>
            <a:grpSpLocks/>
          </p:cNvGrpSpPr>
          <p:nvPr/>
        </p:nvGrpSpPr>
        <p:grpSpPr bwMode="auto">
          <a:xfrm>
            <a:off x="2574925" y="3663950"/>
            <a:ext cx="3597275" cy="457200"/>
            <a:chOff x="1622" y="2308"/>
            <a:chExt cx="2266" cy="288"/>
          </a:xfrm>
        </p:grpSpPr>
        <p:sp>
          <p:nvSpPr>
            <p:cNvPr id="650248" name="Text Box 8"/>
            <p:cNvSpPr txBox="1">
              <a:spLocks noChangeArrowheads="1"/>
            </p:cNvSpPr>
            <p:nvPr/>
          </p:nvSpPr>
          <p:spPr bwMode="auto">
            <a:xfrm>
              <a:off x="1622" y="2308"/>
              <a:ext cx="1232" cy="288"/>
            </a:xfrm>
            <a:prstGeom prst="rect">
              <a:avLst/>
            </a:prstGeom>
            <a:noFill/>
            <a:ln w="9525">
              <a:noFill/>
              <a:miter lim="800000"/>
              <a:headEnd/>
              <a:tailEnd/>
            </a:ln>
            <a:effectLst/>
          </p:spPr>
          <p:txBody>
            <a:bodyPr wrap="none">
              <a:spAutoFit/>
            </a:bodyPr>
            <a:lstStyle/>
            <a:p>
              <a:pPr>
                <a:spcBef>
                  <a:spcPct val="0"/>
                </a:spcBef>
              </a:pPr>
              <a:r>
                <a:rPr lang="en-US" altLang="zh-CN" sz="2400">
                  <a:solidFill>
                    <a:schemeClr val="folHlink"/>
                  </a:solidFill>
                  <a:latin typeface="Times New Roman" pitchFamily="18" charset="0"/>
                </a:rPr>
                <a:t>Ad ( CMDR )</a:t>
              </a:r>
            </a:p>
          </p:txBody>
        </p:sp>
        <p:sp>
          <p:nvSpPr>
            <p:cNvPr id="650249" name="Text Box 9"/>
            <p:cNvSpPr txBox="1">
              <a:spLocks noChangeArrowheads="1"/>
            </p:cNvSpPr>
            <p:nvPr/>
          </p:nvSpPr>
          <p:spPr bwMode="auto">
            <a:xfrm>
              <a:off x="3174" y="2308"/>
              <a:ext cx="714" cy="288"/>
            </a:xfrm>
            <a:prstGeom prst="rect">
              <a:avLst/>
            </a:prstGeom>
            <a:noFill/>
            <a:ln w="9525">
              <a:noFill/>
              <a:miter lim="800000"/>
              <a:headEnd/>
              <a:tailEnd/>
            </a:ln>
            <a:effectLst/>
          </p:spPr>
          <p:txBody>
            <a:bodyPr wrap="none">
              <a:spAutoFit/>
            </a:bodyPr>
            <a:lstStyle/>
            <a:p>
              <a:pPr>
                <a:spcBef>
                  <a:spcPct val="0"/>
                </a:spcBef>
              </a:pPr>
              <a:r>
                <a:rPr lang="en-US" altLang="zh-CN" sz="2400">
                  <a:solidFill>
                    <a:schemeClr val="folHlink"/>
                  </a:solidFill>
                  <a:latin typeface="Times New Roman" pitchFamily="18" charset="0"/>
                </a:rPr>
                <a:t>CMAR</a:t>
              </a:r>
            </a:p>
          </p:txBody>
        </p:sp>
        <p:sp>
          <p:nvSpPr>
            <p:cNvPr id="650250" name="Line 10"/>
            <p:cNvSpPr>
              <a:spLocks noChangeShapeType="1"/>
            </p:cNvSpPr>
            <p:nvPr/>
          </p:nvSpPr>
          <p:spPr bwMode="auto">
            <a:xfrm>
              <a:off x="2873" y="2474"/>
              <a:ext cx="295" cy="0"/>
            </a:xfrm>
            <a:prstGeom prst="line">
              <a:avLst/>
            </a:prstGeom>
            <a:noFill/>
            <a:ln w="28575">
              <a:solidFill>
                <a:schemeClr val="folHlink"/>
              </a:solidFill>
              <a:round/>
              <a:headEnd/>
              <a:tailEnd type="stealth" w="med" len="med"/>
            </a:ln>
            <a:effectLst/>
          </p:spPr>
          <p:txBody>
            <a:bodyPr wrap="none"/>
            <a:lstStyle/>
            <a:p>
              <a:endParaRPr lang="zh-CN" altLang="en-US"/>
            </a:p>
          </p:txBody>
        </p:sp>
      </p:grpSp>
      <p:grpSp>
        <p:nvGrpSpPr>
          <p:cNvPr id="3" name="Group 11"/>
          <p:cNvGrpSpPr>
            <a:grpSpLocks/>
          </p:cNvGrpSpPr>
          <p:nvPr/>
        </p:nvGrpSpPr>
        <p:grpSpPr bwMode="auto">
          <a:xfrm>
            <a:off x="5826125" y="3078163"/>
            <a:ext cx="1946275" cy="457200"/>
            <a:chOff x="3670" y="1939"/>
            <a:chExt cx="1226" cy="288"/>
          </a:xfrm>
        </p:grpSpPr>
        <p:sp>
          <p:nvSpPr>
            <p:cNvPr id="650252" name="Text Box 12"/>
            <p:cNvSpPr txBox="1">
              <a:spLocks noChangeArrowheads="1"/>
            </p:cNvSpPr>
            <p:nvPr/>
          </p:nvSpPr>
          <p:spPr bwMode="auto">
            <a:xfrm>
              <a:off x="3670" y="1939"/>
              <a:ext cx="458" cy="288"/>
            </a:xfrm>
            <a:prstGeom prst="rect">
              <a:avLst/>
            </a:prstGeom>
            <a:noFill/>
            <a:ln w="9525">
              <a:noFill/>
              <a:miter lim="800000"/>
              <a:headEnd/>
              <a:tailEnd/>
            </a:ln>
            <a:effectLst/>
          </p:spPr>
          <p:txBody>
            <a:bodyPr wrap="none">
              <a:spAutoFit/>
            </a:bodyPr>
            <a:lstStyle/>
            <a:p>
              <a:pPr>
                <a:spcBef>
                  <a:spcPct val="0"/>
                </a:spcBef>
              </a:pPr>
              <a:r>
                <a:rPr lang="en-US" altLang="zh-CN" sz="2400">
                  <a:latin typeface="Times New Roman" pitchFamily="18" charset="0"/>
                </a:rPr>
                <a:t>AC</a:t>
              </a:r>
              <a:r>
                <a:rPr lang="en-US" altLang="zh-CN" sz="2400" baseline="-25000">
                  <a:latin typeface="Times New Roman" pitchFamily="18" charset="0"/>
                </a:rPr>
                <a:t>0</a:t>
              </a:r>
              <a:endParaRPr lang="en-US" altLang="zh-CN" sz="2400">
                <a:latin typeface="Times New Roman" pitchFamily="18" charset="0"/>
              </a:endParaRPr>
            </a:p>
          </p:txBody>
        </p:sp>
        <p:sp>
          <p:nvSpPr>
            <p:cNvPr id="650253" name="Text Box 13"/>
            <p:cNvSpPr txBox="1">
              <a:spLocks noChangeArrowheads="1"/>
            </p:cNvSpPr>
            <p:nvPr/>
          </p:nvSpPr>
          <p:spPr bwMode="auto">
            <a:xfrm>
              <a:off x="4431" y="1939"/>
              <a:ext cx="465" cy="288"/>
            </a:xfrm>
            <a:prstGeom prst="rect">
              <a:avLst/>
            </a:prstGeom>
            <a:noFill/>
            <a:ln w="9525">
              <a:noFill/>
              <a:miter lim="800000"/>
              <a:headEnd/>
              <a:tailEnd/>
            </a:ln>
            <a:effectLst/>
          </p:spPr>
          <p:txBody>
            <a:bodyPr wrap="none">
              <a:spAutoFit/>
            </a:bodyPr>
            <a:lstStyle/>
            <a:p>
              <a:pPr>
                <a:spcBef>
                  <a:spcPct val="0"/>
                </a:spcBef>
              </a:pPr>
              <a:r>
                <a:rPr lang="en-US" altLang="zh-CN" sz="2400">
                  <a:latin typeface="Times New Roman" pitchFamily="18" charset="0"/>
                </a:rPr>
                <a:t>AC</a:t>
              </a:r>
              <a:r>
                <a:rPr lang="en-US" altLang="zh-CN" sz="2400" i="1" baseline="-25000">
                  <a:latin typeface="Times New Roman" pitchFamily="18" charset="0"/>
                </a:rPr>
                <a:t>n</a:t>
              </a:r>
              <a:endParaRPr lang="en-US" altLang="zh-CN" sz="2400" i="1">
                <a:latin typeface="Times New Roman" pitchFamily="18" charset="0"/>
              </a:endParaRPr>
            </a:p>
          </p:txBody>
        </p:sp>
        <p:sp>
          <p:nvSpPr>
            <p:cNvPr id="650254" name="Line 14"/>
            <p:cNvSpPr>
              <a:spLocks noChangeShapeType="1"/>
            </p:cNvSpPr>
            <p:nvPr/>
          </p:nvSpPr>
          <p:spPr bwMode="auto">
            <a:xfrm>
              <a:off x="4121" y="2083"/>
              <a:ext cx="295" cy="0"/>
            </a:xfrm>
            <a:prstGeom prst="line">
              <a:avLst/>
            </a:prstGeom>
            <a:noFill/>
            <a:ln w="28575">
              <a:solidFill>
                <a:schemeClr val="tx1"/>
              </a:solidFill>
              <a:round/>
              <a:headEnd/>
              <a:tailEnd type="stealth" w="med" len="med"/>
            </a:ln>
            <a:effectLst/>
          </p:spPr>
          <p:txBody>
            <a:bodyPr wrap="none"/>
            <a:lstStyle/>
            <a:p>
              <a:endParaRPr lang="zh-CN" altLang="en-US"/>
            </a:p>
          </p:txBody>
        </p:sp>
      </p:grpSp>
      <p:sp>
        <p:nvSpPr>
          <p:cNvPr id="650255" name="Text Box 15"/>
          <p:cNvSpPr txBox="1">
            <a:spLocks noChangeArrowheads="1"/>
          </p:cNvSpPr>
          <p:nvPr/>
        </p:nvSpPr>
        <p:spPr bwMode="auto">
          <a:xfrm>
            <a:off x="1676400" y="5051425"/>
            <a:ext cx="471488" cy="457200"/>
          </a:xfrm>
          <a:prstGeom prst="rect">
            <a:avLst/>
          </a:prstGeom>
          <a:noFill/>
          <a:ln w="9525">
            <a:noFill/>
            <a:miter lim="800000"/>
            <a:headEnd/>
            <a:tailEnd/>
          </a:ln>
          <a:effectLst/>
        </p:spPr>
        <p:txBody>
          <a:bodyPr wrap="none">
            <a:spAutoFit/>
          </a:bodyPr>
          <a:lstStyle/>
          <a:p>
            <a:pPr>
              <a:spcBef>
                <a:spcPct val="0"/>
              </a:spcBef>
            </a:pPr>
            <a:r>
              <a:rPr lang="en-US" altLang="zh-CN" sz="2400" i="1">
                <a:latin typeface="Times New Roman" pitchFamily="18" charset="0"/>
              </a:rPr>
              <a:t>T</a:t>
            </a:r>
            <a:r>
              <a:rPr lang="en-US" altLang="zh-CN" sz="2400" baseline="-25000">
                <a:latin typeface="Times New Roman" pitchFamily="18" charset="0"/>
              </a:rPr>
              <a:t>0</a:t>
            </a:r>
            <a:endParaRPr lang="en-US" altLang="zh-CN" sz="2400">
              <a:latin typeface="Times New Roman" pitchFamily="18" charset="0"/>
            </a:endParaRPr>
          </a:p>
        </p:txBody>
      </p:sp>
      <p:grpSp>
        <p:nvGrpSpPr>
          <p:cNvPr id="4" name="Group 16"/>
          <p:cNvGrpSpPr>
            <a:grpSpLocks/>
          </p:cNvGrpSpPr>
          <p:nvPr/>
        </p:nvGrpSpPr>
        <p:grpSpPr bwMode="auto">
          <a:xfrm>
            <a:off x="2574925" y="5638800"/>
            <a:ext cx="3587750" cy="457200"/>
            <a:chOff x="1622" y="3552"/>
            <a:chExt cx="2260" cy="288"/>
          </a:xfrm>
        </p:grpSpPr>
        <p:sp>
          <p:nvSpPr>
            <p:cNvPr id="650257" name="Text Box 17"/>
            <p:cNvSpPr txBox="1">
              <a:spLocks noChangeArrowheads="1"/>
            </p:cNvSpPr>
            <p:nvPr/>
          </p:nvSpPr>
          <p:spPr bwMode="auto">
            <a:xfrm>
              <a:off x="3168" y="3552"/>
              <a:ext cx="714" cy="288"/>
            </a:xfrm>
            <a:prstGeom prst="rect">
              <a:avLst/>
            </a:prstGeom>
            <a:noFill/>
            <a:ln w="9525">
              <a:noFill/>
              <a:miter lim="800000"/>
              <a:headEnd/>
              <a:tailEnd/>
            </a:ln>
            <a:effectLst/>
          </p:spPr>
          <p:txBody>
            <a:bodyPr wrap="none">
              <a:spAutoFit/>
            </a:bodyPr>
            <a:lstStyle/>
            <a:p>
              <a:pPr>
                <a:spcBef>
                  <a:spcPct val="0"/>
                </a:spcBef>
              </a:pPr>
              <a:r>
                <a:rPr lang="en-US" altLang="zh-CN" sz="2400">
                  <a:solidFill>
                    <a:schemeClr val="folHlink"/>
                  </a:solidFill>
                  <a:latin typeface="Times New Roman" pitchFamily="18" charset="0"/>
                </a:rPr>
                <a:t>CMAR</a:t>
              </a:r>
            </a:p>
          </p:txBody>
        </p:sp>
        <p:sp>
          <p:nvSpPr>
            <p:cNvPr id="650258" name="Line 18"/>
            <p:cNvSpPr>
              <a:spLocks noChangeShapeType="1"/>
            </p:cNvSpPr>
            <p:nvPr/>
          </p:nvSpPr>
          <p:spPr bwMode="auto">
            <a:xfrm>
              <a:off x="2873" y="3718"/>
              <a:ext cx="295" cy="0"/>
            </a:xfrm>
            <a:prstGeom prst="line">
              <a:avLst/>
            </a:prstGeom>
            <a:noFill/>
            <a:ln w="28575">
              <a:solidFill>
                <a:schemeClr val="folHlink"/>
              </a:solidFill>
              <a:round/>
              <a:headEnd/>
              <a:tailEnd type="stealth" w="med" len="med"/>
            </a:ln>
            <a:effectLst/>
          </p:spPr>
          <p:txBody>
            <a:bodyPr wrap="none"/>
            <a:lstStyle/>
            <a:p>
              <a:endParaRPr lang="zh-CN" altLang="en-US"/>
            </a:p>
          </p:txBody>
        </p:sp>
        <p:sp>
          <p:nvSpPr>
            <p:cNvPr id="650259" name="Text Box 19"/>
            <p:cNvSpPr txBox="1">
              <a:spLocks noChangeArrowheads="1"/>
            </p:cNvSpPr>
            <p:nvPr/>
          </p:nvSpPr>
          <p:spPr bwMode="auto">
            <a:xfrm>
              <a:off x="1622" y="3552"/>
              <a:ext cx="1232" cy="288"/>
            </a:xfrm>
            <a:prstGeom prst="rect">
              <a:avLst/>
            </a:prstGeom>
            <a:noFill/>
            <a:ln w="9525">
              <a:noFill/>
              <a:miter lim="800000"/>
              <a:headEnd/>
              <a:tailEnd/>
            </a:ln>
            <a:effectLst/>
          </p:spPr>
          <p:txBody>
            <a:bodyPr wrap="none">
              <a:spAutoFit/>
            </a:bodyPr>
            <a:lstStyle/>
            <a:p>
              <a:pPr>
                <a:spcBef>
                  <a:spcPct val="0"/>
                </a:spcBef>
              </a:pPr>
              <a:r>
                <a:rPr lang="en-US" altLang="zh-CN" sz="2400">
                  <a:solidFill>
                    <a:schemeClr val="folHlink"/>
                  </a:solidFill>
                  <a:latin typeface="Times New Roman" pitchFamily="18" charset="0"/>
                </a:rPr>
                <a:t>Ad ( CMDR )</a:t>
              </a:r>
              <a:endParaRPr lang="zh-CN" altLang="en-US" sz="2000">
                <a:solidFill>
                  <a:schemeClr val="folHlink"/>
                </a:solidFill>
                <a:latin typeface="Times New Roman" pitchFamily="18" charset="0"/>
              </a:endParaRPr>
            </a:p>
          </p:txBody>
        </p:sp>
      </p:grpSp>
      <p:grpSp>
        <p:nvGrpSpPr>
          <p:cNvPr id="5" name="Group 20"/>
          <p:cNvGrpSpPr>
            <a:grpSpLocks/>
          </p:cNvGrpSpPr>
          <p:nvPr/>
        </p:nvGrpSpPr>
        <p:grpSpPr bwMode="auto">
          <a:xfrm>
            <a:off x="2574925" y="5051425"/>
            <a:ext cx="1158875" cy="457200"/>
            <a:chOff x="1622" y="1488"/>
            <a:chExt cx="730" cy="288"/>
          </a:xfrm>
        </p:grpSpPr>
        <p:sp>
          <p:nvSpPr>
            <p:cNvPr id="650261" name="Text Box 21"/>
            <p:cNvSpPr txBox="1">
              <a:spLocks noChangeArrowheads="1"/>
            </p:cNvSpPr>
            <p:nvPr/>
          </p:nvSpPr>
          <p:spPr bwMode="auto">
            <a:xfrm>
              <a:off x="2087" y="1488"/>
              <a:ext cx="265" cy="288"/>
            </a:xfrm>
            <a:prstGeom prst="rect">
              <a:avLst/>
            </a:prstGeom>
            <a:noFill/>
            <a:ln w="9525">
              <a:noFill/>
              <a:miter lim="800000"/>
              <a:headEnd/>
              <a:tailEnd/>
            </a:ln>
            <a:effectLst/>
          </p:spPr>
          <p:txBody>
            <a:bodyPr wrap="none">
              <a:spAutoFit/>
            </a:bodyPr>
            <a:lstStyle/>
            <a:p>
              <a:pPr>
                <a:spcBef>
                  <a:spcPct val="0"/>
                </a:spcBef>
              </a:pPr>
              <a:r>
                <a:rPr lang="en-US" altLang="zh-CN" sz="2400">
                  <a:latin typeface="Times New Roman" pitchFamily="18" charset="0"/>
                </a:rPr>
                <a:t>G</a:t>
              </a:r>
            </a:p>
          </p:txBody>
        </p:sp>
        <p:sp>
          <p:nvSpPr>
            <p:cNvPr id="650262" name="Line 22"/>
            <p:cNvSpPr>
              <a:spLocks noChangeShapeType="1"/>
            </p:cNvSpPr>
            <p:nvPr/>
          </p:nvSpPr>
          <p:spPr bwMode="auto">
            <a:xfrm>
              <a:off x="1817" y="1632"/>
              <a:ext cx="295" cy="0"/>
            </a:xfrm>
            <a:prstGeom prst="line">
              <a:avLst/>
            </a:prstGeom>
            <a:noFill/>
            <a:ln w="28575">
              <a:solidFill>
                <a:schemeClr val="tx1"/>
              </a:solidFill>
              <a:round/>
              <a:headEnd/>
              <a:tailEnd type="stealth" w="med" len="med"/>
            </a:ln>
            <a:effectLst/>
          </p:spPr>
          <p:txBody>
            <a:bodyPr wrap="none"/>
            <a:lstStyle/>
            <a:p>
              <a:endParaRPr lang="zh-CN" altLang="en-US"/>
            </a:p>
          </p:txBody>
        </p:sp>
        <p:sp>
          <p:nvSpPr>
            <p:cNvPr id="650263" name="Text Box 23"/>
            <p:cNvSpPr txBox="1">
              <a:spLocks noChangeArrowheads="1"/>
            </p:cNvSpPr>
            <p:nvPr/>
          </p:nvSpPr>
          <p:spPr bwMode="auto">
            <a:xfrm>
              <a:off x="1622" y="1488"/>
              <a:ext cx="212" cy="288"/>
            </a:xfrm>
            <a:prstGeom prst="rect">
              <a:avLst/>
            </a:prstGeom>
            <a:noFill/>
            <a:ln w="9525">
              <a:noFill/>
              <a:miter lim="800000"/>
              <a:headEnd/>
              <a:tailEnd/>
            </a:ln>
            <a:effectLst/>
          </p:spPr>
          <p:txBody>
            <a:bodyPr wrap="none">
              <a:spAutoFit/>
            </a:bodyPr>
            <a:lstStyle/>
            <a:p>
              <a:pPr>
                <a:spcBef>
                  <a:spcPct val="0"/>
                </a:spcBef>
              </a:pPr>
              <a:r>
                <a:rPr lang="en-US" altLang="zh-CN" sz="2400">
                  <a:latin typeface="Times New Roman" pitchFamily="18" charset="0"/>
                </a:rPr>
                <a:t>0</a:t>
              </a:r>
              <a:endParaRPr lang="zh-CN" altLang="en-US" sz="2400">
                <a:latin typeface="Times New Roman" pitchFamily="18" charset="0"/>
              </a:endParaRPr>
            </a:p>
          </p:txBody>
        </p:sp>
      </p:grpSp>
      <p:grpSp>
        <p:nvGrpSpPr>
          <p:cNvPr id="6" name="Group 24"/>
          <p:cNvGrpSpPr>
            <a:grpSpLocks/>
          </p:cNvGrpSpPr>
          <p:nvPr/>
        </p:nvGrpSpPr>
        <p:grpSpPr bwMode="auto">
          <a:xfrm>
            <a:off x="2574925" y="3078163"/>
            <a:ext cx="3013075" cy="457200"/>
            <a:chOff x="1680" y="672"/>
            <a:chExt cx="1898" cy="288"/>
          </a:xfrm>
        </p:grpSpPr>
        <p:sp>
          <p:nvSpPr>
            <p:cNvPr id="650265" name="Line 25"/>
            <p:cNvSpPr>
              <a:spLocks noChangeShapeType="1"/>
            </p:cNvSpPr>
            <p:nvPr/>
          </p:nvSpPr>
          <p:spPr bwMode="auto">
            <a:xfrm>
              <a:off x="2489" y="816"/>
              <a:ext cx="295" cy="0"/>
            </a:xfrm>
            <a:prstGeom prst="line">
              <a:avLst/>
            </a:prstGeom>
            <a:noFill/>
            <a:ln w="28575">
              <a:solidFill>
                <a:schemeClr val="tx1"/>
              </a:solidFill>
              <a:round/>
              <a:headEnd/>
              <a:tailEnd type="stealth" w="med" len="med"/>
            </a:ln>
            <a:effectLst/>
          </p:spPr>
          <p:txBody>
            <a:bodyPr wrap="none"/>
            <a:lstStyle/>
            <a:p>
              <a:endParaRPr lang="zh-CN" altLang="en-US"/>
            </a:p>
          </p:txBody>
        </p:sp>
        <p:sp>
          <p:nvSpPr>
            <p:cNvPr id="650266" name="Text Box 26"/>
            <p:cNvSpPr txBox="1">
              <a:spLocks noChangeArrowheads="1"/>
            </p:cNvSpPr>
            <p:nvPr/>
          </p:nvSpPr>
          <p:spPr bwMode="auto">
            <a:xfrm>
              <a:off x="2784" y="672"/>
              <a:ext cx="794" cy="288"/>
            </a:xfrm>
            <a:prstGeom prst="rect">
              <a:avLst/>
            </a:prstGeom>
            <a:noFill/>
            <a:ln w="9525">
              <a:noFill/>
              <a:miter lim="800000"/>
              <a:headEnd/>
              <a:tailEnd/>
            </a:ln>
            <a:effectLst/>
          </p:spPr>
          <p:txBody>
            <a:bodyPr wrap="none">
              <a:spAutoFit/>
            </a:bodyPr>
            <a:lstStyle/>
            <a:p>
              <a:pPr>
                <a:spcBef>
                  <a:spcPct val="0"/>
                </a:spcBef>
              </a:pPr>
              <a:r>
                <a:rPr lang="en-US" altLang="zh-CN" sz="2400">
                  <a:latin typeface="Times New Roman" pitchFamily="18" charset="0"/>
                </a:rPr>
                <a:t>L ( AC )</a:t>
              </a:r>
            </a:p>
          </p:txBody>
        </p:sp>
        <p:sp>
          <p:nvSpPr>
            <p:cNvPr id="650267" name="Text Box 27"/>
            <p:cNvSpPr txBox="1">
              <a:spLocks noChangeArrowheads="1"/>
            </p:cNvSpPr>
            <p:nvPr/>
          </p:nvSpPr>
          <p:spPr bwMode="auto">
            <a:xfrm>
              <a:off x="1680" y="672"/>
              <a:ext cx="805" cy="288"/>
            </a:xfrm>
            <a:prstGeom prst="rect">
              <a:avLst/>
            </a:prstGeom>
            <a:noFill/>
            <a:ln w="9525">
              <a:noFill/>
              <a:miter lim="800000"/>
              <a:headEnd/>
              <a:tailEnd/>
            </a:ln>
            <a:effectLst/>
          </p:spPr>
          <p:txBody>
            <a:bodyPr wrap="none">
              <a:spAutoFit/>
            </a:bodyPr>
            <a:lstStyle/>
            <a:p>
              <a:pPr>
                <a:spcBef>
                  <a:spcPct val="0"/>
                </a:spcBef>
              </a:pPr>
              <a:r>
                <a:rPr lang="en-US" altLang="zh-CN" sz="2400">
                  <a:latin typeface="Times New Roman" pitchFamily="18" charset="0"/>
                </a:rPr>
                <a:t>R ( AC )</a:t>
              </a:r>
              <a:endParaRPr lang="zh-CN" altLang="en-US" sz="2400">
                <a:latin typeface="Times New Roman" pitchFamily="18" charset="0"/>
              </a:endParaRPr>
            </a:p>
          </p:txBody>
        </p:sp>
      </p:grpSp>
      <p:sp>
        <p:nvSpPr>
          <p:cNvPr id="650268" name="Text Box 28"/>
          <p:cNvSpPr txBox="1">
            <a:spLocks noChangeArrowheads="1"/>
          </p:cNvSpPr>
          <p:nvPr/>
        </p:nvSpPr>
        <p:spPr bwMode="auto">
          <a:xfrm>
            <a:off x="1087438" y="457200"/>
            <a:ext cx="2874962" cy="519113"/>
          </a:xfrm>
          <a:prstGeom prst="rect">
            <a:avLst/>
          </a:prstGeom>
          <a:noFill/>
          <a:ln w="9525">
            <a:noFill/>
            <a:miter lim="800000"/>
            <a:headEnd/>
            <a:tailEnd/>
          </a:ln>
          <a:effectLst/>
        </p:spPr>
        <p:txBody>
          <a:bodyPr>
            <a:spAutoFit/>
          </a:bodyPr>
          <a:lstStyle/>
          <a:p>
            <a:pPr marL="495300" indent="-495300">
              <a:spcBef>
                <a:spcPct val="0"/>
              </a:spcBef>
            </a:pPr>
            <a:r>
              <a:rPr lang="en-US" altLang="zh-CN" sz="2800">
                <a:latin typeface="Times New Roman" pitchFamily="18" charset="0"/>
              </a:rPr>
              <a:t>③  SHR </a:t>
            </a:r>
            <a:r>
              <a:rPr lang="zh-CN" altLang="en-US" sz="2800">
                <a:latin typeface="Times New Roman" pitchFamily="18" charset="0"/>
              </a:rPr>
              <a:t>指令</a:t>
            </a:r>
          </a:p>
        </p:txBody>
      </p:sp>
      <p:sp>
        <p:nvSpPr>
          <p:cNvPr id="650269" name="Text Box 29"/>
          <p:cNvSpPr txBox="1">
            <a:spLocks noChangeArrowheads="1"/>
          </p:cNvSpPr>
          <p:nvPr/>
        </p:nvSpPr>
        <p:spPr bwMode="auto">
          <a:xfrm>
            <a:off x="1676400" y="1104900"/>
            <a:ext cx="471488" cy="457200"/>
          </a:xfrm>
          <a:prstGeom prst="rect">
            <a:avLst/>
          </a:prstGeom>
          <a:noFill/>
          <a:ln w="9525">
            <a:noFill/>
            <a:miter lim="800000"/>
            <a:headEnd/>
            <a:tailEnd/>
          </a:ln>
          <a:effectLst/>
        </p:spPr>
        <p:txBody>
          <a:bodyPr wrap="none">
            <a:spAutoFit/>
          </a:bodyPr>
          <a:lstStyle/>
          <a:p>
            <a:pPr>
              <a:spcBef>
                <a:spcPct val="0"/>
              </a:spcBef>
            </a:pPr>
            <a:r>
              <a:rPr lang="en-US" altLang="zh-CN" sz="2400" i="1">
                <a:latin typeface="Times New Roman" pitchFamily="18" charset="0"/>
              </a:rPr>
              <a:t>T</a:t>
            </a:r>
            <a:r>
              <a:rPr lang="en-US" altLang="zh-CN" sz="2400" baseline="-25000">
                <a:latin typeface="Times New Roman" pitchFamily="18" charset="0"/>
              </a:rPr>
              <a:t>0</a:t>
            </a:r>
            <a:endParaRPr lang="en-US" altLang="zh-CN" sz="2400">
              <a:latin typeface="Times New Roman" pitchFamily="18" charset="0"/>
            </a:endParaRPr>
          </a:p>
        </p:txBody>
      </p:sp>
      <p:sp>
        <p:nvSpPr>
          <p:cNvPr id="650270" name="Text Box 30"/>
          <p:cNvSpPr txBox="1">
            <a:spLocks noChangeArrowheads="1"/>
          </p:cNvSpPr>
          <p:nvPr/>
        </p:nvSpPr>
        <p:spPr bwMode="auto">
          <a:xfrm>
            <a:off x="1676400" y="1690688"/>
            <a:ext cx="471488" cy="457200"/>
          </a:xfrm>
          <a:prstGeom prst="rect">
            <a:avLst/>
          </a:prstGeom>
          <a:noFill/>
          <a:ln w="9525">
            <a:noFill/>
            <a:miter lim="800000"/>
            <a:headEnd/>
            <a:tailEnd/>
          </a:ln>
          <a:effectLst/>
        </p:spPr>
        <p:txBody>
          <a:bodyPr wrap="none">
            <a:spAutoFit/>
          </a:bodyPr>
          <a:lstStyle/>
          <a:p>
            <a:pPr>
              <a:spcBef>
                <a:spcPct val="0"/>
              </a:spcBef>
            </a:pPr>
            <a:r>
              <a:rPr lang="en-US" altLang="zh-CN" sz="2400" i="1">
                <a:latin typeface="Times New Roman" pitchFamily="18" charset="0"/>
              </a:rPr>
              <a:t>T</a:t>
            </a:r>
            <a:r>
              <a:rPr lang="en-US" altLang="zh-CN" sz="2400" baseline="-25000">
                <a:latin typeface="Times New Roman" pitchFamily="18" charset="0"/>
              </a:rPr>
              <a:t>1</a:t>
            </a:r>
            <a:endParaRPr lang="en-US" altLang="zh-CN" sz="2400">
              <a:latin typeface="Times New Roman" pitchFamily="18" charset="0"/>
            </a:endParaRPr>
          </a:p>
        </p:txBody>
      </p:sp>
      <p:grpSp>
        <p:nvGrpSpPr>
          <p:cNvPr id="7" name="Group 31"/>
          <p:cNvGrpSpPr>
            <a:grpSpLocks/>
          </p:cNvGrpSpPr>
          <p:nvPr/>
        </p:nvGrpSpPr>
        <p:grpSpPr bwMode="auto">
          <a:xfrm>
            <a:off x="5826125" y="1104900"/>
            <a:ext cx="1946275" cy="457200"/>
            <a:chOff x="3670" y="696"/>
            <a:chExt cx="1226" cy="288"/>
          </a:xfrm>
        </p:grpSpPr>
        <p:sp>
          <p:nvSpPr>
            <p:cNvPr id="650272" name="Text Box 32"/>
            <p:cNvSpPr txBox="1">
              <a:spLocks noChangeArrowheads="1"/>
            </p:cNvSpPr>
            <p:nvPr/>
          </p:nvSpPr>
          <p:spPr bwMode="auto">
            <a:xfrm>
              <a:off x="3670" y="696"/>
              <a:ext cx="458" cy="288"/>
            </a:xfrm>
            <a:prstGeom prst="rect">
              <a:avLst/>
            </a:prstGeom>
            <a:noFill/>
            <a:ln w="9525">
              <a:noFill/>
              <a:miter lim="800000"/>
              <a:headEnd/>
              <a:tailEnd/>
            </a:ln>
            <a:effectLst/>
          </p:spPr>
          <p:txBody>
            <a:bodyPr wrap="none">
              <a:spAutoFit/>
            </a:bodyPr>
            <a:lstStyle/>
            <a:p>
              <a:pPr>
                <a:spcBef>
                  <a:spcPct val="0"/>
                </a:spcBef>
              </a:pPr>
              <a:r>
                <a:rPr lang="en-US" altLang="zh-CN" sz="2400">
                  <a:latin typeface="Times New Roman" pitchFamily="18" charset="0"/>
                </a:rPr>
                <a:t>AC</a:t>
              </a:r>
              <a:r>
                <a:rPr lang="en-US" altLang="zh-CN" sz="2400" baseline="-25000">
                  <a:latin typeface="Times New Roman" pitchFamily="18" charset="0"/>
                </a:rPr>
                <a:t>0</a:t>
              </a:r>
              <a:endParaRPr lang="en-US" altLang="zh-CN" sz="2400">
                <a:latin typeface="Times New Roman" pitchFamily="18" charset="0"/>
              </a:endParaRPr>
            </a:p>
          </p:txBody>
        </p:sp>
        <p:sp>
          <p:nvSpPr>
            <p:cNvPr id="650273" name="Text Box 33"/>
            <p:cNvSpPr txBox="1">
              <a:spLocks noChangeArrowheads="1"/>
            </p:cNvSpPr>
            <p:nvPr/>
          </p:nvSpPr>
          <p:spPr bwMode="auto">
            <a:xfrm>
              <a:off x="4438" y="696"/>
              <a:ext cx="458" cy="288"/>
            </a:xfrm>
            <a:prstGeom prst="rect">
              <a:avLst/>
            </a:prstGeom>
            <a:noFill/>
            <a:ln w="9525">
              <a:noFill/>
              <a:miter lim="800000"/>
              <a:headEnd/>
              <a:tailEnd/>
            </a:ln>
            <a:effectLst/>
          </p:spPr>
          <p:txBody>
            <a:bodyPr wrap="none">
              <a:spAutoFit/>
            </a:bodyPr>
            <a:lstStyle/>
            <a:p>
              <a:pPr>
                <a:spcBef>
                  <a:spcPct val="0"/>
                </a:spcBef>
              </a:pPr>
              <a:r>
                <a:rPr lang="en-US" altLang="zh-CN" sz="2400">
                  <a:latin typeface="Times New Roman" pitchFamily="18" charset="0"/>
                </a:rPr>
                <a:t>AC</a:t>
              </a:r>
              <a:r>
                <a:rPr lang="en-US" altLang="zh-CN" sz="2400" baseline="-25000">
                  <a:latin typeface="Times New Roman" pitchFamily="18" charset="0"/>
                </a:rPr>
                <a:t>0</a:t>
              </a:r>
              <a:endParaRPr lang="en-US" altLang="zh-CN" sz="2400">
                <a:latin typeface="Times New Roman" pitchFamily="18" charset="0"/>
              </a:endParaRPr>
            </a:p>
          </p:txBody>
        </p:sp>
        <p:sp>
          <p:nvSpPr>
            <p:cNvPr id="650274" name="Line 34"/>
            <p:cNvSpPr>
              <a:spLocks noChangeShapeType="1"/>
            </p:cNvSpPr>
            <p:nvPr/>
          </p:nvSpPr>
          <p:spPr bwMode="auto">
            <a:xfrm>
              <a:off x="4121" y="840"/>
              <a:ext cx="295" cy="0"/>
            </a:xfrm>
            <a:prstGeom prst="line">
              <a:avLst/>
            </a:prstGeom>
            <a:noFill/>
            <a:ln w="28575">
              <a:solidFill>
                <a:schemeClr val="tx1"/>
              </a:solidFill>
              <a:round/>
              <a:headEnd/>
              <a:tailEnd type="stealth" w="med" len="med"/>
            </a:ln>
            <a:effectLst/>
          </p:spPr>
          <p:txBody>
            <a:bodyPr wrap="none"/>
            <a:lstStyle/>
            <a:p>
              <a:endParaRPr lang="zh-CN" altLang="en-US"/>
            </a:p>
          </p:txBody>
        </p:sp>
      </p:grpSp>
      <p:grpSp>
        <p:nvGrpSpPr>
          <p:cNvPr id="8" name="Group 35"/>
          <p:cNvGrpSpPr>
            <a:grpSpLocks/>
          </p:cNvGrpSpPr>
          <p:nvPr/>
        </p:nvGrpSpPr>
        <p:grpSpPr bwMode="auto">
          <a:xfrm>
            <a:off x="2574925" y="1104900"/>
            <a:ext cx="2987675" cy="457200"/>
            <a:chOff x="1622" y="696"/>
            <a:chExt cx="1882" cy="288"/>
          </a:xfrm>
        </p:grpSpPr>
        <p:sp>
          <p:nvSpPr>
            <p:cNvPr id="650276" name="Text Box 36"/>
            <p:cNvSpPr txBox="1">
              <a:spLocks noChangeArrowheads="1"/>
            </p:cNvSpPr>
            <p:nvPr/>
          </p:nvSpPr>
          <p:spPr bwMode="auto">
            <a:xfrm>
              <a:off x="2699" y="696"/>
              <a:ext cx="805" cy="288"/>
            </a:xfrm>
            <a:prstGeom prst="rect">
              <a:avLst/>
            </a:prstGeom>
            <a:noFill/>
            <a:ln w="9525">
              <a:noFill/>
              <a:miter lim="800000"/>
              <a:headEnd/>
              <a:tailEnd/>
            </a:ln>
            <a:effectLst/>
          </p:spPr>
          <p:txBody>
            <a:bodyPr wrap="none">
              <a:spAutoFit/>
            </a:bodyPr>
            <a:lstStyle/>
            <a:p>
              <a:pPr>
                <a:spcBef>
                  <a:spcPct val="0"/>
                </a:spcBef>
              </a:pPr>
              <a:r>
                <a:rPr lang="en-US" altLang="zh-CN" sz="2400">
                  <a:latin typeface="Times New Roman" pitchFamily="18" charset="0"/>
                </a:rPr>
                <a:t>R ( AC )</a:t>
              </a:r>
            </a:p>
          </p:txBody>
        </p:sp>
        <p:sp>
          <p:nvSpPr>
            <p:cNvPr id="650277" name="Line 37"/>
            <p:cNvSpPr>
              <a:spLocks noChangeShapeType="1"/>
            </p:cNvSpPr>
            <p:nvPr/>
          </p:nvSpPr>
          <p:spPr bwMode="auto">
            <a:xfrm>
              <a:off x="2407" y="840"/>
              <a:ext cx="295" cy="0"/>
            </a:xfrm>
            <a:prstGeom prst="line">
              <a:avLst/>
            </a:prstGeom>
            <a:noFill/>
            <a:ln w="28575">
              <a:solidFill>
                <a:schemeClr val="tx1"/>
              </a:solidFill>
              <a:round/>
              <a:headEnd/>
              <a:tailEnd type="stealth" w="med" len="med"/>
            </a:ln>
            <a:effectLst/>
          </p:spPr>
          <p:txBody>
            <a:bodyPr wrap="none"/>
            <a:lstStyle/>
            <a:p>
              <a:endParaRPr lang="zh-CN" altLang="en-US"/>
            </a:p>
          </p:txBody>
        </p:sp>
        <p:sp>
          <p:nvSpPr>
            <p:cNvPr id="650278" name="Text Box 38"/>
            <p:cNvSpPr txBox="1">
              <a:spLocks noChangeArrowheads="1"/>
            </p:cNvSpPr>
            <p:nvPr/>
          </p:nvSpPr>
          <p:spPr bwMode="auto">
            <a:xfrm>
              <a:off x="1622" y="696"/>
              <a:ext cx="794" cy="288"/>
            </a:xfrm>
            <a:prstGeom prst="rect">
              <a:avLst/>
            </a:prstGeom>
            <a:noFill/>
            <a:ln w="9525">
              <a:noFill/>
              <a:miter lim="800000"/>
              <a:headEnd/>
              <a:tailEnd/>
            </a:ln>
            <a:effectLst/>
          </p:spPr>
          <p:txBody>
            <a:bodyPr wrap="none">
              <a:spAutoFit/>
            </a:bodyPr>
            <a:lstStyle/>
            <a:p>
              <a:pPr>
                <a:spcBef>
                  <a:spcPct val="0"/>
                </a:spcBef>
              </a:pPr>
              <a:r>
                <a:rPr lang="en-US" altLang="zh-CN" sz="2400">
                  <a:latin typeface="Times New Roman" pitchFamily="18" charset="0"/>
                </a:rPr>
                <a:t>L ( AC )</a:t>
              </a:r>
              <a:endParaRPr lang="zh-CN" altLang="en-US" sz="2400">
                <a:latin typeface="Times New Roman" pitchFamily="18" charset="0"/>
              </a:endParaRPr>
            </a:p>
          </p:txBody>
        </p:sp>
      </p:grpSp>
      <p:grpSp>
        <p:nvGrpSpPr>
          <p:cNvPr id="9" name="Group 39"/>
          <p:cNvGrpSpPr>
            <a:grpSpLocks/>
          </p:cNvGrpSpPr>
          <p:nvPr/>
        </p:nvGrpSpPr>
        <p:grpSpPr bwMode="auto">
          <a:xfrm>
            <a:off x="2574925" y="1690688"/>
            <a:ext cx="3597275" cy="457200"/>
            <a:chOff x="1884" y="3936"/>
            <a:chExt cx="2266" cy="288"/>
          </a:xfrm>
        </p:grpSpPr>
        <p:sp>
          <p:nvSpPr>
            <p:cNvPr id="650280" name="Text Box 40"/>
            <p:cNvSpPr txBox="1">
              <a:spLocks noChangeArrowheads="1"/>
            </p:cNvSpPr>
            <p:nvPr/>
          </p:nvSpPr>
          <p:spPr bwMode="auto">
            <a:xfrm>
              <a:off x="3436" y="3936"/>
              <a:ext cx="714" cy="288"/>
            </a:xfrm>
            <a:prstGeom prst="rect">
              <a:avLst/>
            </a:prstGeom>
            <a:noFill/>
            <a:ln w="9525">
              <a:noFill/>
              <a:miter lim="800000"/>
              <a:headEnd/>
              <a:tailEnd/>
            </a:ln>
            <a:effectLst/>
          </p:spPr>
          <p:txBody>
            <a:bodyPr wrap="none">
              <a:spAutoFit/>
            </a:bodyPr>
            <a:lstStyle/>
            <a:p>
              <a:pPr>
                <a:spcBef>
                  <a:spcPct val="0"/>
                </a:spcBef>
              </a:pPr>
              <a:r>
                <a:rPr lang="en-US" altLang="zh-CN" sz="2400">
                  <a:solidFill>
                    <a:schemeClr val="folHlink"/>
                  </a:solidFill>
                  <a:latin typeface="Times New Roman" pitchFamily="18" charset="0"/>
                </a:rPr>
                <a:t>CMAR</a:t>
              </a:r>
            </a:p>
          </p:txBody>
        </p:sp>
        <p:sp>
          <p:nvSpPr>
            <p:cNvPr id="650281" name="Line 41"/>
            <p:cNvSpPr>
              <a:spLocks noChangeShapeType="1"/>
            </p:cNvSpPr>
            <p:nvPr/>
          </p:nvSpPr>
          <p:spPr bwMode="auto">
            <a:xfrm>
              <a:off x="3135" y="4102"/>
              <a:ext cx="295" cy="0"/>
            </a:xfrm>
            <a:prstGeom prst="line">
              <a:avLst/>
            </a:prstGeom>
            <a:noFill/>
            <a:ln w="28575">
              <a:solidFill>
                <a:schemeClr val="folHlink"/>
              </a:solidFill>
              <a:round/>
              <a:headEnd/>
              <a:tailEnd type="stealth" w="med" len="med"/>
            </a:ln>
            <a:effectLst/>
          </p:spPr>
          <p:txBody>
            <a:bodyPr wrap="none"/>
            <a:lstStyle/>
            <a:p>
              <a:endParaRPr lang="zh-CN" altLang="en-US"/>
            </a:p>
          </p:txBody>
        </p:sp>
        <p:sp>
          <p:nvSpPr>
            <p:cNvPr id="650282" name="Text Box 42"/>
            <p:cNvSpPr txBox="1">
              <a:spLocks noChangeArrowheads="1"/>
            </p:cNvSpPr>
            <p:nvPr/>
          </p:nvSpPr>
          <p:spPr bwMode="auto">
            <a:xfrm>
              <a:off x="1884" y="3936"/>
              <a:ext cx="1232" cy="288"/>
            </a:xfrm>
            <a:prstGeom prst="rect">
              <a:avLst/>
            </a:prstGeom>
            <a:noFill/>
            <a:ln w="9525">
              <a:noFill/>
              <a:miter lim="800000"/>
              <a:headEnd/>
              <a:tailEnd/>
            </a:ln>
            <a:effectLst/>
          </p:spPr>
          <p:txBody>
            <a:bodyPr wrap="none">
              <a:spAutoFit/>
            </a:bodyPr>
            <a:lstStyle/>
            <a:p>
              <a:pPr>
                <a:spcBef>
                  <a:spcPct val="0"/>
                </a:spcBef>
              </a:pPr>
              <a:r>
                <a:rPr lang="en-US" altLang="zh-CN" sz="2400">
                  <a:solidFill>
                    <a:schemeClr val="folHlink"/>
                  </a:solidFill>
                  <a:latin typeface="Times New Roman" pitchFamily="18" charset="0"/>
                </a:rPr>
                <a:t>Ad ( CMDR )</a:t>
              </a:r>
              <a:endParaRPr lang="zh-CN" altLang="en-US" sz="2400">
                <a:solidFill>
                  <a:schemeClr val="folHlink"/>
                </a:solidFill>
                <a:latin typeface="Times New Roman" pitchFamily="18" charset="0"/>
              </a:endParaRPr>
            </a:p>
          </p:txBody>
        </p:sp>
      </p:grpSp>
      <p:sp>
        <p:nvSpPr>
          <p:cNvPr id="650283" name="Rectangle 43"/>
          <p:cNvSpPr>
            <a:spLocks noChangeArrowheads="1"/>
          </p:cNvSpPr>
          <p:nvPr/>
        </p:nvSpPr>
        <p:spPr bwMode="auto">
          <a:xfrm>
            <a:off x="7696200" y="152400"/>
            <a:ext cx="1447800" cy="838200"/>
          </a:xfrm>
          <a:prstGeom prst="rect">
            <a:avLst/>
          </a:prstGeom>
          <a:noFill/>
          <a:ln w="9525">
            <a:noFill/>
            <a:miter lim="800000"/>
            <a:headEnd/>
            <a:tailEnd/>
          </a:ln>
          <a:effectLst/>
        </p:spPr>
        <p:txBody>
          <a:bodyPr lIns="92075" tIns="46038" rIns="92075" bIns="46038" anchor="ctr"/>
          <a:lstStyle/>
          <a:p>
            <a:pPr>
              <a:spcBef>
                <a:spcPct val="0"/>
              </a:spcBef>
            </a:pPr>
            <a:r>
              <a:rPr lang="zh-CN" altLang="en-US" sz="4400">
                <a:solidFill>
                  <a:schemeClr val="tx2"/>
                </a:solidFill>
                <a:effectLst>
                  <a:outerShdw blurRad="38100" dist="38100" dir="2700000" algn="tl">
                    <a:srgbClr val="000000"/>
                  </a:outerShdw>
                </a:effectLst>
                <a:latin typeface="Arial" charset="0"/>
              </a:rPr>
              <a:t>10.2</a:t>
            </a:r>
          </a:p>
        </p:txBody>
      </p:sp>
      <p:sp>
        <p:nvSpPr>
          <p:cNvPr id="650284" name="AutoShape 44">
            <a:hlinkClick r:id="" action="ppaction://noaction" highlightClick="1"/>
          </p:cNvPr>
          <p:cNvSpPr>
            <a:spLocks noChangeArrowheads="1"/>
          </p:cNvSpPr>
          <p:nvPr/>
        </p:nvSpPr>
        <p:spPr bwMode="auto">
          <a:xfrm>
            <a:off x="8589963" y="6516688"/>
            <a:ext cx="539750" cy="333375"/>
          </a:xfrm>
          <a:prstGeom prst="actionButtonEnd">
            <a:avLst/>
          </a:prstGeom>
          <a:solidFill>
            <a:srgbClr val="3366FF"/>
          </a:solidFill>
          <a:ln w="9525">
            <a:noFill/>
            <a:miter lim="800000"/>
            <a:headEnd/>
            <a:tailEnd/>
          </a:ln>
          <a:effectLst/>
        </p:spPr>
        <p:txBody>
          <a:bodyPr wrap="none" anchor="ctr">
            <a:spAutoFit/>
          </a:bodyPr>
          <a:lstStyle/>
          <a:p>
            <a:endParaRPr lang="zh-CN" altLang="en-US"/>
          </a:p>
        </p:txBody>
      </p:sp>
      <p:sp>
        <p:nvSpPr>
          <p:cNvPr id="45" name="日期占位符 44"/>
          <p:cNvSpPr>
            <a:spLocks noGrp="1"/>
          </p:cNvSpPr>
          <p:nvPr>
            <p:ph type="dt" sz="half" idx="10"/>
          </p:nvPr>
        </p:nvSpPr>
        <p:spPr/>
        <p:txBody>
          <a:bodyPr/>
          <a:lstStyle/>
          <a:p>
            <a:fld id="{DCB70BCB-FEF5-4696-A8D9-20CF65863762}" type="datetime1">
              <a:rPr lang="zh-CN" altLang="en-US" smtClean="0"/>
              <a:pPr/>
              <a:t>2019/11/28</a:t>
            </a:fld>
            <a:endParaRPr lang="zh-CN" altLang="en-US"/>
          </a:p>
        </p:txBody>
      </p:sp>
      <p:sp>
        <p:nvSpPr>
          <p:cNvPr id="46" name="灯片编号占位符 45"/>
          <p:cNvSpPr>
            <a:spLocks noGrp="1"/>
          </p:cNvSpPr>
          <p:nvPr>
            <p:ph type="sldNum" sz="quarter" idx="12"/>
          </p:nvPr>
        </p:nvSpPr>
        <p:spPr/>
        <p:txBody>
          <a:bodyPr/>
          <a:lstStyle/>
          <a:p>
            <a:fld id="{0C913308-F349-4B6D-A68A-DD1791B4A57B}" type="slidenum">
              <a:rPr lang="zh-CN" altLang="en-US" smtClean="0"/>
              <a:pPr/>
              <a:t>49</a:t>
            </a:fld>
            <a:endParaRPr lang="zh-CN" altLang="en-US"/>
          </a:p>
        </p:txBody>
      </p:sp>
      <p:sp>
        <p:nvSpPr>
          <p:cNvPr id="47" name="页脚占位符 46"/>
          <p:cNvSpPr>
            <a:spLocks noGrp="1"/>
          </p:cNvSpPr>
          <p:nvPr>
            <p:ph type="ftr" sz="quarter" idx="11"/>
          </p:nvPr>
        </p:nvSpPr>
        <p:spPr/>
        <p:txBody>
          <a:bodyPr/>
          <a:lstStyle/>
          <a:p>
            <a:r>
              <a:rPr lang="zh-CN" altLang="en-US" smtClean="0"/>
              <a:t>龙芯</a:t>
            </a:r>
            <a:r>
              <a:rPr lang="en-US" altLang="zh-CN" smtClean="0"/>
              <a:t>-</a:t>
            </a:r>
            <a:r>
              <a:rPr lang="zh-CN" altLang="en-US" smtClean="0"/>
              <a:t>东北大学（秦皇岛）联合实验室</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50269"/>
                                        </p:tgtEl>
                                        <p:attrNameLst>
                                          <p:attrName>style.visibility</p:attrName>
                                        </p:attrNameLst>
                                      </p:cBhvr>
                                      <p:to>
                                        <p:strVal val="visible"/>
                                      </p:to>
                                    </p:set>
                                    <p:animEffect transition="in" filter="blinds(horizontal)">
                                      <p:cBhvr>
                                        <p:cTn id="7" dur="500"/>
                                        <p:tgtEl>
                                          <p:spTgt spid="65026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50270"/>
                                        </p:tgtEl>
                                        <p:attrNameLst>
                                          <p:attrName>style.visibility</p:attrName>
                                        </p:attrNameLst>
                                      </p:cBhvr>
                                      <p:to>
                                        <p:strVal val="visible"/>
                                      </p:to>
                                    </p:set>
                                    <p:animEffect transition="in" filter="blinds(horizontal)">
                                      <p:cBhvr>
                                        <p:cTn id="22" dur="500"/>
                                        <p:tgtEl>
                                          <p:spTgt spid="65027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50242"/>
                                        </p:tgtEl>
                                        <p:attrNameLst>
                                          <p:attrName>style.visibility</p:attrName>
                                        </p:attrNameLst>
                                      </p:cBhvr>
                                      <p:to>
                                        <p:strVal val="visible"/>
                                      </p:to>
                                    </p:set>
                                    <p:animEffect transition="in" filter="blinds(horizontal)">
                                      <p:cBhvr>
                                        <p:cTn id="32" dur="500"/>
                                        <p:tgtEl>
                                          <p:spTgt spid="65024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50243"/>
                                        </p:tgtEl>
                                        <p:attrNameLst>
                                          <p:attrName>style.visibility</p:attrName>
                                        </p:attrNameLst>
                                      </p:cBhvr>
                                      <p:to>
                                        <p:strVal val="visible"/>
                                      </p:to>
                                    </p:set>
                                    <p:animEffect transition="in" filter="blinds(horizontal)">
                                      <p:cBhvr>
                                        <p:cTn id="37" dur="500"/>
                                        <p:tgtEl>
                                          <p:spTgt spid="65024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blinds(horizontal)">
                                      <p:cBhvr>
                                        <p:cTn id="42" dur="5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blinds(horizontal)">
                                      <p:cBhvr>
                                        <p:cTn id="47" dur="500"/>
                                        <p:tgtEl>
                                          <p:spTgt spid="3"/>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650244"/>
                                        </p:tgtEl>
                                        <p:attrNameLst>
                                          <p:attrName>style.visibility</p:attrName>
                                        </p:attrNameLst>
                                      </p:cBhvr>
                                      <p:to>
                                        <p:strVal val="visible"/>
                                      </p:to>
                                    </p:set>
                                    <p:animEffect transition="in" filter="blinds(horizontal)">
                                      <p:cBhvr>
                                        <p:cTn id="52" dur="500"/>
                                        <p:tgtEl>
                                          <p:spTgt spid="650244"/>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2"/>
                                        </p:tgtEl>
                                        <p:attrNameLst>
                                          <p:attrName>style.visibility</p:attrName>
                                        </p:attrNameLst>
                                      </p:cBhvr>
                                      <p:to>
                                        <p:strVal val="visible"/>
                                      </p:to>
                                    </p:set>
                                    <p:animEffect transition="in" filter="blinds(horizontal)">
                                      <p:cBhvr>
                                        <p:cTn id="57" dur="500"/>
                                        <p:tgtEl>
                                          <p:spTgt spid="2"/>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650245"/>
                                        </p:tgtEl>
                                        <p:attrNameLst>
                                          <p:attrName>style.visibility</p:attrName>
                                        </p:attrNameLst>
                                      </p:cBhvr>
                                      <p:to>
                                        <p:strVal val="visible"/>
                                      </p:to>
                                    </p:set>
                                    <p:animEffect transition="in" filter="blinds(horizontal)">
                                      <p:cBhvr>
                                        <p:cTn id="62" dur="500"/>
                                        <p:tgtEl>
                                          <p:spTgt spid="650245"/>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650255"/>
                                        </p:tgtEl>
                                        <p:attrNameLst>
                                          <p:attrName>style.visibility</p:attrName>
                                        </p:attrNameLst>
                                      </p:cBhvr>
                                      <p:to>
                                        <p:strVal val="visible"/>
                                      </p:to>
                                    </p:set>
                                    <p:animEffect transition="in" filter="blinds(horizontal)">
                                      <p:cBhvr>
                                        <p:cTn id="67" dur="500"/>
                                        <p:tgtEl>
                                          <p:spTgt spid="650255"/>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5"/>
                                        </p:tgtEl>
                                        <p:attrNameLst>
                                          <p:attrName>style.visibility</p:attrName>
                                        </p:attrNameLst>
                                      </p:cBhvr>
                                      <p:to>
                                        <p:strVal val="visible"/>
                                      </p:to>
                                    </p:set>
                                    <p:animEffect transition="in" filter="blinds(horizontal)">
                                      <p:cBhvr>
                                        <p:cTn id="72" dur="500"/>
                                        <p:tgtEl>
                                          <p:spTgt spid="5"/>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650246"/>
                                        </p:tgtEl>
                                        <p:attrNameLst>
                                          <p:attrName>style.visibility</p:attrName>
                                        </p:attrNameLst>
                                      </p:cBhvr>
                                      <p:to>
                                        <p:strVal val="visible"/>
                                      </p:to>
                                    </p:set>
                                    <p:animEffect transition="in" filter="blinds(horizontal)">
                                      <p:cBhvr>
                                        <p:cTn id="77" dur="500"/>
                                        <p:tgtEl>
                                          <p:spTgt spid="650246"/>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4"/>
                                        </p:tgtEl>
                                        <p:attrNameLst>
                                          <p:attrName>style.visibility</p:attrName>
                                        </p:attrNameLst>
                                      </p:cBhvr>
                                      <p:to>
                                        <p:strVal val="visible"/>
                                      </p:to>
                                    </p:set>
                                    <p:animEffect transition="in" filter="blinds(horizontal)">
                                      <p:cBhvr>
                                        <p:cTn id="8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0242" grpId="0" autoUpdateAnimBg="0"/>
      <p:bldP spid="650243" grpId="0" autoUpdateAnimBg="0"/>
      <p:bldP spid="650244" grpId="0" autoUpdateAnimBg="0"/>
      <p:bldP spid="650245" grpId="0" autoUpdateAnimBg="0"/>
      <p:bldP spid="650246" grpId="0" autoUpdateAnimBg="0"/>
      <p:bldP spid="650255" grpId="0" autoUpdateAnimBg="0"/>
      <p:bldP spid="650269" grpId="0" autoUpdateAnimBg="0"/>
      <p:bldP spid="650270"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378" name="Rectangle 2"/>
          <p:cNvSpPr>
            <a:spLocks noGrp="1" noChangeArrowheads="1"/>
          </p:cNvSpPr>
          <p:nvPr>
            <p:ph type="title"/>
          </p:nvPr>
        </p:nvSpPr>
        <p:spPr/>
        <p:txBody>
          <a:bodyPr/>
          <a:lstStyle/>
          <a:p>
            <a:r>
              <a:rPr lang="zh-CN" altLang="en-US"/>
              <a:t> </a:t>
            </a:r>
          </a:p>
        </p:txBody>
      </p:sp>
      <p:sp>
        <p:nvSpPr>
          <p:cNvPr id="613379" name="Text Box 3"/>
          <p:cNvSpPr txBox="1">
            <a:spLocks noChangeArrowheads="1"/>
          </p:cNvSpPr>
          <p:nvPr/>
        </p:nvSpPr>
        <p:spPr bwMode="auto">
          <a:xfrm>
            <a:off x="517525" y="304800"/>
            <a:ext cx="5229225" cy="641350"/>
          </a:xfrm>
          <a:prstGeom prst="rect">
            <a:avLst/>
          </a:prstGeom>
          <a:noFill/>
          <a:ln w="9525">
            <a:noFill/>
            <a:miter lim="800000"/>
            <a:headEnd/>
            <a:tailEnd/>
          </a:ln>
          <a:effectLst/>
        </p:spPr>
        <p:txBody>
          <a:bodyPr wrap="none">
            <a:spAutoFit/>
          </a:bodyPr>
          <a:lstStyle/>
          <a:p>
            <a:pPr>
              <a:buClr>
                <a:schemeClr val="accent2"/>
              </a:buClr>
              <a:buSzPct val="80000"/>
              <a:buFont typeface="Wingdings" pitchFamily="2" charset="2"/>
              <a:buNone/>
            </a:pPr>
            <a:r>
              <a:rPr lang="zh-CN" altLang="en-US" sz="3600" dirty="0">
                <a:latin typeface="Times New Roman" pitchFamily="18" charset="0"/>
              </a:rPr>
              <a:t>1. 安排微操作时序的原则</a:t>
            </a:r>
          </a:p>
        </p:txBody>
      </p:sp>
      <p:sp>
        <p:nvSpPr>
          <p:cNvPr id="613380" name="Text Box 4"/>
          <p:cNvSpPr txBox="1">
            <a:spLocks noChangeArrowheads="1"/>
          </p:cNvSpPr>
          <p:nvPr/>
        </p:nvSpPr>
        <p:spPr bwMode="auto">
          <a:xfrm>
            <a:off x="152400" y="1614488"/>
            <a:ext cx="7391400" cy="519112"/>
          </a:xfrm>
          <a:prstGeom prst="rect">
            <a:avLst/>
          </a:prstGeom>
          <a:noFill/>
          <a:ln w="9525">
            <a:noFill/>
            <a:miter lim="800000"/>
            <a:headEnd/>
            <a:tailEnd/>
          </a:ln>
          <a:effectLst/>
        </p:spPr>
        <p:txBody>
          <a:bodyPr>
            <a:spAutoFit/>
          </a:bodyPr>
          <a:lstStyle/>
          <a:p>
            <a:pPr marL="914400" lvl="1" indent="-457200">
              <a:buClr>
                <a:schemeClr val="tx1"/>
              </a:buClr>
              <a:buFont typeface="Wingdings" pitchFamily="2" charset="2"/>
              <a:buNone/>
            </a:pPr>
            <a:r>
              <a:rPr lang="zh-CN" altLang="en-US" sz="2800" dirty="0">
                <a:latin typeface="Times New Roman" pitchFamily="18" charset="0"/>
              </a:rPr>
              <a:t>原则一   微操作的 </a:t>
            </a:r>
            <a:r>
              <a:rPr lang="zh-CN" altLang="en-US" sz="2800" dirty="0">
                <a:solidFill>
                  <a:schemeClr val="folHlink"/>
                </a:solidFill>
                <a:latin typeface="Times New Roman" pitchFamily="18" charset="0"/>
              </a:rPr>
              <a:t>先后顺序不得 </a:t>
            </a:r>
            <a:r>
              <a:rPr lang="zh-CN" altLang="en-US" sz="2800" dirty="0">
                <a:latin typeface="Times New Roman" pitchFamily="18" charset="0"/>
              </a:rPr>
              <a:t>随意 </a:t>
            </a:r>
            <a:r>
              <a:rPr lang="zh-CN" altLang="en-US" sz="2800" dirty="0">
                <a:solidFill>
                  <a:schemeClr val="folHlink"/>
                </a:solidFill>
                <a:latin typeface="Times New Roman" pitchFamily="18" charset="0"/>
              </a:rPr>
              <a:t>更改</a:t>
            </a:r>
            <a:endParaRPr lang="zh-CN" altLang="en-US" sz="2400" dirty="0">
              <a:solidFill>
                <a:schemeClr val="folHlink"/>
              </a:solidFill>
              <a:latin typeface="Times New Roman" pitchFamily="18" charset="0"/>
            </a:endParaRPr>
          </a:p>
        </p:txBody>
      </p:sp>
      <p:sp>
        <p:nvSpPr>
          <p:cNvPr id="613381" name="Text Box 5"/>
          <p:cNvSpPr txBox="1">
            <a:spLocks noChangeArrowheads="1"/>
          </p:cNvSpPr>
          <p:nvPr/>
        </p:nvSpPr>
        <p:spPr bwMode="auto">
          <a:xfrm>
            <a:off x="152400" y="2393950"/>
            <a:ext cx="7467600" cy="1460500"/>
          </a:xfrm>
          <a:prstGeom prst="rect">
            <a:avLst/>
          </a:prstGeom>
          <a:noFill/>
          <a:ln w="9525">
            <a:noFill/>
            <a:miter lim="800000"/>
            <a:headEnd/>
            <a:tailEnd/>
          </a:ln>
          <a:effectLst/>
        </p:spPr>
        <p:txBody>
          <a:bodyPr>
            <a:spAutoFit/>
          </a:bodyPr>
          <a:lstStyle/>
          <a:p>
            <a:pPr marL="914400" lvl="1" indent="-457200">
              <a:lnSpc>
                <a:spcPct val="150000"/>
              </a:lnSpc>
              <a:buClr>
                <a:schemeClr val="tx1"/>
              </a:buClr>
              <a:buFont typeface="Wingdings" pitchFamily="2" charset="2"/>
              <a:buNone/>
            </a:pPr>
            <a:r>
              <a:rPr lang="zh-CN" altLang="en-US" sz="2800" dirty="0">
                <a:latin typeface="Times New Roman" pitchFamily="18" charset="0"/>
              </a:rPr>
              <a:t>原则二   </a:t>
            </a:r>
            <a:r>
              <a:rPr lang="zh-CN" altLang="en-US" sz="2800" dirty="0">
                <a:solidFill>
                  <a:schemeClr val="folHlink"/>
                </a:solidFill>
                <a:latin typeface="Times New Roman" pitchFamily="18" charset="0"/>
              </a:rPr>
              <a:t>被控对象不同 </a:t>
            </a:r>
            <a:r>
              <a:rPr lang="zh-CN" altLang="en-US" sz="2800" dirty="0">
                <a:latin typeface="Times New Roman" pitchFamily="18" charset="0"/>
              </a:rPr>
              <a:t>的微操作</a:t>
            </a:r>
          </a:p>
          <a:p>
            <a:pPr marL="914400" lvl="1" indent="-457200">
              <a:lnSpc>
                <a:spcPct val="150000"/>
              </a:lnSpc>
              <a:buClr>
                <a:schemeClr val="tx1"/>
              </a:buClr>
              <a:buFont typeface="Wingdings" pitchFamily="2" charset="2"/>
              <a:buNone/>
            </a:pPr>
            <a:r>
              <a:rPr lang="zh-CN" altLang="en-US" sz="2800" dirty="0">
                <a:latin typeface="Times New Roman" pitchFamily="18" charset="0"/>
              </a:rPr>
              <a:t>               尽量安排在  </a:t>
            </a:r>
            <a:r>
              <a:rPr lang="zh-CN" altLang="en-US" sz="2800" dirty="0">
                <a:solidFill>
                  <a:schemeClr val="folHlink"/>
                </a:solidFill>
                <a:latin typeface="Times New Roman" pitchFamily="18" charset="0"/>
              </a:rPr>
              <a:t>一个节拍 </a:t>
            </a:r>
            <a:r>
              <a:rPr lang="zh-CN" altLang="en-US" sz="2800" dirty="0">
                <a:latin typeface="Times New Roman" pitchFamily="18" charset="0"/>
              </a:rPr>
              <a:t>内完成</a:t>
            </a:r>
            <a:endParaRPr lang="zh-CN" altLang="en-US" sz="2400" dirty="0">
              <a:latin typeface="Times New Roman" pitchFamily="18" charset="0"/>
            </a:endParaRPr>
          </a:p>
        </p:txBody>
      </p:sp>
      <p:sp>
        <p:nvSpPr>
          <p:cNvPr id="613382" name="Text Box 6"/>
          <p:cNvSpPr txBox="1">
            <a:spLocks noChangeArrowheads="1"/>
          </p:cNvSpPr>
          <p:nvPr/>
        </p:nvSpPr>
        <p:spPr bwMode="auto">
          <a:xfrm>
            <a:off x="152400" y="4035777"/>
            <a:ext cx="8991600" cy="2187575"/>
          </a:xfrm>
          <a:prstGeom prst="rect">
            <a:avLst/>
          </a:prstGeom>
          <a:noFill/>
          <a:ln w="9525">
            <a:noFill/>
            <a:miter lim="800000"/>
            <a:headEnd/>
            <a:tailEnd/>
          </a:ln>
          <a:effectLst/>
        </p:spPr>
        <p:txBody>
          <a:bodyPr>
            <a:spAutoFit/>
          </a:bodyPr>
          <a:lstStyle/>
          <a:p>
            <a:pPr marL="914400" lvl="1" indent="-457200">
              <a:lnSpc>
                <a:spcPct val="150000"/>
              </a:lnSpc>
              <a:buClr>
                <a:schemeClr val="tx1"/>
              </a:buClr>
              <a:buFont typeface="Wingdings" pitchFamily="2" charset="2"/>
              <a:buNone/>
            </a:pPr>
            <a:r>
              <a:rPr lang="zh-CN" altLang="en-US" sz="2800" dirty="0">
                <a:latin typeface="Times New Roman" pitchFamily="18" charset="0"/>
              </a:rPr>
              <a:t>原则三   占用 </a:t>
            </a:r>
            <a:r>
              <a:rPr lang="zh-CN" altLang="en-US" sz="2800" dirty="0">
                <a:solidFill>
                  <a:schemeClr val="folHlink"/>
                </a:solidFill>
                <a:latin typeface="Times New Roman" pitchFamily="18" charset="0"/>
              </a:rPr>
              <a:t>时间较短 </a:t>
            </a:r>
            <a:r>
              <a:rPr lang="zh-CN" altLang="en-US" sz="2800" dirty="0">
                <a:latin typeface="Times New Roman" pitchFamily="18" charset="0"/>
              </a:rPr>
              <a:t>的微操作</a:t>
            </a:r>
          </a:p>
          <a:p>
            <a:pPr marL="914400" lvl="1" indent="-457200">
              <a:lnSpc>
                <a:spcPct val="150000"/>
              </a:lnSpc>
              <a:buClr>
                <a:schemeClr val="tx1"/>
              </a:buClr>
              <a:buFont typeface="Wingdings" pitchFamily="2" charset="2"/>
              <a:buNone/>
            </a:pPr>
            <a:r>
              <a:rPr lang="zh-CN" altLang="en-US" sz="2800" dirty="0">
                <a:latin typeface="Times New Roman" pitchFamily="18" charset="0"/>
              </a:rPr>
              <a:t>               尽量 安排在 </a:t>
            </a:r>
            <a:r>
              <a:rPr lang="zh-CN" altLang="en-US" sz="2800" dirty="0">
                <a:solidFill>
                  <a:schemeClr val="folHlink"/>
                </a:solidFill>
                <a:latin typeface="Times New Roman" pitchFamily="18" charset="0"/>
              </a:rPr>
              <a:t>一个节拍 </a:t>
            </a:r>
            <a:r>
              <a:rPr lang="zh-CN" altLang="en-US" sz="2800" dirty="0">
                <a:latin typeface="Times New Roman" pitchFamily="18" charset="0"/>
              </a:rPr>
              <a:t>内完成</a:t>
            </a:r>
          </a:p>
          <a:p>
            <a:pPr marL="914400" lvl="1" indent="-457200">
              <a:lnSpc>
                <a:spcPct val="150000"/>
              </a:lnSpc>
              <a:buClr>
                <a:schemeClr val="tx1"/>
              </a:buClr>
              <a:buFont typeface="Wingdings" pitchFamily="2" charset="2"/>
              <a:buNone/>
            </a:pPr>
            <a:r>
              <a:rPr lang="zh-CN" altLang="en-US" sz="2800" dirty="0">
                <a:latin typeface="Times New Roman" pitchFamily="18" charset="0"/>
              </a:rPr>
              <a:t>               并</a:t>
            </a:r>
            <a:r>
              <a:rPr lang="zh-CN" altLang="en-US" sz="2800" dirty="0">
                <a:solidFill>
                  <a:schemeClr val="folHlink"/>
                </a:solidFill>
                <a:latin typeface="Times New Roman" pitchFamily="18" charset="0"/>
              </a:rPr>
              <a:t>允许有先后顺序</a:t>
            </a:r>
            <a:endParaRPr lang="zh-CN" altLang="en-US" sz="2400" dirty="0">
              <a:solidFill>
                <a:schemeClr val="folHlink"/>
              </a:solidFill>
              <a:latin typeface="Times New Roman" pitchFamily="18" charset="0"/>
            </a:endParaRPr>
          </a:p>
        </p:txBody>
      </p:sp>
      <p:sp>
        <p:nvSpPr>
          <p:cNvPr id="613383" name="Rectangle 7"/>
          <p:cNvSpPr>
            <a:spLocks noChangeArrowheads="1"/>
          </p:cNvSpPr>
          <p:nvPr/>
        </p:nvSpPr>
        <p:spPr bwMode="auto">
          <a:xfrm>
            <a:off x="7696200" y="152400"/>
            <a:ext cx="1447800" cy="838200"/>
          </a:xfrm>
          <a:prstGeom prst="rect">
            <a:avLst/>
          </a:prstGeom>
          <a:noFill/>
          <a:ln w="9525">
            <a:noFill/>
            <a:miter lim="800000"/>
            <a:headEnd/>
            <a:tailEnd/>
          </a:ln>
          <a:effectLst/>
        </p:spPr>
        <p:txBody>
          <a:bodyPr lIns="92075" tIns="46038" rIns="92075" bIns="46038" anchor="ctr"/>
          <a:lstStyle/>
          <a:p>
            <a:pPr>
              <a:spcBef>
                <a:spcPct val="0"/>
              </a:spcBef>
            </a:pPr>
            <a:r>
              <a:rPr lang="zh-CN" altLang="en-US" sz="4400">
                <a:solidFill>
                  <a:schemeClr val="tx2"/>
                </a:solidFill>
                <a:effectLst>
                  <a:outerShdw blurRad="38100" dist="38100" dir="2700000" algn="tl">
                    <a:srgbClr val="000000"/>
                  </a:outerShdw>
                </a:effectLst>
                <a:latin typeface="Arial" charset="0"/>
              </a:rPr>
              <a:t>10.1</a:t>
            </a:r>
          </a:p>
        </p:txBody>
      </p:sp>
      <p:sp>
        <p:nvSpPr>
          <p:cNvPr id="613384" name="AutoShape 8">
            <a:hlinkClick r:id="" action="ppaction://noaction" highlightClick="1"/>
          </p:cNvPr>
          <p:cNvSpPr>
            <a:spLocks noChangeArrowheads="1"/>
          </p:cNvSpPr>
          <p:nvPr/>
        </p:nvSpPr>
        <p:spPr bwMode="auto">
          <a:xfrm>
            <a:off x="8589963" y="6516688"/>
            <a:ext cx="539750" cy="333375"/>
          </a:xfrm>
          <a:prstGeom prst="actionButtonEnd">
            <a:avLst/>
          </a:prstGeom>
          <a:solidFill>
            <a:srgbClr val="3366FF"/>
          </a:solidFill>
          <a:ln w="9525">
            <a:noFill/>
            <a:miter lim="800000"/>
            <a:headEnd/>
            <a:tailEnd/>
          </a:ln>
          <a:effectLst/>
        </p:spPr>
        <p:txBody>
          <a:bodyPr wrap="none" anchor="ctr">
            <a:spAutoFit/>
          </a:bodyPr>
          <a:lstStyle/>
          <a:p>
            <a:endParaRPr lang="zh-CN" altLang="en-US"/>
          </a:p>
        </p:txBody>
      </p:sp>
      <p:sp>
        <p:nvSpPr>
          <p:cNvPr id="9" name="日期占位符 8"/>
          <p:cNvSpPr>
            <a:spLocks noGrp="1"/>
          </p:cNvSpPr>
          <p:nvPr>
            <p:ph type="dt" sz="half" idx="10"/>
          </p:nvPr>
        </p:nvSpPr>
        <p:spPr/>
        <p:txBody>
          <a:bodyPr/>
          <a:lstStyle/>
          <a:p>
            <a:fld id="{5C3170EC-A358-4A0E-9AD7-881ED54D86AC}" type="datetime1">
              <a:rPr lang="zh-CN" altLang="en-US" smtClean="0"/>
              <a:pPr/>
              <a:t>2019/11/28</a:t>
            </a:fld>
            <a:endParaRPr lang="zh-CN" altLang="en-US"/>
          </a:p>
        </p:txBody>
      </p:sp>
      <p:sp>
        <p:nvSpPr>
          <p:cNvPr id="10" name="灯片编号占位符 9"/>
          <p:cNvSpPr>
            <a:spLocks noGrp="1"/>
          </p:cNvSpPr>
          <p:nvPr>
            <p:ph type="sldNum" sz="quarter" idx="12"/>
          </p:nvPr>
        </p:nvSpPr>
        <p:spPr/>
        <p:txBody>
          <a:bodyPr/>
          <a:lstStyle/>
          <a:p>
            <a:fld id="{0C913308-F349-4B6D-A68A-DD1791B4A57B}" type="slidenum">
              <a:rPr lang="zh-CN" altLang="en-US" smtClean="0"/>
              <a:pPr/>
              <a:t>5</a:t>
            </a:fld>
            <a:endParaRPr lang="zh-CN" altLang="en-US"/>
          </a:p>
        </p:txBody>
      </p:sp>
      <p:sp>
        <p:nvSpPr>
          <p:cNvPr id="11" name="页脚占位符 10"/>
          <p:cNvSpPr>
            <a:spLocks noGrp="1"/>
          </p:cNvSpPr>
          <p:nvPr>
            <p:ph type="ftr" sz="quarter" idx="11"/>
          </p:nvPr>
        </p:nvSpPr>
        <p:spPr/>
        <p:txBody>
          <a:bodyPr/>
          <a:lstStyle/>
          <a:p>
            <a:r>
              <a:rPr lang="zh-CN" altLang="en-US" smtClean="0"/>
              <a:t>龙芯</a:t>
            </a:r>
            <a:r>
              <a:rPr lang="en-US" altLang="zh-CN" smtClean="0"/>
              <a:t>-</a:t>
            </a:r>
            <a:r>
              <a:rPr lang="zh-CN" altLang="en-US" smtClean="0"/>
              <a:t>东北大学（秦皇岛）联合实验室</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3380"/>
                                        </p:tgtEl>
                                        <p:attrNameLst>
                                          <p:attrName>style.visibility</p:attrName>
                                        </p:attrNameLst>
                                      </p:cBhvr>
                                      <p:to>
                                        <p:strVal val="visible"/>
                                      </p:to>
                                    </p:set>
                                    <p:animEffect transition="in" filter="blinds(horizontal)">
                                      <p:cBhvr>
                                        <p:cTn id="7" dur="500"/>
                                        <p:tgtEl>
                                          <p:spTgt spid="61338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13381"/>
                                        </p:tgtEl>
                                        <p:attrNameLst>
                                          <p:attrName>style.visibility</p:attrName>
                                        </p:attrNameLst>
                                      </p:cBhvr>
                                      <p:to>
                                        <p:strVal val="visible"/>
                                      </p:to>
                                    </p:set>
                                    <p:animEffect transition="in" filter="blinds(horizontal)">
                                      <p:cBhvr>
                                        <p:cTn id="12" dur="500"/>
                                        <p:tgtEl>
                                          <p:spTgt spid="61338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13382"/>
                                        </p:tgtEl>
                                        <p:attrNameLst>
                                          <p:attrName>style.visibility</p:attrName>
                                        </p:attrNameLst>
                                      </p:cBhvr>
                                      <p:to>
                                        <p:strVal val="visible"/>
                                      </p:to>
                                    </p:set>
                                    <p:animEffect transition="in" filter="blinds(horizontal)">
                                      <p:cBhvr>
                                        <p:cTn id="17" dur="500"/>
                                        <p:tgtEl>
                                          <p:spTgt spid="6133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3380" grpId="0" autoUpdateAnimBg="0"/>
      <p:bldP spid="613381" grpId="0" autoUpdateAnimBg="0"/>
      <p:bldP spid="613382"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Text Box 2"/>
          <p:cNvSpPr txBox="1">
            <a:spLocks noChangeArrowheads="1"/>
          </p:cNvSpPr>
          <p:nvPr/>
        </p:nvSpPr>
        <p:spPr bwMode="auto">
          <a:xfrm>
            <a:off x="457200" y="258763"/>
            <a:ext cx="2155825" cy="579437"/>
          </a:xfrm>
          <a:prstGeom prst="rect">
            <a:avLst/>
          </a:prstGeom>
          <a:noFill/>
          <a:ln w="9525">
            <a:noFill/>
            <a:miter lim="800000"/>
            <a:headEnd/>
            <a:tailEnd/>
          </a:ln>
          <a:effectLst/>
        </p:spPr>
        <p:txBody>
          <a:bodyPr wrap="none">
            <a:spAutoFit/>
          </a:bodyPr>
          <a:lstStyle/>
          <a:p>
            <a:pPr>
              <a:spcBef>
                <a:spcPct val="0"/>
              </a:spcBef>
            </a:pPr>
            <a:r>
              <a:rPr lang="zh-CN" altLang="en-US" sz="3200">
                <a:latin typeface="Times New Roman" pitchFamily="18" charset="0"/>
                <a:cs typeface="Times New Roman" pitchFamily="18" charset="0"/>
              </a:rPr>
              <a:t>•  </a:t>
            </a:r>
            <a:r>
              <a:rPr lang="zh-CN" altLang="en-US" sz="3200">
                <a:latin typeface="Times New Roman" pitchFamily="18" charset="0"/>
              </a:rPr>
              <a:t>访存指令</a:t>
            </a:r>
          </a:p>
        </p:txBody>
      </p:sp>
      <p:sp>
        <p:nvSpPr>
          <p:cNvPr id="651267" name="Text Box 3"/>
          <p:cNvSpPr txBox="1">
            <a:spLocks noChangeArrowheads="1"/>
          </p:cNvSpPr>
          <p:nvPr/>
        </p:nvSpPr>
        <p:spPr bwMode="auto">
          <a:xfrm>
            <a:off x="1085850" y="835025"/>
            <a:ext cx="2876550" cy="457200"/>
          </a:xfrm>
          <a:prstGeom prst="rect">
            <a:avLst/>
          </a:prstGeom>
          <a:noFill/>
          <a:ln w="9525">
            <a:noFill/>
            <a:miter lim="800000"/>
            <a:headEnd/>
            <a:tailEnd/>
          </a:ln>
          <a:effectLst/>
        </p:spPr>
        <p:txBody>
          <a:bodyPr>
            <a:spAutoFit/>
          </a:bodyPr>
          <a:lstStyle/>
          <a:p>
            <a:pPr marL="495300" indent="-495300">
              <a:spcBef>
                <a:spcPct val="0"/>
              </a:spcBef>
            </a:pPr>
            <a:r>
              <a:rPr lang="en-US" altLang="zh-CN" sz="2400">
                <a:latin typeface="Times New Roman" pitchFamily="18" charset="0"/>
              </a:rPr>
              <a:t>⑥  ADD </a:t>
            </a:r>
            <a:r>
              <a:rPr lang="zh-CN" altLang="en-US" sz="2400">
                <a:latin typeface="Times New Roman" pitchFamily="18" charset="0"/>
              </a:rPr>
              <a:t>指令</a:t>
            </a:r>
          </a:p>
        </p:txBody>
      </p:sp>
      <p:sp>
        <p:nvSpPr>
          <p:cNvPr id="651268" name="Text Box 4"/>
          <p:cNvSpPr txBox="1">
            <a:spLocks noChangeArrowheads="1"/>
          </p:cNvSpPr>
          <p:nvPr/>
        </p:nvSpPr>
        <p:spPr bwMode="auto">
          <a:xfrm>
            <a:off x="1873250" y="1228725"/>
            <a:ext cx="471488" cy="457200"/>
          </a:xfrm>
          <a:prstGeom prst="rect">
            <a:avLst/>
          </a:prstGeom>
          <a:noFill/>
          <a:ln w="9525">
            <a:noFill/>
            <a:miter lim="800000"/>
            <a:headEnd/>
            <a:tailEnd/>
          </a:ln>
          <a:effectLst/>
        </p:spPr>
        <p:txBody>
          <a:bodyPr wrap="none">
            <a:spAutoFit/>
          </a:bodyPr>
          <a:lstStyle/>
          <a:p>
            <a:pPr>
              <a:spcBef>
                <a:spcPct val="0"/>
              </a:spcBef>
            </a:pPr>
            <a:r>
              <a:rPr lang="en-US" altLang="zh-CN" sz="2400" i="1">
                <a:latin typeface="Times New Roman" pitchFamily="18" charset="0"/>
              </a:rPr>
              <a:t>T</a:t>
            </a:r>
            <a:r>
              <a:rPr lang="en-US" altLang="zh-CN" sz="2400" baseline="-25000">
                <a:latin typeface="Times New Roman" pitchFamily="18" charset="0"/>
              </a:rPr>
              <a:t>0</a:t>
            </a:r>
            <a:endParaRPr lang="en-US" altLang="zh-CN" sz="2400">
              <a:latin typeface="Times New Roman" pitchFamily="18" charset="0"/>
            </a:endParaRPr>
          </a:p>
        </p:txBody>
      </p:sp>
      <p:sp>
        <p:nvSpPr>
          <p:cNvPr id="651269" name="Text Box 5"/>
          <p:cNvSpPr txBox="1">
            <a:spLocks noChangeArrowheads="1"/>
          </p:cNvSpPr>
          <p:nvPr/>
        </p:nvSpPr>
        <p:spPr bwMode="auto">
          <a:xfrm>
            <a:off x="1873250" y="1622425"/>
            <a:ext cx="471488" cy="457200"/>
          </a:xfrm>
          <a:prstGeom prst="rect">
            <a:avLst/>
          </a:prstGeom>
          <a:noFill/>
          <a:ln w="9525">
            <a:noFill/>
            <a:miter lim="800000"/>
            <a:headEnd/>
            <a:tailEnd/>
          </a:ln>
          <a:effectLst/>
        </p:spPr>
        <p:txBody>
          <a:bodyPr wrap="none">
            <a:spAutoFit/>
          </a:bodyPr>
          <a:lstStyle/>
          <a:p>
            <a:pPr>
              <a:spcBef>
                <a:spcPct val="0"/>
              </a:spcBef>
            </a:pPr>
            <a:r>
              <a:rPr lang="en-US" altLang="zh-CN" sz="2400" i="1">
                <a:latin typeface="Times New Roman" pitchFamily="18" charset="0"/>
              </a:rPr>
              <a:t>T</a:t>
            </a:r>
            <a:r>
              <a:rPr lang="en-US" altLang="zh-CN" sz="2400" baseline="-25000">
                <a:latin typeface="Times New Roman" pitchFamily="18" charset="0"/>
              </a:rPr>
              <a:t>1</a:t>
            </a:r>
            <a:endParaRPr lang="en-US" altLang="zh-CN" sz="2400">
              <a:latin typeface="Times New Roman" pitchFamily="18" charset="0"/>
            </a:endParaRPr>
          </a:p>
        </p:txBody>
      </p:sp>
      <p:sp>
        <p:nvSpPr>
          <p:cNvPr id="651270" name="Text Box 6"/>
          <p:cNvSpPr txBox="1">
            <a:spLocks noChangeArrowheads="1"/>
          </p:cNvSpPr>
          <p:nvPr/>
        </p:nvSpPr>
        <p:spPr bwMode="auto">
          <a:xfrm>
            <a:off x="1873250" y="2014538"/>
            <a:ext cx="471488" cy="457200"/>
          </a:xfrm>
          <a:prstGeom prst="rect">
            <a:avLst/>
          </a:prstGeom>
          <a:noFill/>
          <a:ln w="9525">
            <a:noFill/>
            <a:miter lim="800000"/>
            <a:headEnd/>
            <a:tailEnd/>
          </a:ln>
          <a:effectLst/>
        </p:spPr>
        <p:txBody>
          <a:bodyPr wrap="none">
            <a:spAutoFit/>
          </a:bodyPr>
          <a:lstStyle/>
          <a:p>
            <a:pPr>
              <a:spcBef>
                <a:spcPct val="0"/>
              </a:spcBef>
            </a:pPr>
            <a:r>
              <a:rPr lang="en-US" altLang="zh-CN" sz="2400" i="1">
                <a:latin typeface="Times New Roman" pitchFamily="18" charset="0"/>
              </a:rPr>
              <a:t>T</a:t>
            </a:r>
            <a:r>
              <a:rPr lang="en-US" altLang="zh-CN" sz="2400" baseline="-25000">
                <a:latin typeface="Times New Roman" pitchFamily="18" charset="0"/>
              </a:rPr>
              <a:t>2</a:t>
            </a:r>
            <a:endParaRPr lang="en-US" altLang="zh-CN" sz="2400">
              <a:latin typeface="Times New Roman" pitchFamily="18" charset="0"/>
            </a:endParaRPr>
          </a:p>
        </p:txBody>
      </p:sp>
      <p:sp>
        <p:nvSpPr>
          <p:cNvPr id="651271" name="Text Box 7"/>
          <p:cNvSpPr txBox="1">
            <a:spLocks noChangeArrowheads="1"/>
          </p:cNvSpPr>
          <p:nvPr/>
        </p:nvSpPr>
        <p:spPr bwMode="auto">
          <a:xfrm>
            <a:off x="1873250" y="2408238"/>
            <a:ext cx="471488" cy="457200"/>
          </a:xfrm>
          <a:prstGeom prst="rect">
            <a:avLst/>
          </a:prstGeom>
          <a:noFill/>
          <a:ln w="9525">
            <a:noFill/>
            <a:miter lim="800000"/>
            <a:headEnd/>
            <a:tailEnd/>
          </a:ln>
          <a:effectLst/>
        </p:spPr>
        <p:txBody>
          <a:bodyPr wrap="none">
            <a:spAutoFit/>
          </a:bodyPr>
          <a:lstStyle/>
          <a:p>
            <a:pPr>
              <a:spcBef>
                <a:spcPct val="0"/>
              </a:spcBef>
            </a:pPr>
            <a:r>
              <a:rPr lang="en-US" altLang="zh-CN" sz="2400" i="1">
                <a:latin typeface="Times New Roman" pitchFamily="18" charset="0"/>
              </a:rPr>
              <a:t>T</a:t>
            </a:r>
            <a:r>
              <a:rPr lang="en-US" altLang="zh-CN" sz="2400" baseline="-25000">
                <a:latin typeface="Times New Roman" pitchFamily="18" charset="0"/>
              </a:rPr>
              <a:t>3</a:t>
            </a:r>
            <a:endParaRPr lang="en-US" altLang="zh-CN" sz="2400">
              <a:latin typeface="Times New Roman" pitchFamily="18" charset="0"/>
            </a:endParaRPr>
          </a:p>
        </p:txBody>
      </p:sp>
      <p:sp>
        <p:nvSpPr>
          <p:cNvPr id="651272" name="Text Box 8"/>
          <p:cNvSpPr txBox="1">
            <a:spLocks noChangeArrowheads="1"/>
          </p:cNvSpPr>
          <p:nvPr/>
        </p:nvSpPr>
        <p:spPr bwMode="auto">
          <a:xfrm>
            <a:off x="1873250" y="2800350"/>
            <a:ext cx="471488" cy="457200"/>
          </a:xfrm>
          <a:prstGeom prst="rect">
            <a:avLst/>
          </a:prstGeom>
          <a:noFill/>
          <a:ln w="9525">
            <a:noFill/>
            <a:miter lim="800000"/>
            <a:headEnd/>
            <a:tailEnd/>
          </a:ln>
          <a:effectLst/>
        </p:spPr>
        <p:txBody>
          <a:bodyPr wrap="none">
            <a:spAutoFit/>
          </a:bodyPr>
          <a:lstStyle/>
          <a:p>
            <a:pPr>
              <a:spcBef>
                <a:spcPct val="0"/>
              </a:spcBef>
            </a:pPr>
            <a:r>
              <a:rPr lang="en-US" altLang="zh-CN" sz="2400" i="1">
                <a:latin typeface="Times New Roman" pitchFamily="18" charset="0"/>
              </a:rPr>
              <a:t>T</a:t>
            </a:r>
            <a:r>
              <a:rPr lang="en-US" altLang="zh-CN" sz="2400" baseline="-25000">
                <a:latin typeface="Times New Roman" pitchFamily="18" charset="0"/>
              </a:rPr>
              <a:t>4</a:t>
            </a:r>
            <a:endParaRPr lang="en-US" altLang="zh-CN" sz="2400">
              <a:latin typeface="Times New Roman" pitchFamily="18" charset="0"/>
            </a:endParaRPr>
          </a:p>
        </p:txBody>
      </p:sp>
      <p:sp>
        <p:nvSpPr>
          <p:cNvPr id="651273" name="Text Box 9"/>
          <p:cNvSpPr txBox="1">
            <a:spLocks noChangeArrowheads="1"/>
          </p:cNvSpPr>
          <p:nvPr/>
        </p:nvSpPr>
        <p:spPr bwMode="auto">
          <a:xfrm>
            <a:off x="1873250" y="3194050"/>
            <a:ext cx="471488" cy="457200"/>
          </a:xfrm>
          <a:prstGeom prst="rect">
            <a:avLst/>
          </a:prstGeom>
          <a:noFill/>
          <a:ln w="9525">
            <a:noFill/>
            <a:miter lim="800000"/>
            <a:headEnd/>
            <a:tailEnd/>
          </a:ln>
          <a:effectLst/>
        </p:spPr>
        <p:txBody>
          <a:bodyPr wrap="none">
            <a:spAutoFit/>
          </a:bodyPr>
          <a:lstStyle/>
          <a:p>
            <a:pPr>
              <a:spcBef>
                <a:spcPct val="0"/>
              </a:spcBef>
            </a:pPr>
            <a:r>
              <a:rPr lang="en-US" altLang="zh-CN" sz="2400" i="1">
                <a:latin typeface="Times New Roman" pitchFamily="18" charset="0"/>
              </a:rPr>
              <a:t>T</a:t>
            </a:r>
            <a:r>
              <a:rPr lang="en-US" altLang="zh-CN" sz="2400" baseline="-25000">
                <a:latin typeface="Times New Roman" pitchFamily="18" charset="0"/>
              </a:rPr>
              <a:t>5</a:t>
            </a:r>
            <a:endParaRPr lang="en-US" altLang="zh-CN" sz="2400">
              <a:latin typeface="Times New Roman" pitchFamily="18" charset="0"/>
            </a:endParaRPr>
          </a:p>
        </p:txBody>
      </p:sp>
      <p:grpSp>
        <p:nvGrpSpPr>
          <p:cNvPr id="2" name="Group 10"/>
          <p:cNvGrpSpPr>
            <a:grpSpLocks/>
          </p:cNvGrpSpPr>
          <p:nvPr/>
        </p:nvGrpSpPr>
        <p:grpSpPr bwMode="auto">
          <a:xfrm>
            <a:off x="2590800" y="1219200"/>
            <a:ext cx="2743200" cy="457200"/>
            <a:chOff x="1200" y="768"/>
            <a:chExt cx="1728" cy="288"/>
          </a:xfrm>
        </p:grpSpPr>
        <p:sp>
          <p:nvSpPr>
            <p:cNvPr id="651275" name="Text Box 11"/>
            <p:cNvSpPr txBox="1">
              <a:spLocks noChangeArrowheads="1"/>
            </p:cNvSpPr>
            <p:nvPr/>
          </p:nvSpPr>
          <p:spPr bwMode="auto">
            <a:xfrm>
              <a:off x="1200" y="768"/>
              <a:ext cx="848" cy="288"/>
            </a:xfrm>
            <a:prstGeom prst="rect">
              <a:avLst/>
            </a:prstGeom>
            <a:noFill/>
            <a:ln w="9525">
              <a:noFill/>
              <a:miter lim="800000"/>
              <a:headEnd/>
              <a:tailEnd/>
            </a:ln>
            <a:effectLst/>
          </p:spPr>
          <p:txBody>
            <a:bodyPr wrap="none">
              <a:spAutoFit/>
            </a:bodyPr>
            <a:lstStyle/>
            <a:p>
              <a:pPr>
                <a:spcBef>
                  <a:spcPct val="0"/>
                </a:spcBef>
              </a:pPr>
              <a:r>
                <a:rPr lang="en-US" altLang="zh-CN" sz="2400">
                  <a:latin typeface="Times New Roman" pitchFamily="18" charset="0"/>
                </a:rPr>
                <a:t>Ad ( IR )</a:t>
              </a:r>
            </a:p>
          </p:txBody>
        </p:sp>
        <p:sp>
          <p:nvSpPr>
            <p:cNvPr id="651276" name="Line 12"/>
            <p:cNvSpPr>
              <a:spLocks noChangeShapeType="1"/>
            </p:cNvSpPr>
            <p:nvPr/>
          </p:nvSpPr>
          <p:spPr bwMode="auto">
            <a:xfrm>
              <a:off x="2057" y="912"/>
              <a:ext cx="295" cy="0"/>
            </a:xfrm>
            <a:prstGeom prst="line">
              <a:avLst/>
            </a:prstGeom>
            <a:noFill/>
            <a:ln w="28575">
              <a:solidFill>
                <a:schemeClr val="tx1"/>
              </a:solidFill>
              <a:round/>
              <a:headEnd/>
              <a:tailEnd type="stealth" w="med" len="med"/>
            </a:ln>
            <a:effectLst/>
          </p:spPr>
          <p:txBody>
            <a:bodyPr wrap="none"/>
            <a:lstStyle/>
            <a:p>
              <a:endParaRPr lang="zh-CN" altLang="en-US"/>
            </a:p>
          </p:txBody>
        </p:sp>
        <p:sp>
          <p:nvSpPr>
            <p:cNvPr id="651277" name="Text Box 13"/>
            <p:cNvSpPr txBox="1">
              <a:spLocks noChangeArrowheads="1"/>
            </p:cNvSpPr>
            <p:nvPr/>
          </p:nvSpPr>
          <p:spPr bwMode="auto">
            <a:xfrm>
              <a:off x="2353" y="768"/>
              <a:ext cx="575" cy="288"/>
            </a:xfrm>
            <a:prstGeom prst="rect">
              <a:avLst/>
            </a:prstGeom>
            <a:noFill/>
            <a:ln w="9525">
              <a:noFill/>
              <a:miter lim="800000"/>
              <a:headEnd/>
              <a:tailEnd/>
            </a:ln>
            <a:effectLst/>
          </p:spPr>
          <p:txBody>
            <a:bodyPr wrap="none">
              <a:spAutoFit/>
            </a:bodyPr>
            <a:lstStyle/>
            <a:p>
              <a:pPr>
                <a:spcBef>
                  <a:spcPct val="0"/>
                </a:spcBef>
              </a:pPr>
              <a:r>
                <a:rPr lang="en-US" altLang="zh-CN" sz="2400">
                  <a:latin typeface="Times New Roman" pitchFamily="18" charset="0"/>
                </a:rPr>
                <a:t>MAR</a:t>
              </a:r>
            </a:p>
          </p:txBody>
        </p:sp>
      </p:grpSp>
      <p:grpSp>
        <p:nvGrpSpPr>
          <p:cNvPr id="3" name="Group 14"/>
          <p:cNvGrpSpPr>
            <a:grpSpLocks/>
          </p:cNvGrpSpPr>
          <p:nvPr/>
        </p:nvGrpSpPr>
        <p:grpSpPr bwMode="auto">
          <a:xfrm>
            <a:off x="2590800" y="1622425"/>
            <a:ext cx="3581400" cy="457200"/>
            <a:chOff x="1248" y="1022"/>
            <a:chExt cx="2256" cy="288"/>
          </a:xfrm>
        </p:grpSpPr>
        <p:sp>
          <p:nvSpPr>
            <p:cNvPr id="651279" name="Text Box 15"/>
            <p:cNvSpPr txBox="1">
              <a:spLocks noChangeArrowheads="1"/>
            </p:cNvSpPr>
            <p:nvPr/>
          </p:nvSpPr>
          <p:spPr bwMode="auto">
            <a:xfrm>
              <a:off x="1248" y="1022"/>
              <a:ext cx="1232" cy="288"/>
            </a:xfrm>
            <a:prstGeom prst="rect">
              <a:avLst/>
            </a:prstGeom>
            <a:noFill/>
            <a:ln w="9525">
              <a:noFill/>
              <a:miter lim="800000"/>
              <a:headEnd/>
              <a:tailEnd/>
            </a:ln>
            <a:effectLst/>
          </p:spPr>
          <p:txBody>
            <a:bodyPr wrap="none">
              <a:spAutoFit/>
            </a:bodyPr>
            <a:lstStyle/>
            <a:p>
              <a:pPr>
                <a:spcBef>
                  <a:spcPct val="0"/>
                </a:spcBef>
              </a:pPr>
              <a:r>
                <a:rPr lang="en-US" altLang="zh-CN" sz="2400">
                  <a:solidFill>
                    <a:schemeClr val="folHlink"/>
                  </a:solidFill>
                  <a:latin typeface="Times New Roman" pitchFamily="18" charset="0"/>
                </a:rPr>
                <a:t>Ad ( CMDR )</a:t>
              </a:r>
            </a:p>
          </p:txBody>
        </p:sp>
        <p:sp>
          <p:nvSpPr>
            <p:cNvPr id="651280" name="Line 16"/>
            <p:cNvSpPr>
              <a:spLocks noChangeShapeType="1"/>
            </p:cNvSpPr>
            <p:nvPr/>
          </p:nvSpPr>
          <p:spPr bwMode="auto">
            <a:xfrm>
              <a:off x="2489" y="1168"/>
              <a:ext cx="295" cy="0"/>
            </a:xfrm>
            <a:prstGeom prst="line">
              <a:avLst/>
            </a:prstGeom>
            <a:noFill/>
            <a:ln w="28575">
              <a:solidFill>
                <a:schemeClr val="folHlink"/>
              </a:solidFill>
              <a:round/>
              <a:headEnd/>
              <a:tailEnd type="stealth" w="med" len="med"/>
            </a:ln>
            <a:effectLst/>
          </p:spPr>
          <p:txBody>
            <a:bodyPr wrap="none"/>
            <a:lstStyle/>
            <a:p>
              <a:endParaRPr lang="zh-CN" altLang="en-US"/>
            </a:p>
          </p:txBody>
        </p:sp>
        <p:sp>
          <p:nvSpPr>
            <p:cNvPr id="651281" name="Text Box 17"/>
            <p:cNvSpPr txBox="1">
              <a:spLocks noChangeArrowheads="1"/>
            </p:cNvSpPr>
            <p:nvPr/>
          </p:nvSpPr>
          <p:spPr bwMode="auto">
            <a:xfrm>
              <a:off x="2790" y="1022"/>
              <a:ext cx="714" cy="288"/>
            </a:xfrm>
            <a:prstGeom prst="rect">
              <a:avLst/>
            </a:prstGeom>
            <a:noFill/>
            <a:ln w="9525">
              <a:noFill/>
              <a:miter lim="800000"/>
              <a:headEnd/>
              <a:tailEnd/>
            </a:ln>
            <a:effectLst/>
          </p:spPr>
          <p:txBody>
            <a:bodyPr wrap="none">
              <a:spAutoFit/>
            </a:bodyPr>
            <a:lstStyle/>
            <a:p>
              <a:pPr>
                <a:spcBef>
                  <a:spcPct val="0"/>
                </a:spcBef>
              </a:pPr>
              <a:r>
                <a:rPr lang="en-US" altLang="zh-CN" sz="2400">
                  <a:solidFill>
                    <a:schemeClr val="folHlink"/>
                  </a:solidFill>
                  <a:latin typeface="Times New Roman" pitchFamily="18" charset="0"/>
                </a:rPr>
                <a:t>CMAR</a:t>
              </a:r>
            </a:p>
          </p:txBody>
        </p:sp>
      </p:grpSp>
      <p:grpSp>
        <p:nvGrpSpPr>
          <p:cNvPr id="4" name="Group 18"/>
          <p:cNvGrpSpPr>
            <a:grpSpLocks/>
          </p:cNvGrpSpPr>
          <p:nvPr/>
        </p:nvGrpSpPr>
        <p:grpSpPr bwMode="auto">
          <a:xfrm>
            <a:off x="2590800" y="2014538"/>
            <a:ext cx="3046413" cy="457200"/>
            <a:chOff x="1296" y="1246"/>
            <a:chExt cx="1919" cy="288"/>
          </a:xfrm>
        </p:grpSpPr>
        <p:sp>
          <p:nvSpPr>
            <p:cNvPr id="651283" name="Text Box 19"/>
            <p:cNvSpPr txBox="1">
              <a:spLocks noChangeArrowheads="1"/>
            </p:cNvSpPr>
            <p:nvPr/>
          </p:nvSpPr>
          <p:spPr bwMode="auto">
            <a:xfrm>
              <a:off x="1296" y="1246"/>
              <a:ext cx="1028" cy="288"/>
            </a:xfrm>
            <a:prstGeom prst="rect">
              <a:avLst/>
            </a:prstGeom>
            <a:noFill/>
            <a:ln w="9525">
              <a:noFill/>
              <a:miter lim="800000"/>
              <a:headEnd/>
              <a:tailEnd/>
            </a:ln>
            <a:effectLst/>
          </p:spPr>
          <p:txBody>
            <a:bodyPr wrap="none">
              <a:spAutoFit/>
            </a:bodyPr>
            <a:lstStyle/>
            <a:p>
              <a:pPr>
                <a:spcBef>
                  <a:spcPct val="0"/>
                </a:spcBef>
              </a:pPr>
              <a:r>
                <a:rPr lang="en-US" altLang="zh-CN" sz="2400">
                  <a:latin typeface="Times New Roman" pitchFamily="18" charset="0"/>
                </a:rPr>
                <a:t>M ( MAR )</a:t>
              </a:r>
            </a:p>
          </p:txBody>
        </p:sp>
        <p:sp>
          <p:nvSpPr>
            <p:cNvPr id="651284" name="Line 20"/>
            <p:cNvSpPr>
              <a:spLocks noChangeShapeType="1"/>
            </p:cNvSpPr>
            <p:nvPr/>
          </p:nvSpPr>
          <p:spPr bwMode="auto">
            <a:xfrm>
              <a:off x="2345" y="1392"/>
              <a:ext cx="295" cy="0"/>
            </a:xfrm>
            <a:prstGeom prst="line">
              <a:avLst/>
            </a:prstGeom>
            <a:noFill/>
            <a:ln w="28575">
              <a:solidFill>
                <a:schemeClr val="tx1"/>
              </a:solidFill>
              <a:round/>
              <a:headEnd/>
              <a:tailEnd type="stealth" w="med" len="med"/>
            </a:ln>
            <a:effectLst/>
          </p:spPr>
          <p:txBody>
            <a:bodyPr wrap="none"/>
            <a:lstStyle/>
            <a:p>
              <a:endParaRPr lang="zh-CN" altLang="en-US"/>
            </a:p>
          </p:txBody>
        </p:sp>
        <p:sp>
          <p:nvSpPr>
            <p:cNvPr id="651285" name="Text Box 21"/>
            <p:cNvSpPr txBox="1">
              <a:spLocks noChangeArrowheads="1"/>
            </p:cNvSpPr>
            <p:nvPr/>
          </p:nvSpPr>
          <p:spPr bwMode="auto">
            <a:xfrm>
              <a:off x="2640" y="1246"/>
              <a:ext cx="575" cy="288"/>
            </a:xfrm>
            <a:prstGeom prst="rect">
              <a:avLst/>
            </a:prstGeom>
            <a:noFill/>
            <a:ln w="9525">
              <a:noFill/>
              <a:miter lim="800000"/>
              <a:headEnd/>
              <a:tailEnd/>
            </a:ln>
            <a:effectLst/>
          </p:spPr>
          <p:txBody>
            <a:bodyPr wrap="none">
              <a:spAutoFit/>
            </a:bodyPr>
            <a:lstStyle/>
            <a:p>
              <a:pPr>
                <a:spcBef>
                  <a:spcPct val="0"/>
                </a:spcBef>
              </a:pPr>
              <a:r>
                <a:rPr lang="en-US" altLang="zh-CN" sz="2400">
                  <a:latin typeface="Times New Roman" pitchFamily="18" charset="0"/>
                </a:rPr>
                <a:t>MDR</a:t>
              </a:r>
            </a:p>
          </p:txBody>
        </p:sp>
      </p:grpSp>
      <p:grpSp>
        <p:nvGrpSpPr>
          <p:cNvPr id="5" name="Group 22"/>
          <p:cNvGrpSpPr>
            <a:grpSpLocks/>
          </p:cNvGrpSpPr>
          <p:nvPr/>
        </p:nvGrpSpPr>
        <p:grpSpPr bwMode="auto">
          <a:xfrm>
            <a:off x="2590800" y="2405063"/>
            <a:ext cx="3556000" cy="460375"/>
            <a:chOff x="1248" y="1515"/>
            <a:chExt cx="2240" cy="290"/>
          </a:xfrm>
        </p:grpSpPr>
        <p:sp>
          <p:nvSpPr>
            <p:cNvPr id="651287" name="Text Box 23"/>
            <p:cNvSpPr txBox="1">
              <a:spLocks noChangeArrowheads="1"/>
            </p:cNvSpPr>
            <p:nvPr/>
          </p:nvSpPr>
          <p:spPr bwMode="auto">
            <a:xfrm>
              <a:off x="1248" y="1515"/>
              <a:ext cx="1232" cy="288"/>
            </a:xfrm>
            <a:prstGeom prst="rect">
              <a:avLst/>
            </a:prstGeom>
            <a:noFill/>
            <a:ln w="9525">
              <a:noFill/>
              <a:miter lim="800000"/>
              <a:headEnd/>
              <a:tailEnd/>
            </a:ln>
            <a:effectLst/>
          </p:spPr>
          <p:txBody>
            <a:bodyPr wrap="none">
              <a:spAutoFit/>
            </a:bodyPr>
            <a:lstStyle/>
            <a:p>
              <a:pPr>
                <a:spcBef>
                  <a:spcPct val="0"/>
                </a:spcBef>
              </a:pPr>
              <a:r>
                <a:rPr lang="en-US" altLang="zh-CN" sz="2400">
                  <a:solidFill>
                    <a:schemeClr val="folHlink"/>
                  </a:solidFill>
                  <a:latin typeface="Times New Roman" pitchFamily="18" charset="0"/>
                </a:rPr>
                <a:t>Ad ( CMDR )</a:t>
              </a:r>
            </a:p>
          </p:txBody>
        </p:sp>
        <p:sp>
          <p:nvSpPr>
            <p:cNvPr id="651288" name="Line 24"/>
            <p:cNvSpPr>
              <a:spLocks noChangeShapeType="1"/>
            </p:cNvSpPr>
            <p:nvPr/>
          </p:nvSpPr>
          <p:spPr bwMode="auto">
            <a:xfrm>
              <a:off x="2486" y="1682"/>
              <a:ext cx="295" cy="0"/>
            </a:xfrm>
            <a:prstGeom prst="line">
              <a:avLst/>
            </a:prstGeom>
            <a:noFill/>
            <a:ln w="28575">
              <a:solidFill>
                <a:schemeClr val="folHlink"/>
              </a:solidFill>
              <a:round/>
              <a:headEnd/>
              <a:tailEnd type="stealth" w="med" len="med"/>
            </a:ln>
            <a:effectLst/>
          </p:spPr>
          <p:txBody>
            <a:bodyPr wrap="none"/>
            <a:lstStyle/>
            <a:p>
              <a:endParaRPr lang="zh-CN" altLang="en-US"/>
            </a:p>
          </p:txBody>
        </p:sp>
        <p:sp>
          <p:nvSpPr>
            <p:cNvPr id="651289" name="Text Box 25"/>
            <p:cNvSpPr txBox="1">
              <a:spLocks noChangeArrowheads="1"/>
            </p:cNvSpPr>
            <p:nvPr/>
          </p:nvSpPr>
          <p:spPr bwMode="auto">
            <a:xfrm>
              <a:off x="2774" y="1517"/>
              <a:ext cx="714" cy="288"/>
            </a:xfrm>
            <a:prstGeom prst="rect">
              <a:avLst/>
            </a:prstGeom>
            <a:noFill/>
            <a:ln w="9525">
              <a:noFill/>
              <a:miter lim="800000"/>
              <a:headEnd/>
              <a:tailEnd/>
            </a:ln>
            <a:effectLst/>
          </p:spPr>
          <p:txBody>
            <a:bodyPr wrap="none">
              <a:spAutoFit/>
            </a:bodyPr>
            <a:lstStyle/>
            <a:p>
              <a:pPr>
                <a:spcBef>
                  <a:spcPct val="0"/>
                </a:spcBef>
              </a:pPr>
              <a:r>
                <a:rPr lang="en-US" altLang="zh-CN" sz="2400">
                  <a:solidFill>
                    <a:schemeClr val="folHlink"/>
                  </a:solidFill>
                  <a:latin typeface="Times New Roman" pitchFamily="18" charset="0"/>
                </a:rPr>
                <a:t>CMAR</a:t>
              </a:r>
            </a:p>
          </p:txBody>
        </p:sp>
      </p:grpSp>
      <p:grpSp>
        <p:nvGrpSpPr>
          <p:cNvPr id="6" name="Group 26"/>
          <p:cNvGrpSpPr>
            <a:grpSpLocks/>
          </p:cNvGrpSpPr>
          <p:nvPr/>
        </p:nvGrpSpPr>
        <p:grpSpPr bwMode="auto">
          <a:xfrm>
            <a:off x="2590800" y="2800350"/>
            <a:ext cx="3521075" cy="457200"/>
            <a:chOff x="1632" y="1764"/>
            <a:chExt cx="2218" cy="288"/>
          </a:xfrm>
        </p:grpSpPr>
        <p:sp>
          <p:nvSpPr>
            <p:cNvPr id="651291" name="Text Box 27"/>
            <p:cNvSpPr txBox="1">
              <a:spLocks noChangeArrowheads="1"/>
            </p:cNvSpPr>
            <p:nvPr/>
          </p:nvSpPr>
          <p:spPr bwMode="auto">
            <a:xfrm>
              <a:off x="1632" y="1764"/>
              <a:ext cx="1506" cy="288"/>
            </a:xfrm>
            <a:prstGeom prst="rect">
              <a:avLst/>
            </a:prstGeom>
            <a:noFill/>
            <a:ln w="9525">
              <a:noFill/>
              <a:miter lim="800000"/>
              <a:headEnd/>
              <a:tailEnd/>
            </a:ln>
            <a:effectLst/>
          </p:spPr>
          <p:txBody>
            <a:bodyPr wrap="none">
              <a:spAutoFit/>
            </a:bodyPr>
            <a:lstStyle/>
            <a:p>
              <a:pPr>
                <a:spcBef>
                  <a:spcPct val="0"/>
                </a:spcBef>
              </a:pPr>
              <a:r>
                <a:rPr lang="zh-CN" altLang="en-US" sz="2400">
                  <a:latin typeface="Times New Roman" pitchFamily="18" charset="0"/>
                </a:rPr>
                <a:t>( </a:t>
              </a:r>
              <a:r>
                <a:rPr lang="en-US" altLang="zh-CN" sz="2400">
                  <a:latin typeface="Times New Roman" pitchFamily="18" charset="0"/>
                </a:rPr>
                <a:t>AC ) + ( MDR )</a:t>
              </a:r>
            </a:p>
          </p:txBody>
        </p:sp>
        <p:sp>
          <p:nvSpPr>
            <p:cNvPr id="651292" name="Line 28"/>
            <p:cNvSpPr>
              <a:spLocks noChangeShapeType="1"/>
            </p:cNvSpPr>
            <p:nvPr/>
          </p:nvSpPr>
          <p:spPr bwMode="auto">
            <a:xfrm>
              <a:off x="3161" y="1936"/>
              <a:ext cx="295" cy="0"/>
            </a:xfrm>
            <a:prstGeom prst="line">
              <a:avLst/>
            </a:prstGeom>
            <a:noFill/>
            <a:ln w="28575">
              <a:solidFill>
                <a:schemeClr val="tx1"/>
              </a:solidFill>
              <a:round/>
              <a:headEnd/>
              <a:tailEnd type="stealth" w="med" len="med"/>
            </a:ln>
            <a:effectLst/>
          </p:spPr>
          <p:txBody>
            <a:bodyPr wrap="none"/>
            <a:lstStyle/>
            <a:p>
              <a:endParaRPr lang="zh-CN" altLang="en-US"/>
            </a:p>
          </p:txBody>
        </p:sp>
        <p:sp>
          <p:nvSpPr>
            <p:cNvPr id="651293" name="Text Box 29"/>
            <p:cNvSpPr txBox="1">
              <a:spLocks noChangeArrowheads="1"/>
            </p:cNvSpPr>
            <p:nvPr/>
          </p:nvSpPr>
          <p:spPr bwMode="auto">
            <a:xfrm>
              <a:off x="3456" y="1764"/>
              <a:ext cx="394" cy="288"/>
            </a:xfrm>
            <a:prstGeom prst="rect">
              <a:avLst/>
            </a:prstGeom>
            <a:noFill/>
            <a:ln w="9525">
              <a:noFill/>
              <a:miter lim="800000"/>
              <a:headEnd/>
              <a:tailEnd/>
            </a:ln>
            <a:effectLst/>
          </p:spPr>
          <p:txBody>
            <a:bodyPr wrap="none">
              <a:spAutoFit/>
            </a:bodyPr>
            <a:lstStyle/>
            <a:p>
              <a:pPr>
                <a:spcBef>
                  <a:spcPct val="0"/>
                </a:spcBef>
              </a:pPr>
              <a:r>
                <a:rPr lang="en-US" altLang="zh-CN" sz="2400">
                  <a:latin typeface="Times New Roman" pitchFamily="18" charset="0"/>
                </a:rPr>
                <a:t>AC</a:t>
              </a:r>
            </a:p>
          </p:txBody>
        </p:sp>
      </p:grpSp>
      <p:grpSp>
        <p:nvGrpSpPr>
          <p:cNvPr id="7" name="Group 30"/>
          <p:cNvGrpSpPr>
            <a:grpSpLocks/>
          </p:cNvGrpSpPr>
          <p:nvPr/>
        </p:nvGrpSpPr>
        <p:grpSpPr bwMode="auto">
          <a:xfrm>
            <a:off x="2590800" y="3194050"/>
            <a:ext cx="3581400" cy="457200"/>
            <a:chOff x="1248" y="2012"/>
            <a:chExt cx="2256" cy="288"/>
          </a:xfrm>
        </p:grpSpPr>
        <p:sp>
          <p:nvSpPr>
            <p:cNvPr id="651295" name="Text Box 31"/>
            <p:cNvSpPr txBox="1">
              <a:spLocks noChangeArrowheads="1"/>
            </p:cNvSpPr>
            <p:nvPr/>
          </p:nvSpPr>
          <p:spPr bwMode="auto">
            <a:xfrm>
              <a:off x="1248" y="2012"/>
              <a:ext cx="1232" cy="288"/>
            </a:xfrm>
            <a:prstGeom prst="rect">
              <a:avLst/>
            </a:prstGeom>
            <a:noFill/>
            <a:ln w="9525">
              <a:noFill/>
              <a:miter lim="800000"/>
              <a:headEnd/>
              <a:tailEnd/>
            </a:ln>
            <a:effectLst/>
          </p:spPr>
          <p:txBody>
            <a:bodyPr wrap="none">
              <a:spAutoFit/>
            </a:bodyPr>
            <a:lstStyle/>
            <a:p>
              <a:pPr>
                <a:spcBef>
                  <a:spcPct val="0"/>
                </a:spcBef>
              </a:pPr>
              <a:r>
                <a:rPr lang="en-US" altLang="zh-CN" sz="2400">
                  <a:solidFill>
                    <a:schemeClr val="folHlink"/>
                  </a:solidFill>
                  <a:latin typeface="Times New Roman" pitchFamily="18" charset="0"/>
                </a:rPr>
                <a:t>Ad ( CMDR )</a:t>
              </a:r>
            </a:p>
          </p:txBody>
        </p:sp>
        <p:sp>
          <p:nvSpPr>
            <p:cNvPr id="651296" name="Line 32"/>
            <p:cNvSpPr>
              <a:spLocks noChangeShapeType="1"/>
            </p:cNvSpPr>
            <p:nvPr/>
          </p:nvSpPr>
          <p:spPr bwMode="auto">
            <a:xfrm>
              <a:off x="2489" y="2184"/>
              <a:ext cx="295" cy="0"/>
            </a:xfrm>
            <a:prstGeom prst="line">
              <a:avLst/>
            </a:prstGeom>
            <a:noFill/>
            <a:ln w="28575">
              <a:solidFill>
                <a:schemeClr val="folHlink"/>
              </a:solidFill>
              <a:round/>
              <a:headEnd/>
              <a:tailEnd type="stealth" w="med" len="med"/>
            </a:ln>
            <a:effectLst/>
          </p:spPr>
          <p:txBody>
            <a:bodyPr wrap="none"/>
            <a:lstStyle/>
            <a:p>
              <a:endParaRPr lang="zh-CN" altLang="en-US"/>
            </a:p>
          </p:txBody>
        </p:sp>
        <p:sp>
          <p:nvSpPr>
            <p:cNvPr id="651297" name="Text Box 33"/>
            <p:cNvSpPr txBox="1">
              <a:spLocks noChangeArrowheads="1"/>
            </p:cNvSpPr>
            <p:nvPr/>
          </p:nvSpPr>
          <p:spPr bwMode="auto">
            <a:xfrm>
              <a:off x="2790" y="2012"/>
              <a:ext cx="714" cy="288"/>
            </a:xfrm>
            <a:prstGeom prst="rect">
              <a:avLst/>
            </a:prstGeom>
            <a:noFill/>
            <a:ln w="9525">
              <a:noFill/>
              <a:miter lim="800000"/>
              <a:headEnd/>
              <a:tailEnd/>
            </a:ln>
            <a:effectLst/>
          </p:spPr>
          <p:txBody>
            <a:bodyPr wrap="none">
              <a:spAutoFit/>
            </a:bodyPr>
            <a:lstStyle/>
            <a:p>
              <a:pPr>
                <a:spcBef>
                  <a:spcPct val="0"/>
                </a:spcBef>
              </a:pPr>
              <a:r>
                <a:rPr lang="en-US" altLang="zh-CN" sz="2400">
                  <a:solidFill>
                    <a:schemeClr val="folHlink"/>
                  </a:solidFill>
                  <a:latin typeface="Times New Roman" pitchFamily="18" charset="0"/>
                </a:rPr>
                <a:t>CMAR</a:t>
              </a:r>
            </a:p>
          </p:txBody>
        </p:sp>
      </p:grpSp>
      <p:grpSp>
        <p:nvGrpSpPr>
          <p:cNvPr id="8" name="Group 34"/>
          <p:cNvGrpSpPr>
            <a:grpSpLocks/>
          </p:cNvGrpSpPr>
          <p:nvPr/>
        </p:nvGrpSpPr>
        <p:grpSpPr bwMode="auto">
          <a:xfrm>
            <a:off x="5835650" y="1219200"/>
            <a:ext cx="1166813" cy="457200"/>
            <a:chOff x="2928" y="768"/>
            <a:chExt cx="735" cy="288"/>
          </a:xfrm>
        </p:grpSpPr>
        <p:sp>
          <p:nvSpPr>
            <p:cNvPr id="651299" name="Text Box 35"/>
            <p:cNvSpPr txBox="1">
              <a:spLocks noChangeArrowheads="1"/>
            </p:cNvSpPr>
            <p:nvPr/>
          </p:nvSpPr>
          <p:spPr bwMode="auto">
            <a:xfrm>
              <a:off x="2928" y="768"/>
              <a:ext cx="212" cy="288"/>
            </a:xfrm>
            <a:prstGeom prst="rect">
              <a:avLst/>
            </a:prstGeom>
            <a:noFill/>
            <a:ln w="9525">
              <a:noFill/>
              <a:miter lim="800000"/>
              <a:headEnd/>
              <a:tailEnd/>
            </a:ln>
            <a:effectLst/>
          </p:spPr>
          <p:txBody>
            <a:bodyPr wrap="none">
              <a:spAutoFit/>
            </a:bodyPr>
            <a:lstStyle/>
            <a:p>
              <a:pPr>
                <a:spcBef>
                  <a:spcPct val="0"/>
                </a:spcBef>
              </a:pPr>
              <a:r>
                <a:rPr lang="zh-CN" altLang="en-US" sz="2400">
                  <a:latin typeface="Times New Roman" pitchFamily="18" charset="0"/>
                </a:rPr>
                <a:t>1</a:t>
              </a:r>
            </a:p>
          </p:txBody>
        </p:sp>
        <p:sp>
          <p:nvSpPr>
            <p:cNvPr id="651300" name="Text Box 36"/>
            <p:cNvSpPr txBox="1">
              <a:spLocks noChangeArrowheads="1"/>
            </p:cNvSpPr>
            <p:nvPr/>
          </p:nvSpPr>
          <p:spPr bwMode="auto">
            <a:xfrm>
              <a:off x="3408" y="768"/>
              <a:ext cx="255" cy="288"/>
            </a:xfrm>
            <a:prstGeom prst="rect">
              <a:avLst/>
            </a:prstGeom>
            <a:noFill/>
            <a:ln w="9525">
              <a:noFill/>
              <a:miter lim="800000"/>
              <a:headEnd/>
              <a:tailEnd/>
            </a:ln>
            <a:effectLst/>
          </p:spPr>
          <p:txBody>
            <a:bodyPr wrap="none">
              <a:spAutoFit/>
            </a:bodyPr>
            <a:lstStyle/>
            <a:p>
              <a:pPr>
                <a:spcBef>
                  <a:spcPct val="0"/>
                </a:spcBef>
              </a:pPr>
              <a:r>
                <a:rPr lang="en-US" altLang="zh-CN" sz="2400">
                  <a:latin typeface="Times New Roman" pitchFamily="18" charset="0"/>
                </a:rPr>
                <a:t>R</a:t>
              </a:r>
            </a:p>
          </p:txBody>
        </p:sp>
        <p:sp>
          <p:nvSpPr>
            <p:cNvPr id="651301" name="Line 37"/>
            <p:cNvSpPr>
              <a:spLocks noChangeShapeType="1"/>
            </p:cNvSpPr>
            <p:nvPr/>
          </p:nvSpPr>
          <p:spPr bwMode="auto">
            <a:xfrm>
              <a:off x="3113" y="912"/>
              <a:ext cx="295" cy="0"/>
            </a:xfrm>
            <a:prstGeom prst="line">
              <a:avLst/>
            </a:prstGeom>
            <a:noFill/>
            <a:ln w="28575">
              <a:solidFill>
                <a:schemeClr val="tx1"/>
              </a:solidFill>
              <a:round/>
              <a:headEnd/>
              <a:tailEnd type="stealth" w="med" len="med"/>
            </a:ln>
            <a:effectLst/>
          </p:spPr>
          <p:txBody>
            <a:bodyPr wrap="none"/>
            <a:lstStyle/>
            <a:p>
              <a:endParaRPr lang="zh-CN" altLang="en-US"/>
            </a:p>
          </p:txBody>
        </p:sp>
      </p:grpSp>
      <p:sp>
        <p:nvSpPr>
          <p:cNvPr id="651302" name="Text Box 38"/>
          <p:cNvSpPr txBox="1">
            <a:spLocks noChangeArrowheads="1"/>
          </p:cNvSpPr>
          <p:nvPr/>
        </p:nvSpPr>
        <p:spPr bwMode="auto">
          <a:xfrm>
            <a:off x="1162050" y="3814763"/>
            <a:ext cx="2800350" cy="457200"/>
          </a:xfrm>
          <a:prstGeom prst="rect">
            <a:avLst/>
          </a:prstGeom>
          <a:noFill/>
          <a:ln w="9525">
            <a:noFill/>
            <a:miter lim="800000"/>
            <a:headEnd/>
            <a:tailEnd/>
          </a:ln>
          <a:effectLst/>
        </p:spPr>
        <p:txBody>
          <a:bodyPr>
            <a:spAutoFit/>
          </a:bodyPr>
          <a:lstStyle/>
          <a:p>
            <a:pPr marL="495300" indent="-495300">
              <a:spcBef>
                <a:spcPct val="0"/>
              </a:spcBef>
            </a:pPr>
            <a:r>
              <a:rPr lang="en-US" altLang="zh-CN" sz="2400">
                <a:latin typeface="Times New Roman" pitchFamily="18" charset="0"/>
              </a:rPr>
              <a:t>⑦  STA </a:t>
            </a:r>
            <a:r>
              <a:rPr lang="zh-CN" altLang="en-US" sz="2400">
                <a:latin typeface="Times New Roman" pitchFamily="18" charset="0"/>
              </a:rPr>
              <a:t>指令</a:t>
            </a:r>
          </a:p>
        </p:txBody>
      </p:sp>
      <p:sp>
        <p:nvSpPr>
          <p:cNvPr id="651303" name="Text Box 39"/>
          <p:cNvSpPr txBox="1">
            <a:spLocks noChangeArrowheads="1"/>
          </p:cNvSpPr>
          <p:nvPr/>
        </p:nvSpPr>
        <p:spPr bwMode="auto">
          <a:xfrm>
            <a:off x="1873250" y="4208463"/>
            <a:ext cx="471488" cy="457200"/>
          </a:xfrm>
          <a:prstGeom prst="rect">
            <a:avLst/>
          </a:prstGeom>
          <a:noFill/>
          <a:ln w="9525">
            <a:noFill/>
            <a:miter lim="800000"/>
            <a:headEnd/>
            <a:tailEnd/>
          </a:ln>
          <a:effectLst/>
        </p:spPr>
        <p:txBody>
          <a:bodyPr wrap="none">
            <a:spAutoFit/>
          </a:bodyPr>
          <a:lstStyle/>
          <a:p>
            <a:pPr>
              <a:spcBef>
                <a:spcPct val="0"/>
              </a:spcBef>
            </a:pPr>
            <a:r>
              <a:rPr lang="en-US" altLang="zh-CN" sz="2400" i="1">
                <a:latin typeface="Times New Roman" pitchFamily="18" charset="0"/>
              </a:rPr>
              <a:t>T</a:t>
            </a:r>
            <a:r>
              <a:rPr lang="en-US" altLang="zh-CN" sz="2400" baseline="-25000">
                <a:latin typeface="Times New Roman" pitchFamily="18" charset="0"/>
              </a:rPr>
              <a:t>0</a:t>
            </a:r>
            <a:endParaRPr lang="en-US" altLang="zh-CN" sz="2400">
              <a:latin typeface="Times New Roman" pitchFamily="18" charset="0"/>
            </a:endParaRPr>
          </a:p>
        </p:txBody>
      </p:sp>
      <p:sp>
        <p:nvSpPr>
          <p:cNvPr id="651304" name="Text Box 40"/>
          <p:cNvSpPr txBox="1">
            <a:spLocks noChangeArrowheads="1"/>
          </p:cNvSpPr>
          <p:nvPr/>
        </p:nvSpPr>
        <p:spPr bwMode="auto">
          <a:xfrm>
            <a:off x="1873250" y="4600575"/>
            <a:ext cx="471488" cy="457200"/>
          </a:xfrm>
          <a:prstGeom prst="rect">
            <a:avLst/>
          </a:prstGeom>
          <a:noFill/>
          <a:ln w="9525">
            <a:noFill/>
            <a:miter lim="800000"/>
            <a:headEnd/>
            <a:tailEnd/>
          </a:ln>
          <a:effectLst/>
        </p:spPr>
        <p:txBody>
          <a:bodyPr wrap="none">
            <a:spAutoFit/>
          </a:bodyPr>
          <a:lstStyle/>
          <a:p>
            <a:pPr>
              <a:spcBef>
                <a:spcPct val="0"/>
              </a:spcBef>
            </a:pPr>
            <a:r>
              <a:rPr lang="en-US" altLang="zh-CN" sz="2400" i="1">
                <a:latin typeface="Times New Roman" pitchFamily="18" charset="0"/>
              </a:rPr>
              <a:t>T</a:t>
            </a:r>
            <a:r>
              <a:rPr lang="en-US" altLang="zh-CN" sz="2400" baseline="-25000">
                <a:latin typeface="Times New Roman" pitchFamily="18" charset="0"/>
              </a:rPr>
              <a:t>1</a:t>
            </a:r>
            <a:endParaRPr lang="en-US" altLang="zh-CN" sz="2400">
              <a:latin typeface="Times New Roman" pitchFamily="18" charset="0"/>
            </a:endParaRPr>
          </a:p>
        </p:txBody>
      </p:sp>
      <p:sp>
        <p:nvSpPr>
          <p:cNvPr id="651305" name="Text Box 41"/>
          <p:cNvSpPr txBox="1">
            <a:spLocks noChangeArrowheads="1"/>
          </p:cNvSpPr>
          <p:nvPr/>
        </p:nvSpPr>
        <p:spPr bwMode="auto">
          <a:xfrm>
            <a:off x="1873250" y="4994275"/>
            <a:ext cx="471488" cy="457200"/>
          </a:xfrm>
          <a:prstGeom prst="rect">
            <a:avLst/>
          </a:prstGeom>
          <a:noFill/>
          <a:ln w="9525">
            <a:noFill/>
            <a:miter lim="800000"/>
            <a:headEnd/>
            <a:tailEnd/>
          </a:ln>
          <a:effectLst/>
        </p:spPr>
        <p:txBody>
          <a:bodyPr wrap="none">
            <a:spAutoFit/>
          </a:bodyPr>
          <a:lstStyle/>
          <a:p>
            <a:pPr>
              <a:spcBef>
                <a:spcPct val="0"/>
              </a:spcBef>
            </a:pPr>
            <a:r>
              <a:rPr lang="en-US" altLang="zh-CN" sz="2400" i="1">
                <a:latin typeface="Times New Roman" pitchFamily="18" charset="0"/>
              </a:rPr>
              <a:t>T</a:t>
            </a:r>
            <a:r>
              <a:rPr lang="en-US" altLang="zh-CN" sz="2400" baseline="-25000">
                <a:latin typeface="Times New Roman" pitchFamily="18" charset="0"/>
              </a:rPr>
              <a:t>2</a:t>
            </a:r>
            <a:endParaRPr lang="en-US" altLang="zh-CN" sz="2400">
              <a:latin typeface="Times New Roman" pitchFamily="18" charset="0"/>
            </a:endParaRPr>
          </a:p>
        </p:txBody>
      </p:sp>
      <p:sp>
        <p:nvSpPr>
          <p:cNvPr id="651306" name="Text Box 42"/>
          <p:cNvSpPr txBox="1">
            <a:spLocks noChangeArrowheads="1"/>
          </p:cNvSpPr>
          <p:nvPr/>
        </p:nvSpPr>
        <p:spPr bwMode="auto">
          <a:xfrm>
            <a:off x="1873250" y="5386388"/>
            <a:ext cx="471488" cy="457200"/>
          </a:xfrm>
          <a:prstGeom prst="rect">
            <a:avLst/>
          </a:prstGeom>
          <a:noFill/>
          <a:ln w="9525">
            <a:noFill/>
            <a:miter lim="800000"/>
            <a:headEnd/>
            <a:tailEnd/>
          </a:ln>
          <a:effectLst/>
        </p:spPr>
        <p:txBody>
          <a:bodyPr wrap="none">
            <a:spAutoFit/>
          </a:bodyPr>
          <a:lstStyle/>
          <a:p>
            <a:pPr>
              <a:spcBef>
                <a:spcPct val="0"/>
              </a:spcBef>
            </a:pPr>
            <a:r>
              <a:rPr lang="en-US" altLang="zh-CN" sz="2400" i="1">
                <a:latin typeface="Times New Roman" pitchFamily="18" charset="0"/>
              </a:rPr>
              <a:t>T</a:t>
            </a:r>
            <a:r>
              <a:rPr lang="en-US" altLang="zh-CN" sz="2400" baseline="-25000">
                <a:latin typeface="Times New Roman" pitchFamily="18" charset="0"/>
              </a:rPr>
              <a:t>3</a:t>
            </a:r>
            <a:endParaRPr lang="en-US" altLang="zh-CN" sz="2400">
              <a:latin typeface="Times New Roman" pitchFamily="18" charset="0"/>
            </a:endParaRPr>
          </a:p>
        </p:txBody>
      </p:sp>
      <p:sp>
        <p:nvSpPr>
          <p:cNvPr id="651307" name="Text Box 43"/>
          <p:cNvSpPr txBox="1">
            <a:spLocks noChangeArrowheads="1"/>
          </p:cNvSpPr>
          <p:nvPr/>
        </p:nvSpPr>
        <p:spPr bwMode="auto">
          <a:xfrm>
            <a:off x="1873250" y="5780088"/>
            <a:ext cx="471488" cy="457200"/>
          </a:xfrm>
          <a:prstGeom prst="rect">
            <a:avLst/>
          </a:prstGeom>
          <a:noFill/>
          <a:ln w="9525">
            <a:noFill/>
            <a:miter lim="800000"/>
            <a:headEnd/>
            <a:tailEnd/>
          </a:ln>
          <a:effectLst/>
        </p:spPr>
        <p:txBody>
          <a:bodyPr wrap="none">
            <a:spAutoFit/>
          </a:bodyPr>
          <a:lstStyle/>
          <a:p>
            <a:pPr>
              <a:spcBef>
                <a:spcPct val="0"/>
              </a:spcBef>
            </a:pPr>
            <a:r>
              <a:rPr lang="en-US" altLang="zh-CN" sz="2400" i="1">
                <a:latin typeface="Times New Roman" pitchFamily="18" charset="0"/>
              </a:rPr>
              <a:t>T</a:t>
            </a:r>
            <a:r>
              <a:rPr lang="en-US" altLang="zh-CN" sz="2400" baseline="-25000">
                <a:latin typeface="Times New Roman" pitchFamily="18" charset="0"/>
              </a:rPr>
              <a:t>4</a:t>
            </a:r>
            <a:endParaRPr lang="en-US" altLang="zh-CN" sz="2400">
              <a:latin typeface="Times New Roman" pitchFamily="18" charset="0"/>
            </a:endParaRPr>
          </a:p>
        </p:txBody>
      </p:sp>
      <p:sp>
        <p:nvSpPr>
          <p:cNvPr id="651308" name="Text Box 44"/>
          <p:cNvSpPr txBox="1">
            <a:spLocks noChangeArrowheads="1"/>
          </p:cNvSpPr>
          <p:nvPr/>
        </p:nvSpPr>
        <p:spPr bwMode="auto">
          <a:xfrm>
            <a:off x="1873250" y="6172200"/>
            <a:ext cx="471488" cy="457200"/>
          </a:xfrm>
          <a:prstGeom prst="rect">
            <a:avLst/>
          </a:prstGeom>
          <a:noFill/>
          <a:ln w="9525">
            <a:noFill/>
            <a:miter lim="800000"/>
            <a:headEnd/>
            <a:tailEnd/>
          </a:ln>
          <a:effectLst/>
        </p:spPr>
        <p:txBody>
          <a:bodyPr wrap="none">
            <a:spAutoFit/>
          </a:bodyPr>
          <a:lstStyle/>
          <a:p>
            <a:pPr>
              <a:spcBef>
                <a:spcPct val="0"/>
              </a:spcBef>
            </a:pPr>
            <a:r>
              <a:rPr lang="en-US" altLang="zh-CN" sz="2400" i="1">
                <a:latin typeface="Times New Roman" pitchFamily="18" charset="0"/>
              </a:rPr>
              <a:t>T</a:t>
            </a:r>
            <a:r>
              <a:rPr lang="en-US" altLang="zh-CN" sz="2400" baseline="-25000">
                <a:latin typeface="Times New Roman" pitchFamily="18" charset="0"/>
              </a:rPr>
              <a:t>5</a:t>
            </a:r>
            <a:endParaRPr lang="en-US" altLang="zh-CN" sz="2400">
              <a:latin typeface="Times New Roman" pitchFamily="18" charset="0"/>
            </a:endParaRPr>
          </a:p>
        </p:txBody>
      </p:sp>
      <p:grpSp>
        <p:nvGrpSpPr>
          <p:cNvPr id="9" name="Group 45"/>
          <p:cNvGrpSpPr>
            <a:grpSpLocks/>
          </p:cNvGrpSpPr>
          <p:nvPr/>
        </p:nvGrpSpPr>
        <p:grpSpPr bwMode="auto">
          <a:xfrm>
            <a:off x="2590800" y="4208463"/>
            <a:ext cx="2590800" cy="457200"/>
            <a:chOff x="1632" y="2651"/>
            <a:chExt cx="1632" cy="288"/>
          </a:xfrm>
        </p:grpSpPr>
        <p:sp>
          <p:nvSpPr>
            <p:cNvPr id="651310" name="Text Box 46"/>
            <p:cNvSpPr txBox="1">
              <a:spLocks noChangeArrowheads="1"/>
            </p:cNvSpPr>
            <p:nvPr/>
          </p:nvSpPr>
          <p:spPr bwMode="auto">
            <a:xfrm>
              <a:off x="1632" y="2651"/>
              <a:ext cx="752" cy="288"/>
            </a:xfrm>
            <a:prstGeom prst="rect">
              <a:avLst/>
            </a:prstGeom>
            <a:noFill/>
            <a:ln w="9525">
              <a:noFill/>
              <a:miter lim="800000"/>
              <a:headEnd/>
              <a:tailEnd/>
            </a:ln>
            <a:effectLst/>
          </p:spPr>
          <p:txBody>
            <a:bodyPr wrap="none">
              <a:spAutoFit/>
            </a:bodyPr>
            <a:lstStyle/>
            <a:p>
              <a:pPr>
                <a:spcBef>
                  <a:spcPct val="0"/>
                </a:spcBef>
              </a:pPr>
              <a:r>
                <a:rPr lang="en-US" altLang="zh-CN" sz="2400">
                  <a:latin typeface="Times New Roman" pitchFamily="18" charset="0"/>
                </a:rPr>
                <a:t>Ad (IR)</a:t>
              </a:r>
            </a:p>
          </p:txBody>
        </p:sp>
        <p:sp>
          <p:nvSpPr>
            <p:cNvPr id="651311" name="Line 47"/>
            <p:cNvSpPr>
              <a:spLocks noChangeShapeType="1"/>
            </p:cNvSpPr>
            <p:nvPr/>
          </p:nvSpPr>
          <p:spPr bwMode="auto">
            <a:xfrm>
              <a:off x="2393" y="2795"/>
              <a:ext cx="295" cy="0"/>
            </a:xfrm>
            <a:prstGeom prst="line">
              <a:avLst/>
            </a:prstGeom>
            <a:noFill/>
            <a:ln w="28575">
              <a:solidFill>
                <a:schemeClr val="tx1"/>
              </a:solidFill>
              <a:round/>
              <a:headEnd/>
              <a:tailEnd type="stealth" w="med" len="med"/>
            </a:ln>
            <a:effectLst/>
          </p:spPr>
          <p:txBody>
            <a:bodyPr wrap="none"/>
            <a:lstStyle/>
            <a:p>
              <a:endParaRPr lang="zh-CN" altLang="en-US"/>
            </a:p>
          </p:txBody>
        </p:sp>
        <p:sp>
          <p:nvSpPr>
            <p:cNvPr id="651312" name="Text Box 48"/>
            <p:cNvSpPr txBox="1">
              <a:spLocks noChangeArrowheads="1"/>
            </p:cNvSpPr>
            <p:nvPr/>
          </p:nvSpPr>
          <p:spPr bwMode="auto">
            <a:xfrm>
              <a:off x="2689" y="2651"/>
              <a:ext cx="575" cy="288"/>
            </a:xfrm>
            <a:prstGeom prst="rect">
              <a:avLst/>
            </a:prstGeom>
            <a:noFill/>
            <a:ln w="9525">
              <a:noFill/>
              <a:miter lim="800000"/>
              <a:headEnd/>
              <a:tailEnd/>
            </a:ln>
            <a:effectLst/>
          </p:spPr>
          <p:txBody>
            <a:bodyPr wrap="none">
              <a:spAutoFit/>
            </a:bodyPr>
            <a:lstStyle/>
            <a:p>
              <a:pPr>
                <a:spcBef>
                  <a:spcPct val="0"/>
                </a:spcBef>
              </a:pPr>
              <a:r>
                <a:rPr lang="en-US" altLang="zh-CN" sz="2400">
                  <a:latin typeface="Times New Roman" pitchFamily="18" charset="0"/>
                </a:rPr>
                <a:t>MAR</a:t>
              </a:r>
            </a:p>
          </p:txBody>
        </p:sp>
      </p:grpSp>
      <p:grpSp>
        <p:nvGrpSpPr>
          <p:cNvPr id="10" name="Group 49"/>
          <p:cNvGrpSpPr>
            <a:grpSpLocks/>
          </p:cNvGrpSpPr>
          <p:nvPr/>
        </p:nvGrpSpPr>
        <p:grpSpPr bwMode="auto">
          <a:xfrm>
            <a:off x="2590800" y="4600575"/>
            <a:ext cx="3581400" cy="457200"/>
            <a:chOff x="1248" y="2898"/>
            <a:chExt cx="2256" cy="288"/>
          </a:xfrm>
        </p:grpSpPr>
        <p:sp>
          <p:nvSpPr>
            <p:cNvPr id="651314" name="Text Box 50"/>
            <p:cNvSpPr txBox="1">
              <a:spLocks noChangeArrowheads="1"/>
            </p:cNvSpPr>
            <p:nvPr/>
          </p:nvSpPr>
          <p:spPr bwMode="auto">
            <a:xfrm>
              <a:off x="1248" y="2898"/>
              <a:ext cx="1232" cy="288"/>
            </a:xfrm>
            <a:prstGeom prst="rect">
              <a:avLst/>
            </a:prstGeom>
            <a:noFill/>
            <a:ln w="9525">
              <a:noFill/>
              <a:miter lim="800000"/>
              <a:headEnd/>
              <a:tailEnd/>
            </a:ln>
            <a:effectLst/>
          </p:spPr>
          <p:txBody>
            <a:bodyPr wrap="none">
              <a:spAutoFit/>
            </a:bodyPr>
            <a:lstStyle/>
            <a:p>
              <a:pPr>
                <a:spcBef>
                  <a:spcPct val="0"/>
                </a:spcBef>
              </a:pPr>
              <a:r>
                <a:rPr lang="en-US" altLang="zh-CN" sz="2400">
                  <a:solidFill>
                    <a:schemeClr val="folHlink"/>
                  </a:solidFill>
                  <a:latin typeface="Times New Roman" pitchFamily="18" charset="0"/>
                </a:rPr>
                <a:t>Ad ( CMDR )</a:t>
              </a:r>
            </a:p>
          </p:txBody>
        </p:sp>
        <p:sp>
          <p:nvSpPr>
            <p:cNvPr id="651315" name="Line 51"/>
            <p:cNvSpPr>
              <a:spLocks noChangeShapeType="1"/>
            </p:cNvSpPr>
            <p:nvPr/>
          </p:nvSpPr>
          <p:spPr bwMode="auto">
            <a:xfrm>
              <a:off x="2489" y="3064"/>
              <a:ext cx="295" cy="0"/>
            </a:xfrm>
            <a:prstGeom prst="line">
              <a:avLst/>
            </a:prstGeom>
            <a:noFill/>
            <a:ln w="28575">
              <a:solidFill>
                <a:schemeClr val="folHlink"/>
              </a:solidFill>
              <a:round/>
              <a:headEnd/>
              <a:tailEnd type="stealth" w="med" len="med"/>
            </a:ln>
            <a:effectLst/>
          </p:spPr>
          <p:txBody>
            <a:bodyPr wrap="none"/>
            <a:lstStyle/>
            <a:p>
              <a:endParaRPr lang="zh-CN" altLang="en-US"/>
            </a:p>
          </p:txBody>
        </p:sp>
        <p:sp>
          <p:nvSpPr>
            <p:cNvPr id="651316" name="Text Box 52"/>
            <p:cNvSpPr txBox="1">
              <a:spLocks noChangeArrowheads="1"/>
            </p:cNvSpPr>
            <p:nvPr/>
          </p:nvSpPr>
          <p:spPr bwMode="auto">
            <a:xfrm>
              <a:off x="2790" y="2898"/>
              <a:ext cx="714" cy="288"/>
            </a:xfrm>
            <a:prstGeom prst="rect">
              <a:avLst/>
            </a:prstGeom>
            <a:noFill/>
            <a:ln w="9525">
              <a:noFill/>
              <a:miter lim="800000"/>
              <a:headEnd/>
              <a:tailEnd/>
            </a:ln>
            <a:effectLst/>
          </p:spPr>
          <p:txBody>
            <a:bodyPr wrap="none">
              <a:spAutoFit/>
            </a:bodyPr>
            <a:lstStyle/>
            <a:p>
              <a:pPr>
                <a:spcBef>
                  <a:spcPct val="0"/>
                </a:spcBef>
              </a:pPr>
              <a:r>
                <a:rPr lang="en-US" altLang="zh-CN" sz="2400">
                  <a:solidFill>
                    <a:schemeClr val="folHlink"/>
                  </a:solidFill>
                  <a:latin typeface="Times New Roman" pitchFamily="18" charset="0"/>
                </a:rPr>
                <a:t>CMAR</a:t>
              </a:r>
            </a:p>
          </p:txBody>
        </p:sp>
      </p:grpSp>
      <p:grpSp>
        <p:nvGrpSpPr>
          <p:cNvPr id="11" name="Group 53"/>
          <p:cNvGrpSpPr>
            <a:grpSpLocks/>
          </p:cNvGrpSpPr>
          <p:nvPr/>
        </p:nvGrpSpPr>
        <p:grpSpPr bwMode="auto">
          <a:xfrm>
            <a:off x="2590800" y="4994275"/>
            <a:ext cx="1979613" cy="457200"/>
            <a:chOff x="1344" y="2880"/>
            <a:chExt cx="1247" cy="288"/>
          </a:xfrm>
        </p:grpSpPr>
        <p:sp>
          <p:nvSpPr>
            <p:cNvPr id="651318" name="Text Box 54"/>
            <p:cNvSpPr txBox="1">
              <a:spLocks noChangeArrowheads="1"/>
            </p:cNvSpPr>
            <p:nvPr/>
          </p:nvSpPr>
          <p:spPr bwMode="auto">
            <a:xfrm>
              <a:off x="1344" y="2880"/>
              <a:ext cx="394" cy="288"/>
            </a:xfrm>
            <a:prstGeom prst="rect">
              <a:avLst/>
            </a:prstGeom>
            <a:noFill/>
            <a:ln w="9525">
              <a:noFill/>
              <a:miter lim="800000"/>
              <a:headEnd/>
              <a:tailEnd/>
            </a:ln>
            <a:effectLst/>
          </p:spPr>
          <p:txBody>
            <a:bodyPr wrap="none">
              <a:spAutoFit/>
            </a:bodyPr>
            <a:lstStyle/>
            <a:p>
              <a:pPr>
                <a:spcBef>
                  <a:spcPct val="0"/>
                </a:spcBef>
              </a:pPr>
              <a:r>
                <a:rPr lang="en-US" altLang="zh-CN" sz="2400">
                  <a:latin typeface="Times New Roman" pitchFamily="18" charset="0"/>
                </a:rPr>
                <a:t>AC</a:t>
              </a:r>
            </a:p>
          </p:txBody>
        </p:sp>
        <p:sp>
          <p:nvSpPr>
            <p:cNvPr id="651319" name="Line 55"/>
            <p:cNvSpPr>
              <a:spLocks noChangeShapeType="1"/>
            </p:cNvSpPr>
            <p:nvPr/>
          </p:nvSpPr>
          <p:spPr bwMode="auto">
            <a:xfrm>
              <a:off x="1728" y="3024"/>
              <a:ext cx="295" cy="0"/>
            </a:xfrm>
            <a:prstGeom prst="line">
              <a:avLst/>
            </a:prstGeom>
            <a:noFill/>
            <a:ln w="28575">
              <a:solidFill>
                <a:schemeClr val="tx1"/>
              </a:solidFill>
              <a:round/>
              <a:headEnd/>
              <a:tailEnd type="stealth" w="med" len="med"/>
            </a:ln>
            <a:effectLst/>
          </p:spPr>
          <p:txBody>
            <a:bodyPr wrap="none"/>
            <a:lstStyle/>
            <a:p>
              <a:endParaRPr lang="zh-CN" altLang="en-US"/>
            </a:p>
          </p:txBody>
        </p:sp>
        <p:sp>
          <p:nvSpPr>
            <p:cNvPr id="651320" name="Text Box 56"/>
            <p:cNvSpPr txBox="1">
              <a:spLocks noChangeArrowheads="1"/>
            </p:cNvSpPr>
            <p:nvPr/>
          </p:nvSpPr>
          <p:spPr bwMode="auto">
            <a:xfrm>
              <a:off x="2016" y="2880"/>
              <a:ext cx="575" cy="288"/>
            </a:xfrm>
            <a:prstGeom prst="rect">
              <a:avLst/>
            </a:prstGeom>
            <a:noFill/>
            <a:ln w="9525">
              <a:noFill/>
              <a:miter lim="800000"/>
              <a:headEnd/>
              <a:tailEnd/>
            </a:ln>
            <a:effectLst/>
          </p:spPr>
          <p:txBody>
            <a:bodyPr wrap="none">
              <a:spAutoFit/>
            </a:bodyPr>
            <a:lstStyle/>
            <a:p>
              <a:pPr>
                <a:spcBef>
                  <a:spcPct val="0"/>
                </a:spcBef>
              </a:pPr>
              <a:r>
                <a:rPr lang="en-US" altLang="zh-CN" sz="2400">
                  <a:latin typeface="Times New Roman" pitchFamily="18" charset="0"/>
                </a:rPr>
                <a:t>MDR</a:t>
              </a:r>
            </a:p>
          </p:txBody>
        </p:sp>
      </p:grpSp>
      <p:grpSp>
        <p:nvGrpSpPr>
          <p:cNvPr id="12" name="Group 57"/>
          <p:cNvGrpSpPr>
            <a:grpSpLocks/>
          </p:cNvGrpSpPr>
          <p:nvPr/>
        </p:nvGrpSpPr>
        <p:grpSpPr bwMode="auto">
          <a:xfrm>
            <a:off x="2590800" y="5386388"/>
            <a:ext cx="3565525" cy="457200"/>
            <a:chOff x="1248" y="3393"/>
            <a:chExt cx="2246" cy="288"/>
          </a:xfrm>
        </p:grpSpPr>
        <p:sp>
          <p:nvSpPr>
            <p:cNvPr id="651322" name="Text Box 58"/>
            <p:cNvSpPr txBox="1">
              <a:spLocks noChangeArrowheads="1"/>
            </p:cNvSpPr>
            <p:nvPr/>
          </p:nvSpPr>
          <p:spPr bwMode="auto">
            <a:xfrm>
              <a:off x="1248" y="3393"/>
              <a:ext cx="1232" cy="288"/>
            </a:xfrm>
            <a:prstGeom prst="rect">
              <a:avLst/>
            </a:prstGeom>
            <a:noFill/>
            <a:ln w="9525">
              <a:noFill/>
              <a:miter lim="800000"/>
              <a:headEnd/>
              <a:tailEnd/>
            </a:ln>
            <a:effectLst/>
          </p:spPr>
          <p:txBody>
            <a:bodyPr wrap="none">
              <a:spAutoFit/>
            </a:bodyPr>
            <a:lstStyle/>
            <a:p>
              <a:pPr>
                <a:spcBef>
                  <a:spcPct val="0"/>
                </a:spcBef>
              </a:pPr>
              <a:r>
                <a:rPr lang="en-US" altLang="zh-CN" sz="2400">
                  <a:solidFill>
                    <a:schemeClr val="folHlink"/>
                  </a:solidFill>
                  <a:latin typeface="Times New Roman" pitchFamily="18" charset="0"/>
                </a:rPr>
                <a:t>Ad ( CMDR )</a:t>
              </a:r>
            </a:p>
          </p:txBody>
        </p:sp>
        <p:sp>
          <p:nvSpPr>
            <p:cNvPr id="651323" name="Line 59"/>
            <p:cNvSpPr>
              <a:spLocks noChangeShapeType="1"/>
            </p:cNvSpPr>
            <p:nvPr/>
          </p:nvSpPr>
          <p:spPr bwMode="auto">
            <a:xfrm>
              <a:off x="2479" y="3560"/>
              <a:ext cx="295" cy="0"/>
            </a:xfrm>
            <a:prstGeom prst="line">
              <a:avLst/>
            </a:prstGeom>
            <a:noFill/>
            <a:ln w="28575">
              <a:solidFill>
                <a:schemeClr val="folHlink"/>
              </a:solidFill>
              <a:round/>
              <a:headEnd/>
              <a:tailEnd type="stealth" w="med" len="med"/>
            </a:ln>
            <a:effectLst/>
          </p:spPr>
          <p:txBody>
            <a:bodyPr wrap="none"/>
            <a:lstStyle/>
            <a:p>
              <a:endParaRPr lang="zh-CN" altLang="en-US"/>
            </a:p>
          </p:txBody>
        </p:sp>
        <p:sp>
          <p:nvSpPr>
            <p:cNvPr id="651324" name="Text Box 60"/>
            <p:cNvSpPr txBox="1">
              <a:spLocks noChangeArrowheads="1"/>
            </p:cNvSpPr>
            <p:nvPr/>
          </p:nvSpPr>
          <p:spPr bwMode="auto">
            <a:xfrm>
              <a:off x="2780" y="3393"/>
              <a:ext cx="714" cy="288"/>
            </a:xfrm>
            <a:prstGeom prst="rect">
              <a:avLst/>
            </a:prstGeom>
            <a:noFill/>
            <a:ln w="9525">
              <a:noFill/>
              <a:miter lim="800000"/>
              <a:headEnd/>
              <a:tailEnd/>
            </a:ln>
            <a:effectLst/>
          </p:spPr>
          <p:txBody>
            <a:bodyPr wrap="none">
              <a:spAutoFit/>
            </a:bodyPr>
            <a:lstStyle/>
            <a:p>
              <a:pPr>
                <a:spcBef>
                  <a:spcPct val="0"/>
                </a:spcBef>
              </a:pPr>
              <a:r>
                <a:rPr lang="en-US" altLang="zh-CN" sz="2400">
                  <a:solidFill>
                    <a:schemeClr val="folHlink"/>
                  </a:solidFill>
                  <a:latin typeface="Times New Roman" pitchFamily="18" charset="0"/>
                </a:rPr>
                <a:t>CMAR</a:t>
              </a:r>
            </a:p>
          </p:txBody>
        </p:sp>
      </p:grpSp>
      <p:grpSp>
        <p:nvGrpSpPr>
          <p:cNvPr id="13" name="Group 61"/>
          <p:cNvGrpSpPr>
            <a:grpSpLocks/>
          </p:cNvGrpSpPr>
          <p:nvPr/>
        </p:nvGrpSpPr>
        <p:grpSpPr bwMode="auto">
          <a:xfrm>
            <a:off x="2590800" y="5780088"/>
            <a:ext cx="2895600" cy="457200"/>
            <a:chOff x="1344" y="3334"/>
            <a:chExt cx="1824" cy="288"/>
          </a:xfrm>
        </p:grpSpPr>
        <p:sp>
          <p:nvSpPr>
            <p:cNvPr id="651326" name="Text Box 62"/>
            <p:cNvSpPr txBox="1">
              <a:spLocks noChangeArrowheads="1"/>
            </p:cNvSpPr>
            <p:nvPr/>
          </p:nvSpPr>
          <p:spPr bwMode="auto">
            <a:xfrm>
              <a:off x="1344" y="3334"/>
              <a:ext cx="575" cy="288"/>
            </a:xfrm>
            <a:prstGeom prst="rect">
              <a:avLst/>
            </a:prstGeom>
            <a:noFill/>
            <a:ln w="9525">
              <a:noFill/>
              <a:miter lim="800000"/>
              <a:headEnd/>
              <a:tailEnd/>
            </a:ln>
            <a:effectLst/>
          </p:spPr>
          <p:txBody>
            <a:bodyPr wrap="none">
              <a:spAutoFit/>
            </a:bodyPr>
            <a:lstStyle/>
            <a:p>
              <a:pPr>
                <a:spcBef>
                  <a:spcPct val="0"/>
                </a:spcBef>
              </a:pPr>
              <a:r>
                <a:rPr lang="en-US" altLang="zh-CN" sz="2400">
                  <a:latin typeface="Times New Roman" pitchFamily="18" charset="0"/>
                </a:rPr>
                <a:t>MDR</a:t>
              </a:r>
            </a:p>
          </p:txBody>
        </p:sp>
        <p:sp>
          <p:nvSpPr>
            <p:cNvPr id="651327" name="Line 63"/>
            <p:cNvSpPr>
              <a:spLocks noChangeShapeType="1"/>
            </p:cNvSpPr>
            <p:nvPr/>
          </p:nvSpPr>
          <p:spPr bwMode="auto">
            <a:xfrm>
              <a:off x="1913" y="3478"/>
              <a:ext cx="295" cy="0"/>
            </a:xfrm>
            <a:prstGeom prst="line">
              <a:avLst/>
            </a:prstGeom>
            <a:noFill/>
            <a:ln w="28575">
              <a:solidFill>
                <a:schemeClr val="tx1"/>
              </a:solidFill>
              <a:round/>
              <a:headEnd/>
              <a:tailEnd type="stealth" w="med" len="med"/>
            </a:ln>
            <a:effectLst/>
          </p:spPr>
          <p:txBody>
            <a:bodyPr wrap="none"/>
            <a:lstStyle/>
            <a:p>
              <a:endParaRPr lang="zh-CN" altLang="en-US"/>
            </a:p>
          </p:txBody>
        </p:sp>
        <p:sp>
          <p:nvSpPr>
            <p:cNvPr id="651328" name="Text Box 64"/>
            <p:cNvSpPr txBox="1">
              <a:spLocks noChangeArrowheads="1"/>
            </p:cNvSpPr>
            <p:nvPr/>
          </p:nvSpPr>
          <p:spPr bwMode="auto">
            <a:xfrm>
              <a:off x="2236" y="3334"/>
              <a:ext cx="932" cy="288"/>
            </a:xfrm>
            <a:prstGeom prst="rect">
              <a:avLst/>
            </a:prstGeom>
            <a:noFill/>
            <a:ln w="9525">
              <a:noFill/>
              <a:miter lim="800000"/>
              <a:headEnd/>
              <a:tailEnd/>
            </a:ln>
            <a:effectLst/>
          </p:spPr>
          <p:txBody>
            <a:bodyPr wrap="none">
              <a:spAutoFit/>
            </a:bodyPr>
            <a:lstStyle/>
            <a:p>
              <a:pPr>
                <a:spcBef>
                  <a:spcPct val="0"/>
                </a:spcBef>
              </a:pPr>
              <a:r>
                <a:rPr lang="en-US" altLang="zh-CN" sz="2400">
                  <a:latin typeface="Times New Roman" pitchFamily="18" charset="0"/>
                </a:rPr>
                <a:t>M (MAR)</a:t>
              </a:r>
            </a:p>
          </p:txBody>
        </p:sp>
      </p:grpSp>
      <p:grpSp>
        <p:nvGrpSpPr>
          <p:cNvPr id="14" name="Group 65"/>
          <p:cNvGrpSpPr>
            <a:grpSpLocks/>
          </p:cNvGrpSpPr>
          <p:nvPr/>
        </p:nvGrpSpPr>
        <p:grpSpPr bwMode="auto">
          <a:xfrm>
            <a:off x="2590800" y="6172200"/>
            <a:ext cx="3581400" cy="457200"/>
            <a:chOff x="1248" y="3888"/>
            <a:chExt cx="2256" cy="288"/>
          </a:xfrm>
        </p:grpSpPr>
        <p:sp>
          <p:nvSpPr>
            <p:cNvPr id="651330" name="Text Box 66"/>
            <p:cNvSpPr txBox="1">
              <a:spLocks noChangeArrowheads="1"/>
            </p:cNvSpPr>
            <p:nvPr/>
          </p:nvSpPr>
          <p:spPr bwMode="auto">
            <a:xfrm>
              <a:off x="1248" y="3888"/>
              <a:ext cx="1232" cy="288"/>
            </a:xfrm>
            <a:prstGeom prst="rect">
              <a:avLst/>
            </a:prstGeom>
            <a:noFill/>
            <a:ln w="9525">
              <a:noFill/>
              <a:miter lim="800000"/>
              <a:headEnd/>
              <a:tailEnd/>
            </a:ln>
            <a:effectLst/>
          </p:spPr>
          <p:txBody>
            <a:bodyPr wrap="none">
              <a:spAutoFit/>
            </a:bodyPr>
            <a:lstStyle/>
            <a:p>
              <a:pPr>
                <a:spcBef>
                  <a:spcPct val="0"/>
                </a:spcBef>
              </a:pPr>
              <a:r>
                <a:rPr lang="en-US" altLang="zh-CN" sz="2400">
                  <a:solidFill>
                    <a:schemeClr val="folHlink"/>
                  </a:solidFill>
                  <a:latin typeface="Times New Roman" pitchFamily="18" charset="0"/>
                </a:rPr>
                <a:t>Ad ( CMDR )</a:t>
              </a:r>
            </a:p>
          </p:txBody>
        </p:sp>
        <p:sp>
          <p:nvSpPr>
            <p:cNvPr id="651331" name="Line 67"/>
            <p:cNvSpPr>
              <a:spLocks noChangeShapeType="1"/>
            </p:cNvSpPr>
            <p:nvPr/>
          </p:nvSpPr>
          <p:spPr bwMode="auto">
            <a:xfrm>
              <a:off x="2489" y="4054"/>
              <a:ext cx="295" cy="0"/>
            </a:xfrm>
            <a:prstGeom prst="line">
              <a:avLst/>
            </a:prstGeom>
            <a:noFill/>
            <a:ln w="28575">
              <a:solidFill>
                <a:schemeClr val="folHlink"/>
              </a:solidFill>
              <a:round/>
              <a:headEnd/>
              <a:tailEnd type="stealth" w="med" len="med"/>
            </a:ln>
            <a:effectLst/>
          </p:spPr>
          <p:txBody>
            <a:bodyPr wrap="none"/>
            <a:lstStyle/>
            <a:p>
              <a:endParaRPr lang="zh-CN" altLang="en-US"/>
            </a:p>
          </p:txBody>
        </p:sp>
        <p:sp>
          <p:nvSpPr>
            <p:cNvPr id="651332" name="Text Box 68"/>
            <p:cNvSpPr txBox="1">
              <a:spLocks noChangeArrowheads="1"/>
            </p:cNvSpPr>
            <p:nvPr/>
          </p:nvSpPr>
          <p:spPr bwMode="auto">
            <a:xfrm>
              <a:off x="2790" y="3888"/>
              <a:ext cx="714" cy="288"/>
            </a:xfrm>
            <a:prstGeom prst="rect">
              <a:avLst/>
            </a:prstGeom>
            <a:noFill/>
            <a:ln w="9525">
              <a:noFill/>
              <a:miter lim="800000"/>
              <a:headEnd/>
              <a:tailEnd/>
            </a:ln>
            <a:effectLst/>
          </p:spPr>
          <p:txBody>
            <a:bodyPr wrap="none">
              <a:spAutoFit/>
            </a:bodyPr>
            <a:lstStyle/>
            <a:p>
              <a:pPr>
                <a:spcBef>
                  <a:spcPct val="0"/>
                </a:spcBef>
              </a:pPr>
              <a:r>
                <a:rPr lang="en-US" altLang="zh-CN" sz="2400">
                  <a:solidFill>
                    <a:schemeClr val="folHlink"/>
                  </a:solidFill>
                  <a:latin typeface="Times New Roman" pitchFamily="18" charset="0"/>
                </a:rPr>
                <a:t>CMAR</a:t>
              </a:r>
            </a:p>
          </p:txBody>
        </p:sp>
      </p:grpSp>
      <p:grpSp>
        <p:nvGrpSpPr>
          <p:cNvPr id="15" name="Group 69"/>
          <p:cNvGrpSpPr>
            <a:grpSpLocks/>
          </p:cNvGrpSpPr>
          <p:nvPr/>
        </p:nvGrpSpPr>
        <p:grpSpPr bwMode="auto">
          <a:xfrm>
            <a:off x="5835650" y="4208463"/>
            <a:ext cx="1250950" cy="457200"/>
            <a:chOff x="2976" y="2400"/>
            <a:chExt cx="788" cy="288"/>
          </a:xfrm>
        </p:grpSpPr>
        <p:sp>
          <p:nvSpPr>
            <p:cNvPr id="651334" name="Text Box 70"/>
            <p:cNvSpPr txBox="1">
              <a:spLocks noChangeArrowheads="1"/>
            </p:cNvSpPr>
            <p:nvPr/>
          </p:nvSpPr>
          <p:spPr bwMode="auto">
            <a:xfrm>
              <a:off x="2976" y="2400"/>
              <a:ext cx="212" cy="288"/>
            </a:xfrm>
            <a:prstGeom prst="rect">
              <a:avLst/>
            </a:prstGeom>
            <a:noFill/>
            <a:ln w="9525">
              <a:noFill/>
              <a:miter lim="800000"/>
              <a:headEnd/>
              <a:tailEnd/>
            </a:ln>
            <a:effectLst/>
          </p:spPr>
          <p:txBody>
            <a:bodyPr wrap="none">
              <a:spAutoFit/>
            </a:bodyPr>
            <a:lstStyle/>
            <a:p>
              <a:pPr>
                <a:spcBef>
                  <a:spcPct val="0"/>
                </a:spcBef>
              </a:pPr>
              <a:r>
                <a:rPr lang="zh-CN" altLang="en-US" sz="2400">
                  <a:latin typeface="Times New Roman" pitchFamily="18" charset="0"/>
                </a:rPr>
                <a:t>1</a:t>
              </a:r>
            </a:p>
          </p:txBody>
        </p:sp>
        <p:sp>
          <p:nvSpPr>
            <p:cNvPr id="651335" name="Text Box 71"/>
            <p:cNvSpPr txBox="1">
              <a:spLocks noChangeArrowheads="1"/>
            </p:cNvSpPr>
            <p:nvPr/>
          </p:nvSpPr>
          <p:spPr bwMode="auto">
            <a:xfrm>
              <a:off x="3456" y="2400"/>
              <a:ext cx="308" cy="288"/>
            </a:xfrm>
            <a:prstGeom prst="rect">
              <a:avLst/>
            </a:prstGeom>
            <a:noFill/>
            <a:ln w="9525">
              <a:noFill/>
              <a:miter lim="800000"/>
              <a:headEnd/>
              <a:tailEnd/>
            </a:ln>
            <a:effectLst/>
          </p:spPr>
          <p:txBody>
            <a:bodyPr wrap="none">
              <a:spAutoFit/>
            </a:bodyPr>
            <a:lstStyle/>
            <a:p>
              <a:pPr>
                <a:spcBef>
                  <a:spcPct val="0"/>
                </a:spcBef>
              </a:pPr>
              <a:r>
                <a:rPr lang="en-US" altLang="zh-CN" sz="2400">
                  <a:latin typeface="Times New Roman" pitchFamily="18" charset="0"/>
                </a:rPr>
                <a:t>W</a:t>
              </a:r>
            </a:p>
          </p:txBody>
        </p:sp>
        <p:sp>
          <p:nvSpPr>
            <p:cNvPr id="651336" name="Line 72"/>
            <p:cNvSpPr>
              <a:spLocks noChangeShapeType="1"/>
            </p:cNvSpPr>
            <p:nvPr/>
          </p:nvSpPr>
          <p:spPr bwMode="auto">
            <a:xfrm>
              <a:off x="3161" y="2544"/>
              <a:ext cx="295" cy="0"/>
            </a:xfrm>
            <a:prstGeom prst="line">
              <a:avLst/>
            </a:prstGeom>
            <a:noFill/>
            <a:ln w="28575">
              <a:solidFill>
                <a:schemeClr val="tx1"/>
              </a:solidFill>
              <a:round/>
              <a:headEnd/>
              <a:tailEnd type="stealth" w="med" len="med"/>
            </a:ln>
            <a:effectLst/>
          </p:spPr>
          <p:txBody>
            <a:bodyPr wrap="none"/>
            <a:lstStyle/>
            <a:p>
              <a:endParaRPr lang="zh-CN" altLang="en-US"/>
            </a:p>
          </p:txBody>
        </p:sp>
      </p:grpSp>
      <p:sp>
        <p:nvSpPr>
          <p:cNvPr id="651337" name="Rectangle 73"/>
          <p:cNvSpPr>
            <a:spLocks noChangeArrowheads="1"/>
          </p:cNvSpPr>
          <p:nvPr/>
        </p:nvSpPr>
        <p:spPr bwMode="auto">
          <a:xfrm>
            <a:off x="7696200" y="152400"/>
            <a:ext cx="1447800" cy="838200"/>
          </a:xfrm>
          <a:prstGeom prst="rect">
            <a:avLst/>
          </a:prstGeom>
          <a:noFill/>
          <a:ln w="9525">
            <a:noFill/>
            <a:miter lim="800000"/>
            <a:headEnd/>
            <a:tailEnd/>
          </a:ln>
          <a:effectLst/>
        </p:spPr>
        <p:txBody>
          <a:bodyPr lIns="92075" tIns="46038" rIns="92075" bIns="46038" anchor="ctr"/>
          <a:lstStyle/>
          <a:p>
            <a:pPr>
              <a:spcBef>
                <a:spcPct val="0"/>
              </a:spcBef>
            </a:pPr>
            <a:r>
              <a:rPr lang="zh-CN" altLang="en-US" sz="4400">
                <a:solidFill>
                  <a:schemeClr val="tx2"/>
                </a:solidFill>
                <a:effectLst>
                  <a:outerShdw blurRad="38100" dist="38100" dir="2700000" algn="tl">
                    <a:srgbClr val="000000"/>
                  </a:outerShdw>
                </a:effectLst>
                <a:latin typeface="Arial" charset="0"/>
              </a:rPr>
              <a:t>10.2</a:t>
            </a:r>
          </a:p>
        </p:txBody>
      </p:sp>
      <p:sp>
        <p:nvSpPr>
          <p:cNvPr id="651338" name="AutoShape 74">
            <a:hlinkClick r:id="" action="ppaction://noaction" highlightClick="1"/>
          </p:cNvPr>
          <p:cNvSpPr>
            <a:spLocks noChangeArrowheads="1"/>
          </p:cNvSpPr>
          <p:nvPr/>
        </p:nvSpPr>
        <p:spPr bwMode="auto">
          <a:xfrm>
            <a:off x="8589963" y="6516688"/>
            <a:ext cx="539750" cy="333375"/>
          </a:xfrm>
          <a:prstGeom prst="actionButtonEnd">
            <a:avLst/>
          </a:prstGeom>
          <a:solidFill>
            <a:srgbClr val="3366FF"/>
          </a:solidFill>
          <a:ln w="9525">
            <a:noFill/>
            <a:miter lim="800000"/>
            <a:headEnd/>
            <a:tailEnd/>
          </a:ln>
          <a:effectLst/>
        </p:spPr>
        <p:txBody>
          <a:bodyPr wrap="none" anchor="ctr">
            <a:spAutoFit/>
          </a:bodyPr>
          <a:lstStyle/>
          <a:p>
            <a:endParaRPr lang="zh-CN" altLang="en-US"/>
          </a:p>
        </p:txBody>
      </p:sp>
      <p:sp>
        <p:nvSpPr>
          <p:cNvPr id="75" name="日期占位符 74"/>
          <p:cNvSpPr>
            <a:spLocks noGrp="1"/>
          </p:cNvSpPr>
          <p:nvPr>
            <p:ph type="dt" sz="half" idx="10"/>
          </p:nvPr>
        </p:nvSpPr>
        <p:spPr/>
        <p:txBody>
          <a:bodyPr/>
          <a:lstStyle/>
          <a:p>
            <a:fld id="{D90BF805-4212-41D6-A74E-7E0C887DC9E8}" type="datetime1">
              <a:rPr lang="zh-CN" altLang="en-US" smtClean="0"/>
              <a:pPr/>
              <a:t>2019/11/28</a:t>
            </a:fld>
            <a:endParaRPr lang="zh-CN" altLang="en-US"/>
          </a:p>
        </p:txBody>
      </p:sp>
      <p:sp>
        <p:nvSpPr>
          <p:cNvPr id="76" name="灯片编号占位符 75"/>
          <p:cNvSpPr>
            <a:spLocks noGrp="1"/>
          </p:cNvSpPr>
          <p:nvPr>
            <p:ph type="sldNum" sz="quarter" idx="12"/>
          </p:nvPr>
        </p:nvSpPr>
        <p:spPr/>
        <p:txBody>
          <a:bodyPr/>
          <a:lstStyle/>
          <a:p>
            <a:fld id="{0C913308-F349-4B6D-A68A-DD1791B4A57B}" type="slidenum">
              <a:rPr lang="zh-CN" altLang="en-US" smtClean="0"/>
              <a:pPr/>
              <a:t>50</a:t>
            </a:fld>
            <a:endParaRPr lang="zh-CN" altLang="en-US"/>
          </a:p>
        </p:txBody>
      </p:sp>
      <p:sp>
        <p:nvSpPr>
          <p:cNvPr id="77" name="页脚占位符 76"/>
          <p:cNvSpPr>
            <a:spLocks noGrp="1"/>
          </p:cNvSpPr>
          <p:nvPr>
            <p:ph type="ftr" sz="quarter" idx="11"/>
          </p:nvPr>
        </p:nvSpPr>
        <p:spPr/>
        <p:txBody>
          <a:bodyPr/>
          <a:lstStyle/>
          <a:p>
            <a:r>
              <a:rPr lang="zh-CN" altLang="en-US" smtClean="0"/>
              <a:t>龙芯</a:t>
            </a:r>
            <a:r>
              <a:rPr lang="en-US" altLang="zh-CN" smtClean="0"/>
              <a:t>-</a:t>
            </a:r>
            <a:r>
              <a:rPr lang="zh-CN" altLang="en-US" smtClean="0"/>
              <a:t>东北大学（秦皇岛）联合实验室</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51267"/>
                                        </p:tgtEl>
                                        <p:attrNameLst>
                                          <p:attrName>style.visibility</p:attrName>
                                        </p:attrNameLst>
                                      </p:cBhvr>
                                      <p:to>
                                        <p:strVal val="visible"/>
                                      </p:to>
                                    </p:set>
                                    <p:animEffect transition="in" filter="blinds(horizontal)">
                                      <p:cBhvr>
                                        <p:cTn id="7" dur="500"/>
                                        <p:tgtEl>
                                          <p:spTgt spid="65126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51268"/>
                                        </p:tgtEl>
                                        <p:attrNameLst>
                                          <p:attrName>style.visibility</p:attrName>
                                        </p:attrNameLst>
                                      </p:cBhvr>
                                      <p:to>
                                        <p:strVal val="visible"/>
                                      </p:to>
                                    </p:set>
                                    <p:animEffect transition="in" filter="blinds(horizontal)">
                                      <p:cBhvr>
                                        <p:cTn id="12" dur="500"/>
                                        <p:tgtEl>
                                          <p:spTgt spid="65126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51269"/>
                                        </p:tgtEl>
                                        <p:attrNameLst>
                                          <p:attrName>style.visibility</p:attrName>
                                        </p:attrNameLst>
                                      </p:cBhvr>
                                      <p:to>
                                        <p:strVal val="visible"/>
                                      </p:to>
                                    </p:set>
                                    <p:animEffect transition="in" filter="blinds(horizontal)">
                                      <p:cBhvr>
                                        <p:cTn id="27" dur="500"/>
                                        <p:tgtEl>
                                          <p:spTgt spid="65126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blinds(horizontal)">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51270"/>
                                        </p:tgtEl>
                                        <p:attrNameLst>
                                          <p:attrName>style.visibility</p:attrName>
                                        </p:attrNameLst>
                                      </p:cBhvr>
                                      <p:to>
                                        <p:strVal val="visible"/>
                                      </p:to>
                                    </p:set>
                                    <p:animEffect transition="in" filter="blinds(horizontal)">
                                      <p:cBhvr>
                                        <p:cTn id="37" dur="500"/>
                                        <p:tgtEl>
                                          <p:spTgt spid="65127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blinds(horizontal)">
                                      <p:cBhvr>
                                        <p:cTn id="42" dur="500"/>
                                        <p:tgtEl>
                                          <p:spTgt spid="4"/>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651271"/>
                                        </p:tgtEl>
                                        <p:attrNameLst>
                                          <p:attrName>style.visibility</p:attrName>
                                        </p:attrNameLst>
                                      </p:cBhvr>
                                      <p:to>
                                        <p:strVal val="visible"/>
                                      </p:to>
                                    </p:set>
                                    <p:animEffect transition="in" filter="blinds(horizontal)">
                                      <p:cBhvr>
                                        <p:cTn id="47" dur="500"/>
                                        <p:tgtEl>
                                          <p:spTgt spid="651271"/>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blinds(horizontal)">
                                      <p:cBhvr>
                                        <p:cTn id="52" dur="500"/>
                                        <p:tgtEl>
                                          <p:spTgt spid="5"/>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651272"/>
                                        </p:tgtEl>
                                        <p:attrNameLst>
                                          <p:attrName>style.visibility</p:attrName>
                                        </p:attrNameLst>
                                      </p:cBhvr>
                                      <p:to>
                                        <p:strVal val="visible"/>
                                      </p:to>
                                    </p:set>
                                    <p:animEffect transition="in" filter="blinds(horizontal)">
                                      <p:cBhvr>
                                        <p:cTn id="57" dur="500"/>
                                        <p:tgtEl>
                                          <p:spTgt spid="651272"/>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blinds(horizontal)">
                                      <p:cBhvr>
                                        <p:cTn id="62" dur="500"/>
                                        <p:tgtEl>
                                          <p:spTgt spid="6"/>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651273"/>
                                        </p:tgtEl>
                                        <p:attrNameLst>
                                          <p:attrName>style.visibility</p:attrName>
                                        </p:attrNameLst>
                                      </p:cBhvr>
                                      <p:to>
                                        <p:strVal val="visible"/>
                                      </p:to>
                                    </p:set>
                                    <p:animEffect transition="in" filter="blinds(horizontal)">
                                      <p:cBhvr>
                                        <p:cTn id="67" dur="500"/>
                                        <p:tgtEl>
                                          <p:spTgt spid="651273"/>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7"/>
                                        </p:tgtEl>
                                        <p:attrNameLst>
                                          <p:attrName>style.visibility</p:attrName>
                                        </p:attrNameLst>
                                      </p:cBhvr>
                                      <p:to>
                                        <p:strVal val="visible"/>
                                      </p:to>
                                    </p:set>
                                    <p:animEffect transition="in" filter="blinds(horizontal)">
                                      <p:cBhvr>
                                        <p:cTn id="72" dur="500"/>
                                        <p:tgtEl>
                                          <p:spTgt spid="7"/>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651302"/>
                                        </p:tgtEl>
                                        <p:attrNameLst>
                                          <p:attrName>style.visibility</p:attrName>
                                        </p:attrNameLst>
                                      </p:cBhvr>
                                      <p:to>
                                        <p:strVal val="visible"/>
                                      </p:to>
                                    </p:set>
                                    <p:animEffect transition="in" filter="blinds(horizontal)">
                                      <p:cBhvr>
                                        <p:cTn id="77" dur="500"/>
                                        <p:tgtEl>
                                          <p:spTgt spid="651302"/>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651303"/>
                                        </p:tgtEl>
                                        <p:attrNameLst>
                                          <p:attrName>style.visibility</p:attrName>
                                        </p:attrNameLst>
                                      </p:cBhvr>
                                      <p:to>
                                        <p:strVal val="visible"/>
                                      </p:to>
                                    </p:set>
                                    <p:animEffect transition="in" filter="blinds(horizontal)">
                                      <p:cBhvr>
                                        <p:cTn id="82" dur="500"/>
                                        <p:tgtEl>
                                          <p:spTgt spid="651303"/>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9"/>
                                        </p:tgtEl>
                                        <p:attrNameLst>
                                          <p:attrName>style.visibility</p:attrName>
                                        </p:attrNameLst>
                                      </p:cBhvr>
                                      <p:to>
                                        <p:strVal val="visible"/>
                                      </p:to>
                                    </p:set>
                                    <p:animEffect transition="in" filter="blinds(horizontal)">
                                      <p:cBhvr>
                                        <p:cTn id="87" dur="500"/>
                                        <p:tgtEl>
                                          <p:spTgt spid="9"/>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nodeType="clickEffect">
                                  <p:stCondLst>
                                    <p:cond delay="0"/>
                                  </p:stCondLst>
                                  <p:childTnLst>
                                    <p:set>
                                      <p:cBhvr>
                                        <p:cTn id="91" dur="1" fill="hold">
                                          <p:stCondLst>
                                            <p:cond delay="0"/>
                                          </p:stCondLst>
                                        </p:cTn>
                                        <p:tgtEl>
                                          <p:spTgt spid="15"/>
                                        </p:tgtEl>
                                        <p:attrNameLst>
                                          <p:attrName>style.visibility</p:attrName>
                                        </p:attrNameLst>
                                      </p:cBhvr>
                                      <p:to>
                                        <p:strVal val="visible"/>
                                      </p:to>
                                    </p:set>
                                    <p:animEffect transition="in" filter="blinds(horizontal)">
                                      <p:cBhvr>
                                        <p:cTn id="92" dur="500"/>
                                        <p:tgtEl>
                                          <p:spTgt spid="15"/>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651304"/>
                                        </p:tgtEl>
                                        <p:attrNameLst>
                                          <p:attrName>style.visibility</p:attrName>
                                        </p:attrNameLst>
                                      </p:cBhvr>
                                      <p:to>
                                        <p:strVal val="visible"/>
                                      </p:to>
                                    </p:set>
                                    <p:animEffect transition="in" filter="blinds(horizontal)">
                                      <p:cBhvr>
                                        <p:cTn id="97" dur="500"/>
                                        <p:tgtEl>
                                          <p:spTgt spid="651304"/>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nodeType="clickEffect">
                                  <p:stCondLst>
                                    <p:cond delay="0"/>
                                  </p:stCondLst>
                                  <p:childTnLst>
                                    <p:set>
                                      <p:cBhvr>
                                        <p:cTn id="101" dur="1" fill="hold">
                                          <p:stCondLst>
                                            <p:cond delay="0"/>
                                          </p:stCondLst>
                                        </p:cTn>
                                        <p:tgtEl>
                                          <p:spTgt spid="10"/>
                                        </p:tgtEl>
                                        <p:attrNameLst>
                                          <p:attrName>style.visibility</p:attrName>
                                        </p:attrNameLst>
                                      </p:cBhvr>
                                      <p:to>
                                        <p:strVal val="visible"/>
                                      </p:to>
                                    </p:set>
                                    <p:animEffect transition="in" filter="blinds(horizontal)">
                                      <p:cBhvr>
                                        <p:cTn id="102" dur="500"/>
                                        <p:tgtEl>
                                          <p:spTgt spid="10"/>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grpId="0" nodeType="clickEffect">
                                  <p:stCondLst>
                                    <p:cond delay="0"/>
                                  </p:stCondLst>
                                  <p:childTnLst>
                                    <p:set>
                                      <p:cBhvr>
                                        <p:cTn id="106" dur="1" fill="hold">
                                          <p:stCondLst>
                                            <p:cond delay="0"/>
                                          </p:stCondLst>
                                        </p:cTn>
                                        <p:tgtEl>
                                          <p:spTgt spid="651305"/>
                                        </p:tgtEl>
                                        <p:attrNameLst>
                                          <p:attrName>style.visibility</p:attrName>
                                        </p:attrNameLst>
                                      </p:cBhvr>
                                      <p:to>
                                        <p:strVal val="visible"/>
                                      </p:to>
                                    </p:set>
                                    <p:animEffect transition="in" filter="blinds(horizontal)">
                                      <p:cBhvr>
                                        <p:cTn id="107" dur="500"/>
                                        <p:tgtEl>
                                          <p:spTgt spid="651305"/>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nodeType="clickEffect">
                                  <p:stCondLst>
                                    <p:cond delay="0"/>
                                  </p:stCondLst>
                                  <p:childTnLst>
                                    <p:set>
                                      <p:cBhvr>
                                        <p:cTn id="111" dur="1" fill="hold">
                                          <p:stCondLst>
                                            <p:cond delay="0"/>
                                          </p:stCondLst>
                                        </p:cTn>
                                        <p:tgtEl>
                                          <p:spTgt spid="11"/>
                                        </p:tgtEl>
                                        <p:attrNameLst>
                                          <p:attrName>style.visibility</p:attrName>
                                        </p:attrNameLst>
                                      </p:cBhvr>
                                      <p:to>
                                        <p:strVal val="visible"/>
                                      </p:to>
                                    </p:set>
                                    <p:animEffect transition="in" filter="blinds(horizontal)">
                                      <p:cBhvr>
                                        <p:cTn id="112" dur="500"/>
                                        <p:tgtEl>
                                          <p:spTgt spid="11"/>
                                        </p:tgtEl>
                                      </p:cBhvr>
                                    </p:animEffect>
                                  </p:childTnLst>
                                </p:cTn>
                              </p:par>
                            </p:childTnLst>
                          </p:cTn>
                        </p:par>
                      </p:childTnLst>
                    </p:cTn>
                  </p:par>
                  <p:par>
                    <p:cTn id="113" fill="hold">
                      <p:stCondLst>
                        <p:cond delay="indefinite"/>
                      </p:stCondLst>
                      <p:childTnLst>
                        <p:par>
                          <p:cTn id="114" fill="hold">
                            <p:stCondLst>
                              <p:cond delay="0"/>
                            </p:stCondLst>
                            <p:childTnLst>
                              <p:par>
                                <p:cTn id="115" presetID="3" presetClass="entr" presetSubtype="10" fill="hold" grpId="0" nodeType="clickEffect">
                                  <p:stCondLst>
                                    <p:cond delay="0"/>
                                  </p:stCondLst>
                                  <p:childTnLst>
                                    <p:set>
                                      <p:cBhvr>
                                        <p:cTn id="116" dur="1" fill="hold">
                                          <p:stCondLst>
                                            <p:cond delay="0"/>
                                          </p:stCondLst>
                                        </p:cTn>
                                        <p:tgtEl>
                                          <p:spTgt spid="651306"/>
                                        </p:tgtEl>
                                        <p:attrNameLst>
                                          <p:attrName>style.visibility</p:attrName>
                                        </p:attrNameLst>
                                      </p:cBhvr>
                                      <p:to>
                                        <p:strVal val="visible"/>
                                      </p:to>
                                    </p:set>
                                    <p:animEffect transition="in" filter="blinds(horizontal)">
                                      <p:cBhvr>
                                        <p:cTn id="117" dur="500"/>
                                        <p:tgtEl>
                                          <p:spTgt spid="651306"/>
                                        </p:tgtEl>
                                      </p:cBhvr>
                                    </p:animEffect>
                                  </p:childTnLst>
                                </p:cTn>
                              </p:par>
                            </p:childTnLst>
                          </p:cTn>
                        </p:par>
                      </p:childTnLst>
                    </p:cTn>
                  </p:par>
                  <p:par>
                    <p:cTn id="118" fill="hold">
                      <p:stCondLst>
                        <p:cond delay="indefinite"/>
                      </p:stCondLst>
                      <p:childTnLst>
                        <p:par>
                          <p:cTn id="119" fill="hold">
                            <p:stCondLst>
                              <p:cond delay="0"/>
                            </p:stCondLst>
                            <p:childTnLst>
                              <p:par>
                                <p:cTn id="120" presetID="3" presetClass="entr" presetSubtype="10" fill="hold" nodeType="clickEffect">
                                  <p:stCondLst>
                                    <p:cond delay="0"/>
                                  </p:stCondLst>
                                  <p:childTnLst>
                                    <p:set>
                                      <p:cBhvr>
                                        <p:cTn id="121" dur="1" fill="hold">
                                          <p:stCondLst>
                                            <p:cond delay="0"/>
                                          </p:stCondLst>
                                        </p:cTn>
                                        <p:tgtEl>
                                          <p:spTgt spid="12"/>
                                        </p:tgtEl>
                                        <p:attrNameLst>
                                          <p:attrName>style.visibility</p:attrName>
                                        </p:attrNameLst>
                                      </p:cBhvr>
                                      <p:to>
                                        <p:strVal val="visible"/>
                                      </p:to>
                                    </p:set>
                                    <p:animEffect transition="in" filter="blinds(horizontal)">
                                      <p:cBhvr>
                                        <p:cTn id="122" dur="500"/>
                                        <p:tgtEl>
                                          <p:spTgt spid="12"/>
                                        </p:tgtEl>
                                      </p:cBhvr>
                                    </p:animEffect>
                                  </p:childTnLst>
                                </p:cTn>
                              </p:par>
                            </p:childTnLst>
                          </p:cTn>
                        </p:par>
                      </p:childTnLst>
                    </p:cTn>
                  </p:par>
                  <p:par>
                    <p:cTn id="123" fill="hold">
                      <p:stCondLst>
                        <p:cond delay="indefinite"/>
                      </p:stCondLst>
                      <p:childTnLst>
                        <p:par>
                          <p:cTn id="124" fill="hold">
                            <p:stCondLst>
                              <p:cond delay="0"/>
                            </p:stCondLst>
                            <p:childTnLst>
                              <p:par>
                                <p:cTn id="125" presetID="3" presetClass="entr" presetSubtype="10" fill="hold" grpId="0" nodeType="clickEffect">
                                  <p:stCondLst>
                                    <p:cond delay="0"/>
                                  </p:stCondLst>
                                  <p:childTnLst>
                                    <p:set>
                                      <p:cBhvr>
                                        <p:cTn id="126" dur="1" fill="hold">
                                          <p:stCondLst>
                                            <p:cond delay="0"/>
                                          </p:stCondLst>
                                        </p:cTn>
                                        <p:tgtEl>
                                          <p:spTgt spid="651307"/>
                                        </p:tgtEl>
                                        <p:attrNameLst>
                                          <p:attrName>style.visibility</p:attrName>
                                        </p:attrNameLst>
                                      </p:cBhvr>
                                      <p:to>
                                        <p:strVal val="visible"/>
                                      </p:to>
                                    </p:set>
                                    <p:animEffect transition="in" filter="blinds(horizontal)">
                                      <p:cBhvr>
                                        <p:cTn id="127" dur="500"/>
                                        <p:tgtEl>
                                          <p:spTgt spid="651307"/>
                                        </p:tgtEl>
                                      </p:cBhvr>
                                    </p:animEffect>
                                  </p:childTnLst>
                                </p:cTn>
                              </p:par>
                            </p:childTnLst>
                          </p:cTn>
                        </p:par>
                      </p:childTnLst>
                    </p:cTn>
                  </p:par>
                  <p:par>
                    <p:cTn id="128" fill="hold">
                      <p:stCondLst>
                        <p:cond delay="indefinite"/>
                      </p:stCondLst>
                      <p:childTnLst>
                        <p:par>
                          <p:cTn id="129" fill="hold">
                            <p:stCondLst>
                              <p:cond delay="0"/>
                            </p:stCondLst>
                            <p:childTnLst>
                              <p:par>
                                <p:cTn id="130" presetID="3" presetClass="entr" presetSubtype="10" fill="hold" nodeType="clickEffect">
                                  <p:stCondLst>
                                    <p:cond delay="0"/>
                                  </p:stCondLst>
                                  <p:childTnLst>
                                    <p:set>
                                      <p:cBhvr>
                                        <p:cTn id="131" dur="1" fill="hold">
                                          <p:stCondLst>
                                            <p:cond delay="0"/>
                                          </p:stCondLst>
                                        </p:cTn>
                                        <p:tgtEl>
                                          <p:spTgt spid="13"/>
                                        </p:tgtEl>
                                        <p:attrNameLst>
                                          <p:attrName>style.visibility</p:attrName>
                                        </p:attrNameLst>
                                      </p:cBhvr>
                                      <p:to>
                                        <p:strVal val="visible"/>
                                      </p:to>
                                    </p:set>
                                    <p:animEffect transition="in" filter="blinds(horizontal)">
                                      <p:cBhvr>
                                        <p:cTn id="132" dur="500"/>
                                        <p:tgtEl>
                                          <p:spTgt spid="13"/>
                                        </p:tgtEl>
                                      </p:cBhvr>
                                    </p:animEffect>
                                  </p:childTnLst>
                                </p:cTn>
                              </p:par>
                            </p:childTnLst>
                          </p:cTn>
                        </p:par>
                      </p:childTnLst>
                    </p:cTn>
                  </p:par>
                  <p:par>
                    <p:cTn id="133" fill="hold">
                      <p:stCondLst>
                        <p:cond delay="indefinite"/>
                      </p:stCondLst>
                      <p:childTnLst>
                        <p:par>
                          <p:cTn id="134" fill="hold">
                            <p:stCondLst>
                              <p:cond delay="0"/>
                            </p:stCondLst>
                            <p:childTnLst>
                              <p:par>
                                <p:cTn id="135" presetID="3" presetClass="entr" presetSubtype="10" fill="hold" grpId="0" nodeType="clickEffect">
                                  <p:stCondLst>
                                    <p:cond delay="0"/>
                                  </p:stCondLst>
                                  <p:childTnLst>
                                    <p:set>
                                      <p:cBhvr>
                                        <p:cTn id="136" dur="1" fill="hold">
                                          <p:stCondLst>
                                            <p:cond delay="0"/>
                                          </p:stCondLst>
                                        </p:cTn>
                                        <p:tgtEl>
                                          <p:spTgt spid="651308"/>
                                        </p:tgtEl>
                                        <p:attrNameLst>
                                          <p:attrName>style.visibility</p:attrName>
                                        </p:attrNameLst>
                                      </p:cBhvr>
                                      <p:to>
                                        <p:strVal val="visible"/>
                                      </p:to>
                                    </p:set>
                                    <p:animEffect transition="in" filter="blinds(horizontal)">
                                      <p:cBhvr>
                                        <p:cTn id="137" dur="500"/>
                                        <p:tgtEl>
                                          <p:spTgt spid="651308"/>
                                        </p:tgtEl>
                                      </p:cBhvr>
                                    </p:animEffect>
                                  </p:childTnLst>
                                </p:cTn>
                              </p:par>
                            </p:childTnLst>
                          </p:cTn>
                        </p:par>
                      </p:childTnLst>
                    </p:cTn>
                  </p:par>
                  <p:par>
                    <p:cTn id="138" fill="hold">
                      <p:stCondLst>
                        <p:cond delay="indefinite"/>
                      </p:stCondLst>
                      <p:childTnLst>
                        <p:par>
                          <p:cTn id="139" fill="hold">
                            <p:stCondLst>
                              <p:cond delay="0"/>
                            </p:stCondLst>
                            <p:childTnLst>
                              <p:par>
                                <p:cTn id="140" presetID="3" presetClass="entr" presetSubtype="10" fill="hold" nodeType="clickEffect">
                                  <p:stCondLst>
                                    <p:cond delay="0"/>
                                  </p:stCondLst>
                                  <p:childTnLst>
                                    <p:set>
                                      <p:cBhvr>
                                        <p:cTn id="141" dur="1" fill="hold">
                                          <p:stCondLst>
                                            <p:cond delay="0"/>
                                          </p:stCondLst>
                                        </p:cTn>
                                        <p:tgtEl>
                                          <p:spTgt spid="14"/>
                                        </p:tgtEl>
                                        <p:attrNameLst>
                                          <p:attrName>style.visibility</p:attrName>
                                        </p:attrNameLst>
                                      </p:cBhvr>
                                      <p:to>
                                        <p:strVal val="visible"/>
                                      </p:to>
                                    </p:set>
                                    <p:animEffect transition="in" filter="blinds(horizontal)">
                                      <p:cBhvr>
                                        <p:cTn id="14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1267" grpId="0" autoUpdateAnimBg="0"/>
      <p:bldP spid="651268" grpId="0" autoUpdateAnimBg="0"/>
      <p:bldP spid="651269" grpId="0" autoUpdateAnimBg="0"/>
      <p:bldP spid="651270" grpId="0" autoUpdateAnimBg="0"/>
      <p:bldP spid="651271" grpId="0" autoUpdateAnimBg="0"/>
      <p:bldP spid="651272" grpId="0" autoUpdateAnimBg="0"/>
      <p:bldP spid="651273" grpId="0" autoUpdateAnimBg="0"/>
      <p:bldP spid="651302" grpId="0" autoUpdateAnimBg="0"/>
      <p:bldP spid="651303" grpId="0" autoUpdateAnimBg="0"/>
      <p:bldP spid="651304" grpId="0" autoUpdateAnimBg="0"/>
      <p:bldP spid="651305" grpId="0" autoUpdateAnimBg="0"/>
      <p:bldP spid="651306" grpId="0" autoUpdateAnimBg="0"/>
      <p:bldP spid="651307" grpId="0" autoUpdateAnimBg="0"/>
      <p:bldP spid="651308"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Text Box 2"/>
          <p:cNvSpPr txBox="1">
            <a:spLocks noChangeArrowheads="1"/>
          </p:cNvSpPr>
          <p:nvPr/>
        </p:nvSpPr>
        <p:spPr bwMode="auto">
          <a:xfrm>
            <a:off x="685800" y="334963"/>
            <a:ext cx="3581400" cy="579437"/>
          </a:xfrm>
          <a:prstGeom prst="rect">
            <a:avLst/>
          </a:prstGeom>
          <a:noFill/>
          <a:ln w="9525">
            <a:noFill/>
            <a:miter lim="800000"/>
            <a:headEnd/>
            <a:tailEnd/>
          </a:ln>
          <a:effectLst/>
        </p:spPr>
        <p:txBody>
          <a:bodyPr>
            <a:spAutoFit/>
          </a:bodyPr>
          <a:lstStyle/>
          <a:p>
            <a:pPr marL="495300" indent="-495300">
              <a:spcBef>
                <a:spcPct val="0"/>
              </a:spcBef>
            </a:pPr>
            <a:r>
              <a:rPr lang="en-US" altLang="zh-CN" sz="3200">
                <a:latin typeface="Times New Roman" pitchFamily="18" charset="0"/>
              </a:rPr>
              <a:t>⑧  LDA </a:t>
            </a:r>
            <a:r>
              <a:rPr lang="zh-CN" altLang="en-US" sz="3200">
                <a:latin typeface="Times New Roman" pitchFamily="18" charset="0"/>
              </a:rPr>
              <a:t>指令</a:t>
            </a:r>
          </a:p>
        </p:txBody>
      </p:sp>
      <p:sp>
        <p:nvSpPr>
          <p:cNvPr id="652291" name="Text Box 3"/>
          <p:cNvSpPr txBox="1">
            <a:spLocks noChangeArrowheads="1"/>
          </p:cNvSpPr>
          <p:nvPr/>
        </p:nvSpPr>
        <p:spPr bwMode="auto">
          <a:xfrm>
            <a:off x="1752600" y="1524000"/>
            <a:ext cx="471488" cy="457200"/>
          </a:xfrm>
          <a:prstGeom prst="rect">
            <a:avLst/>
          </a:prstGeom>
          <a:noFill/>
          <a:ln w="9525">
            <a:noFill/>
            <a:miter lim="800000"/>
            <a:headEnd/>
            <a:tailEnd/>
          </a:ln>
          <a:effectLst/>
        </p:spPr>
        <p:txBody>
          <a:bodyPr wrap="none">
            <a:spAutoFit/>
          </a:bodyPr>
          <a:lstStyle/>
          <a:p>
            <a:pPr>
              <a:spcBef>
                <a:spcPct val="0"/>
              </a:spcBef>
            </a:pPr>
            <a:r>
              <a:rPr lang="en-US" altLang="zh-CN" sz="2400" i="1">
                <a:latin typeface="Times New Roman" pitchFamily="18" charset="0"/>
              </a:rPr>
              <a:t>T</a:t>
            </a:r>
            <a:r>
              <a:rPr lang="en-US" altLang="zh-CN" sz="2400" baseline="-25000">
                <a:latin typeface="Times New Roman" pitchFamily="18" charset="0"/>
              </a:rPr>
              <a:t>0</a:t>
            </a:r>
            <a:endParaRPr lang="en-US" altLang="zh-CN" sz="2400">
              <a:latin typeface="Times New Roman" pitchFamily="18" charset="0"/>
            </a:endParaRPr>
          </a:p>
        </p:txBody>
      </p:sp>
      <p:sp>
        <p:nvSpPr>
          <p:cNvPr id="652292" name="Text Box 4"/>
          <p:cNvSpPr txBox="1">
            <a:spLocks noChangeArrowheads="1"/>
          </p:cNvSpPr>
          <p:nvPr/>
        </p:nvSpPr>
        <p:spPr bwMode="auto">
          <a:xfrm>
            <a:off x="1752600" y="2300288"/>
            <a:ext cx="471488" cy="457200"/>
          </a:xfrm>
          <a:prstGeom prst="rect">
            <a:avLst/>
          </a:prstGeom>
          <a:noFill/>
          <a:ln w="9525">
            <a:noFill/>
            <a:miter lim="800000"/>
            <a:headEnd/>
            <a:tailEnd/>
          </a:ln>
          <a:effectLst/>
        </p:spPr>
        <p:txBody>
          <a:bodyPr wrap="none">
            <a:spAutoFit/>
          </a:bodyPr>
          <a:lstStyle/>
          <a:p>
            <a:pPr>
              <a:spcBef>
                <a:spcPct val="0"/>
              </a:spcBef>
            </a:pPr>
            <a:r>
              <a:rPr lang="en-US" altLang="zh-CN" sz="2400" i="1">
                <a:latin typeface="Times New Roman" pitchFamily="18" charset="0"/>
              </a:rPr>
              <a:t>T</a:t>
            </a:r>
            <a:r>
              <a:rPr lang="en-US" altLang="zh-CN" sz="2400" baseline="-25000">
                <a:latin typeface="Times New Roman" pitchFamily="18" charset="0"/>
              </a:rPr>
              <a:t>1</a:t>
            </a:r>
            <a:endParaRPr lang="en-US" altLang="zh-CN" sz="2400">
              <a:latin typeface="Times New Roman" pitchFamily="18" charset="0"/>
            </a:endParaRPr>
          </a:p>
        </p:txBody>
      </p:sp>
      <p:sp>
        <p:nvSpPr>
          <p:cNvPr id="652293" name="Text Box 5"/>
          <p:cNvSpPr txBox="1">
            <a:spLocks noChangeArrowheads="1"/>
          </p:cNvSpPr>
          <p:nvPr/>
        </p:nvSpPr>
        <p:spPr bwMode="auto">
          <a:xfrm>
            <a:off x="1752600" y="3078163"/>
            <a:ext cx="471488" cy="457200"/>
          </a:xfrm>
          <a:prstGeom prst="rect">
            <a:avLst/>
          </a:prstGeom>
          <a:noFill/>
          <a:ln w="9525">
            <a:noFill/>
            <a:miter lim="800000"/>
            <a:headEnd/>
            <a:tailEnd/>
          </a:ln>
          <a:effectLst/>
        </p:spPr>
        <p:txBody>
          <a:bodyPr wrap="none">
            <a:spAutoFit/>
          </a:bodyPr>
          <a:lstStyle/>
          <a:p>
            <a:pPr>
              <a:spcBef>
                <a:spcPct val="0"/>
              </a:spcBef>
            </a:pPr>
            <a:r>
              <a:rPr lang="en-US" altLang="zh-CN" sz="2400" i="1">
                <a:latin typeface="Times New Roman" pitchFamily="18" charset="0"/>
              </a:rPr>
              <a:t>T</a:t>
            </a:r>
            <a:r>
              <a:rPr lang="en-US" altLang="zh-CN" sz="2400" baseline="-25000">
                <a:latin typeface="Times New Roman" pitchFamily="18" charset="0"/>
              </a:rPr>
              <a:t>2</a:t>
            </a:r>
            <a:endParaRPr lang="en-US" altLang="zh-CN" sz="2400">
              <a:latin typeface="Times New Roman" pitchFamily="18" charset="0"/>
            </a:endParaRPr>
          </a:p>
        </p:txBody>
      </p:sp>
      <p:sp>
        <p:nvSpPr>
          <p:cNvPr id="652294" name="Text Box 6"/>
          <p:cNvSpPr txBox="1">
            <a:spLocks noChangeArrowheads="1"/>
          </p:cNvSpPr>
          <p:nvPr/>
        </p:nvSpPr>
        <p:spPr bwMode="auto">
          <a:xfrm>
            <a:off x="1752600" y="3854450"/>
            <a:ext cx="471488" cy="457200"/>
          </a:xfrm>
          <a:prstGeom prst="rect">
            <a:avLst/>
          </a:prstGeom>
          <a:noFill/>
          <a:ln w="9525">
            <a:noFill/>
            <a:miter lim="800000"/>
            <a:headEnd/>
            <a:tailEnd/>
          </a:ln>
          <a:effectLst/>
        </p:spPr>
        <p:txBody>
          <a:bodyPr wrap="none">
            <a:spAutoFit/>
          </a:bodyPr>
          <a:lstStyle/>
          <a:p>
            <a:pPr>
              <a:spcBef>
                <a:spcPct val="0"/>
              </a:spcBef>
            </a:pPr>
            <a:r>
              <a:rPr lang="en-US" altLang="zh-CN" sz="2400" i="1">
                <a:latin typeface="Times New Roman" pitchFamily="18" charset="0"/>
              </a:rPr>
              <a:t>T</a:t>
            </a:r>
            <a:r>
              <a:rPr lang="en-US" altLang="zh-CN" sz="2400" baseline="-25000">
                <a:latin typeface="Times New Roman" pitchFamily="18" charset="0"/>
              </a:rPr>
              <a:t>3</a:t>
            </a:r>
            <a:endParaRPr lang="en-US" altLang="zh-CN" sz="2400">
              <a:latin typeface="Times New Roman" pitchFamily="18" charset="0"/>
            </a:endParaRPr>
          </a:p>
        </p:txBody>
      </p:sp>
      <p:sp>
        <p:nvSpPr>
          <p:cNvPr id="652295" name="Text Box 7"/>
          <p:cNvSpPr txBox="1">
            <a:spLocks noChangeArrowheads="1"/>
          </p:cNvSpPr>
          <p:nvPr/>
        </p:nvSpPr>
        <p:spPr bwMode="auto">
          <a:xfrm>
            <a:off x="1752600" y="4632325"/>
            <a:ext cx="471488" cy="457200"/>
          </a:xfrm>
          <a:prstGeom prst="rect">
            <a:avLst/>
          </a:prstGeom>
          <a:noFill/>
          <a:ln w="9525">
            <a:noFill/>
            <a:miter lim="800000"/>
            <a:headEnd/>
            <a:tailEnd/>
          </a:ln>
          <a:effectLst/>
        </p:spPr>
        <p:txBody>
          <a:bodyPr wrap="none">
            <a:spAutoFit/>
          </a:bodyPr>
          <a:lstStyle/>
          <a:p>
            <a:pPr>
              <a:spcBef>
                <a:spcPct val="0"/>
              </a:spcBef>
            </a:pPr>
            <a:r>
              <a:rPr lang="en-US" altLang="zh-CN" sz="2400" i="1">
                <a:latin typeface="Times New Roman" pitchFamily="18" charset="0"/>
              </a:rPr>
              <a:t>T</a:t>
            </a:r>
            <a:r>
              <a:rPr lang="en-US" altLang="zh-CN" sz="2400" baseline="-25000">
                <a:latin typeface="Times New Roman" pitchFamily="18" charset="0"/>
              </a:rPr>
              <a:t>4</a:t>
            </a:r>
            <a:endParaRPr lang="en-US" altLang="zh-CN" sz="2400">
              <a:latin typeface="Times New Roman" pitchFamily="18" charset="0"/>
            </a:endParaRPr>
          </a:p>
        </p:txBody>
      </p:sp>
      <p:sp>
        <p:nvSpPr>
          <p:cNvPr id="652296" name="Text Box 8"/>
          <p:cNvSpPr txBox="1">
            <a:spLocks noChangeArrowheads="1"/>
          </p:cNvSpPr>
          <p:nvPr/>
        </p:nvSpPr>
        <p:spPr bwMode="auto">
          <a:xfrm>
            <a:off x="1752600" y="5410200"/>
            <a:ext cx="471488" cy="457200"/>
          </a:xfrm>
          <a:prstGeom prst="rect">
            <a:avLst/>
          </a:prstGeom>
          <a:noFill/>
          <a:ln w="9525">
            <a:noFill/>
            <a:miter lim="800000"/>
            <a:headEnd/>
            <a:tailEnd/>
          </a:ln>
          <a:effectLst/>
        </p:spPr>
        <p:txBody>
          <a:bodyPr wrap="none">
            <a:spAutoFit/>
          </a:bodyPr>
          <a:lstStyle/>
          <a:p>
            <a:pPr>
              <a:spcBef>
                <a:spcPct val="0"/>
              </a:spcBef>
            </a:pPr>
            <a:r>
              <a:rPr lang="en-US" altLang="zh-CN" sz="2400" i="1">
                <a:latin typeface="Times New Roman" pitchFamily="18" charset="0"/>
              </a:rPr>
              <a:t>T</a:t>
            </a:r>
            <a:r>
              <a:rPr lang="en-US" altLang="zh-CN" sz="2400" baseline="-25000">
                <a:latin typeface="Times New Roman" pitchFamily="18" charset="0"/>
              </a:rPr>
              <a:t>5</a:t>
            </a:r>
            <a:endParaRPr lang="en-US" altLang="zh-CN" sz="2400">
              <a:latin typeface="Times New Roman" pitchFamily="18" charset="0"/>
            </a:endParaRPr>
          </a:p>
        </p:txBody>
      </p:sp>
      <p:grpSp>
        <p:nvGrpSpPr>
          <p:cNvPr id="2" name="Group 41"/>
          <p:cNvGrpSpPr>
            <a:grpSpLocks/>
          </p:cNvGrpSpPr>
          <p:nvPr/>
        </p:nvGrpSpPr>
        <p:grpSpPr bwMode="auto">
          <a:xfrm>
            <a:off x="2590800" y="1524000"/>
            <a:ext cx="2743200" cy="457200"/>
            <a:chOff x="1632" y="960"/>
            <a:chExt cx="1728" cy="288"/>
          </a:xfrm>
        </p:grpSpPr>
        <p:sp>
          <p:nvSpPr>
            <p:cNvPr id="652298" name="Text Box 10"/>
            <p:cNvSpPr txBox="1">
              <a:spLocks noChangeArrowheads="1"/>
            </p:cNvSpPr>
            <p:nvPr/>
          </p:nvSpPr>
          <p:spPr bwMode="auto">
            <a:xfrm>
              <a:off x="1632" y="960"/>
              <a:ext cx="848" cy="288"/>
            </a:xfrm>
            <a:prstGeom prst="rect">
              <a:avLst/>
            </a:prstGeom>
            <a:noFill/>
            <a:ln w="9525">
              <a:noFill/>
              <a:miter lim="800000"/>
              <a:headEnd/>
              <a:tailEnd/>
            </a:ln>
            <a:effectLst/>
          </p:spPr>
          <p:txBody>
            <a:bodyPr wrap="none">
              <a:spAutoFit/>
            </a:bodyPr>
            <a:lstStyle/>
            <a:p>
              <a:pPr>
                <a:spcBef>
                  <a:spcPct val="0"/>
                </a:spcBef>
              </a:pPr>
              <a:r>
                <a:rPr lang="en-US" altLang="zh-CN" sz="2400">
                  <a:latin typeface="Times New Roman" pitchFamily="18" charset="0"/>
                </a:rPr>
                <a:t>Ad ( IR )</a:t>
              </a:r>
            </a:p>
          </p:txBody>
        </p:sp>
        <p:sp>
          <p:nvSpPr>
            <p:cNvPr id="652299" name="Line 11"/>
            <p:cNvSpPr>
              <a:spLocks noChangeShapeType="1"/>
            </p:cNvSpPr>
            <p:nvPr/>
          </p:nvSpPr>
          <p:spPr bwMode="auto">
            <a:xfrm>
              <a:off x="2497" y="1106"/>
              <a:ext cx="295" cy="0"/>
            </a:xfrm>
            <a:prstGeom prst="line">
              <a:avLst/>
            </a:prstGeom>
            <a:noFill/>
            <a:ln w="28575">
              <a:solidFill>
                <a:schemeClr val="tx1"/>
              </a:solidFill>
              <a:round/>
              <a:headEnd/>
              <a:tailEnd type="stealth" w="med" len="med"/>
            </a:ln>
            <a:effectLst/>
          </p:spPr>
          <p:txBody>
            <a:bodyPr wrap="none"/>
            <a:lstStyle/>
            <a:p>
              <a:endParaRPr lang="zh-CN" altLang="en-US"/>
            </a:p>
          </p:txBody>
        </p:sp>
        <p:sp>
          <p:nvSpPr>
            <p:cNvPr id="652300" name="Text Box 12"/>
            <p:cNvSpPr txBox="1">
              <a:spLocks noChangeArrowheads="1"/>
            </p:cNvSpPr>
            <p:nvPr/>
          </p:nvSpPr>
          <p:spPr bwMode="auto">
            <a:xfrm>
              <a:off x="2785" y="960"/>
              <a:ext cx="575" cy="288"/>
            </a:xfrm>
            <a:prstGeom prst="rect">
              <a:avLst/>
            </a:prstGeom>
            <a:noFill/>
            <a:ln w="9525">
              <a:noFill/>
              <a:miter lim="800000"/>
              <a:headEnd/>
              <a:tailEnd/>
            </a:ln>
            <a:effectLst/>
          </p:spPr>
          <p:txBody>
            <a:bodyPr wrap="none">
              <a:spAutoFit/>
            </a:bodyPr>
            <a:lstStyle/>
            <a:p>
              <a:pPr>
                <a:spcBef>
                  <a:spcPct val="0"/>
                </a:spcBef>
              </a:pPr>
              <a:r>
                <a:rPr lang="en-US" altLang="zh-CN" sz="2400">
                  <a:latin typeface="Times New Roman" pitchFamily="18" charset="0"/>
                </a:rPr>
                <a:t>MAR</a:t>
              </a:r>
            </a:p>
          </p:txBody>
        </p:sp>
      </p:grpSp>
      <p:grpSp>
        <p:nvGrpSpPr>
          <p:cNvPr id="3" name="Group 13"/>
          <p:cNvGrpSpPr>
            <a:grpSpLocks/>
          </p:cNvGrpSpPr>
          <p:nvPr/>
        </p:nvGrpSpPr>
        <p:grpSpPr bwMode="auto">
          <a:xfrm>
            <a:off x="2590800" y="2300288"/>
            <a:ext cx="3581400" cy="457200"/>
            <a:chOff x="1632" y="1449"/>
            <a:chExt cx="2256" cy="288"/>
          </a:xfrm>
        </p:grpSpPr>
        <p:sp>
          <p:nvSpPr>
            <p:cNvPr id="652302" name="Text Box 14"/>
            <p:cNvSpPr txBox="1">
              <a:spLocks noChangeArrowheads="1"/>
            </p:cNvSpPr>
            <p:nvPr/>
          </p:nvSpPr>
          <p:spPr bwMode="auto">
            <a:xfrm>
              <a:off x="1632" y="1449"/>
              <a:ext cx="1232" cy="288"/>
            </a:xfrm>
            <a:prstGeom prst="rect">
              <a:avLst/>
            </a:prstGeom>
            <a:noFill/>
            <a:ln w="9525">
              <a:noFill/>
              <a:miter lim="800000"/>
              <a:headEnd/>
              <a:tailEnd/>
            </a:ln>
            <a:effectLst/>
          </p:spPr>
          <p:txBody>
            <a:bodyPr wrap="none">
              <a:spAutoFit/>
            </a:bodyPr>
            <a:lstStyle/>
            <a:p>
              <a:pPr>
                <a:spcBef>
                  <a:spcPct val="0"/>
                </a:spcBef>
              </a:pPr>
              <a:r>
                <a:rPr lang="en-US" altLang="zh-CN" sz="2400">
                  <a:solidFill>
                    <a:schemeClr val="folHlink"/>
                  </a:solidFill>
                  <a:latin typeface="Times New Roman" pitchFamily="18" charset="0"/>
                </a:rPr>
                <a:t>Ad ( CMDR )</a:t>
              </a:r>
            </a:p>
          </p:txBody>
        </p:sp>
        <p:sp>
          <p:nvSpPr>
            <p:cNvPr id="652303" name="Line 15"/>
            <p:cNvSpPr>
              <a:spLocks noChangeShapeType="1"/>
            </p:cNvSpPr>
            <p:nvPr/>
          </p:nvSpPr>
          <p:spPr bwMode="auto">
            <a:xfrm>
              <a:off x="2873" y="1616"/>
              <a:ext cx="295" cy="0"/>
            </a:xfrm>
            <a:prstGeom prst="line">
              <a:avLst/>
            </a:prstGeom>
            <a:noFill/>
            <a:ln w="28575">
              <a:solidFill>
                <a:schemeClr val="folHlink"/>
              </a:solidFill>
              <a:round/>
              <a:headEnd/>
              <a:tailEnd type="stealth" w="med" len="med"/>
            </a:ln>
            <a:effectLst/>
          </p:spPr>
          <p:txBody>
            <a:bodyPr wrap="none"/>
            <a:lstStyle/>
            <a:p>
              <a:endParaRPr lang="zh-CN" altLang="en-US"/>
            </a:p>
          </p:txBody>
        </p:sp>
        <p:sp>
          <p:nvSpPr>
            <p:cNvPr id="652304" name="Text Box 16"/>
            <p:cNvSpPr txBox="1">
              <a:spLocks noChangeArrowheads="1"/>
            </p:cNvSpPr>
            <p:nvPr/>
          </p:nvSpPr>
          <p:spPr bwMode="auto">
            <a:xfrm>
              <a:off x="3174" y="1449"/>
              <a:ext cx="714" cy="288"/>
            </a:xfrm>
            <a:prstGeom prst="rect">
              <a:avLst/>
            </a:prstGeom>
            <a:noFill/>
            <a:ln w="9525">
              <a:noFill/>
              <a:miter lim="800000"/>
              <a:headEnd/>
              <a:tailEnd/>
            </a:ln>
            <a:effectLst/>
          </p:spPr>
          <p:txBody>
            <a:bodyPr wrap="none">
              <a:spAutoFit/>
            </a:bodyPr>
            <a:lstStyle/>
            <a:p>
              <a:pPr>
                <a:spcBef>
                  <a:spcPct val="0"/>
                </a:spcBef>
              </a:pPr>
              <a:r>
                <a:rPr lang="en-US" altLang="zh-CN" sz="2400">
                  <a:solidFill>
                    <a:schemeClr val="folHlink"/>
                  </a:solidFill>
                  <a:latin typeface="Times New Roman" pitchFamily="18" charset="0"/>
                </a:rPr>
                <a:t>CMAR</a:t>
              </a:r>
            </a:p>
          </p:txBody>
        </p:sp>
      </p:grpSp>
      <p:grpSp>
        <p:nvGrpSpPr>
          <p:cNvPr id="4" name="Group 39"/>
          <p:cNvGrpSpPr>
            <a:grpSpLocks/>
          </p:cNvGrpSpPr>
          <p:nvPr/>
        </p:nvGrpSpPr>
        <p:grpSpPr bwMode="auto">
          <a:xfrm>
            <a:off x="2590800" y="3078163"/>
            <a:ext cx="3048000" cy="457200"/>
            <a:chOff x="1632" y="1939"/>
            <a:chExt cx="1920" cy="288"/>
          </a:xfrm>
        </p:grpSpPr>
        <p:sp>
          <p:nvSpPr>
            <p:cNvPr id="652306" name="Text Box 18"/>
            <p:cNvSpPr txBox="1">
              <a:spLocks noChangeArrowheads="1"/>
            </p:cNvSpPr>
            <p:nvPr/>
          </p:nvSpPr>
          <p:spPr bwMode="auto">
            <a:xfrm>
              <a:off x="1632" y="1939"/>
              <a:ext cx="1028" cy="288"/>
            </a:xfrm>
            <a:prstGeom prst="rect">
              <a:avLst/>
            </a:prstGeom>
            <a:noFill/>
            <a:ln w="9525">
              <a:noFill/>
              <a:miter lim="800000"/>
              <a:headEnd/>
              <a:tailEnd/>
            </a:ln>
            <a:effectLst/>
          </p:spPr>
          <p:txBody>
            <a:bodyPr wrap="none">
              <a:spAutoFit/>
            </a:bodyPr>
            <a:lstStyle/>
            <a:p>
              <a:pPr>
                <a:spcBef>
                  <a:spcPct val="0"/>
                </a:spcBef>
              </a:pPr>
              <a:r>
                <a:rPr lang="en-US" altLang="zh-CN" sz="2400">
                  <a:latin typeface="Times New Roman" pitchFamily="18" charset="0"/>
                </a:rPr>
                <a:t>M ( MAR )</a:t>
              </a:r>
            </a:p>
          </p:txBody>
        </p:sp>
        <p:sp>
          <p:nvSpPr>
            <p:cNvPr id="652307" name="Line 19"/>
            <p:cNvSpPr>
              <a:spLocks noChangeShapeType="1"/>
            </p:cNvSpPr>
            <p:nvPr/>
          </p:nvSpPr>
          <p:spPr bwMode="auto">
            <a:xfrm>
              <a:off x="2681" y="2090"/>
              <a:ext cx="295" cy="0"/>
            </a:xfrm>
            <a:prstGeom prst="line">
              <a:avLst/>
            </a:prstGeom>
            <a:noFill/>
            <a:ln w="28575">
              <a:solidFill>
                <a:schemeClr val="tx1"/>
              </a:solidFill>
              <a:round/>
              <a:headEnd/>
              <a:tailEnd type="stealth" w="med" len="med"/>
            </a:ln>
            <a:effectLst/>
          </p:spPr>
          <p:txBody>
            <a:bodyPr wrap="none"/>
            <a:lstStyle/>
            <a:p>
              <a:endParaRPr lang="zh-CN" altLang="en-US"/>
            </a:p>
          </p:txBody>
        </p:sp>
        <p:sp>
          <p:nvSpPr>
            <p:cNvPr id="652308" name="Text Box 20"/>
            <p:cNvSpPr txBox="1">
              <a:spLocks noChangeArrowheads="1"/>
            </p:cNvSpPr>
            <p:nvPr/>
          </p:nvSpPr>
          <p:spPr bwMode="auto">
            <a:xfrm>
              <a:off x="2977" y="1939"/>
              <a:ext cx="575" cy="288"/>
            </a:xfrm>
            <a:prstGeom prst="rect">
              <a:avLst/>
            </a:prstGeom>
            <a:noFill/>
            <a:ln w="9525">
              <a:noFill/>
              <a:miter lim="800000"/>
              <a:headEnd/>
              <a:tailEnd/>
            </a:ln>
            <a:effectLst/>
          </p:spPr>
          <p:txBody>
            <a:bodyPr wrap="none">
              <a:spAutoFit/>
            </a:bodyPr>
            <a:lstStyle/>
            <a:p>
              <a:pPr>
                <a:spcBef>
                  <a:spcPct val="0"/>
                </a:spcBef>
              </a:pPr>
              <a:r>
                <a:rPr lang="en-US" altLang="zh-CN" sz="2400">
                  <a:latin typeface="Times New Roman" pitchFamily="18" charset="0"/>
                </a:rPr>
                <a:t>MDR</a:t>
              </a:r>
            </a:p>
          </p:txBody>
        </p:sp>
      </p:grpSp>
      <p:grpSp>
        <p:nvGrpSpPr>
          <p:cNvPr id="5" name="Group 21"/>
          <p:cNvGrpSpPr>
            <a:grpSpLocks/>
          </p:cNvGrpSpPr>
          <p:nvPr/>
        </p:nvGrpSpPr>
        <p:grpSpPr bwMode="auto">
          <a:xfrm>
            <a:off x="2590800" y="3854450"/>
            <a:ext cx="3565525" cy="457200"/>
            <a:chOff x="1632" y="2428"/>
            <a:chExt cx="2246" cy="288"/>
          </a:xfrm>
        </p:grpSpPr>
        <p:sp>
          <p:nvSpPr>
            <p:cNvPr id="652310" name="Text Box 22"/>
            <p:cNvSpPr txBox="1">
              <a:spLocks noChangeArrowheads="1"/>
            </p:cNvSpPr>
            <p:nvPr/>
          </p:nvSpPr>
          <p:spPr bwMode="auto">
            <a:xfrm>
              <a:off x="1632" y="2428"/>
              <a:ext cx="1232" cy="288"/>
            </a:xfrm>
            <a:prstGeom prst="rect">
              <a:avLst/>
            </a:prstGeom>
            <a:noFill/>
            <a:ln w="9525">
              <a:noFill/>
              <a:miter lim="800000"/>
              <a:headEnd/>
              <a:tailEnd/>
            </a:ln>
            <a:effectLst/>
          </p:spPr>
          <p:txBody>
            <a:bodyPr wrap="none">
              <a:spAutoFit/>
            </a:bodyPr>
            <a:lstStyle/>
            <a:p>
              <a:pPr>
                <a:spcBef>
                  <a:spcPct val="0"/>
                </a:spcBef>
              </a:pPr>
              <a:r>
                <a:rPr lang="en-US" altLang="zh-CN" sz="2400">
                  <a:solidFill>
                    <a:schemeClr val="folHlink"/>
                  </a:solidFill>
                  <a:latin typeface="Times New Roman" pitchFamily="18" charset="0"/>
                </a:rPr>
                <a:t>Ad ( CMDR )</a:t>
              </a:r>
            </a:p>
          </p:txBody>
        </p:sp>
        <p:sp>
          <p:nvSpPr>
            <p:cNvPr id="652311" name="Line 23"/>
            <p:cNvSpPr>
              <a:spLocks noChangeShapeType="1"/>
            </p:cNvSpPr>
            <p:nvPr/>
          </p:nvSpPr>
          <p:spPr bwMode="auto">
            <a:xfrm>
              <a:off x="2869" y="2572"/>
              <a:ext cx="295" cy="0"/>
            </a:xfrm>
            <a:prstGeom prst="line">
              <a:avLst/>
            </a:prstGeom>
            <a:noFill/>
            <a:ln w="28575">
              <a:solidFill>
                <a:schemeClr val="folHlink"/>
              </a:solidFill>
              <a:round/>
              <a:headEnd/>
              <a:tailEnd type="stealth" w="med" len="med"/>
            </a:ln>
            <a:effectLst/>
          </p:spPr>
          <p:txBody>
            <a:bodyPr wrap="none"/>
            <a:lstStyle/>
            <a:p>
              <a:endParaRPr lang="zh-CN" altLang="en-US"/>
            </a:p>
          </p:txBody>
        </p:sp>
        <p:sp>
          <p:nvSpPr>
            <p:cNvPr id="652312" name="Text Box 24"/>
            <p:cNvSpPr txBox="1">
              <a:spLocks noChangeArrowheads="1"/>
            </p:cNvSpPr>
            <p:nvPr/>
          </p:nvSpPr>
          <p:spPr bwMode="auto">
            <a:xfrm>
              <a:off x="3164" y="2428"/>
              <a:ext cx="714" cy="288"/>
            </a:xfrm>
            <a:prstGeom prst="rect">
              <a:avLst/>
            </a:prstGeom>
            <a:noFill/>
            <a:ln w="9525">
              <a:noFill/>
              <a:miter lim="800000"/>
              <a:headEnd/>
              <a:tailEnd/>
            </a:ln>
            <a:effectLst/>
          </p:spPr>
          <p:txBody>
            <a:bodyPr wrap="none">
              <a:spAutoFit/>
            </a:bodyPr>
            <a:lstStyle/>
            <a:p>
              <a:pPr>
                <a:spcBef>
                  <a:spcPct val="0"/>
                </a:spcBef>
              </a:pPr>
              <a:r>
                <a:rPr lang="en-US" altLang="zh-CN" sz="2400">
                  <a:solidFill>
                    <a:schemeClr val="folHlink"/>
                  </a:solidFill>
                  <a:latin typeface="Times New Roman" pitchFamily="18" charset="0"/>
                </a:rPr>
                <a:t>CMAR</a:t>
              </a:r>
            </a:p>
          </p:txBody>
        </p:sp>
      </p:grpSp>
      <p:grpSp>
        <p:nvGrpSpPr>
          <p:cNvPr id="6" name="Group 25"/>
          <p:cNvGrpSpPr>
            <a:grpSpLocks/>
          </p:cNvGrpSpPr>
          <p:nvPr/>
        </p:nvGrpSpPr>
        <p:grpSpPr bwMode="auto">
          <a:xfrm>
            <a:off x="2590800" y="4632325"/>
            <a:ext cx="1981200" cy="457200"/>
            <a:chOff x="1344" y="1318"/>
            <a:chExt cx="1248" cy="288"/>
          </a:xfrm>
        </p:grpSpPr>
        <p:sp>
          <p:nvSpPr>
            <p:cNvPr id="652314" name="Text Box 26"/>
            <p:cNvSpPr txBox="1">
              <a:spLocks noChangeArrowheads="1"/>
            </p:cNvSpPr>
            <p:nvPr/>
          </p:nvSpPr>
          <p:spPr bwMode="auto">
            <a:xfrm>
              <a:off x="1344" y="1318"/>
              <a:ext cx="575" cy="288"/>
            </a:xfrm>
            <a:prstGeom prst="rect">
              <a:avLst/>
            </a:prstGeom>
            <a:noFill/>
            <a:ln w="9525">
              <a:noFill/>
              <a:miter lim="800000"/>
              <a:headEnd/>
              <a:tailEnd/>
            </a:ln>
            <a:effectLst/>
          </p:spPr>
          <p:txBody>
            <a:bodyPr wrap="none">
              <a:spAutoFit/>
            </a:bodyPr>
            <a:lstStyle/>
            <a:p>
              <a:pPr>
                <a:spcBef>
                  <a:spcPct val="0"/>
                </a:spcBef>
              </a:pPr>
              <a:r>
                <a:rPr lang="en-US" altLang="zh-CN" sz="2400">
                  <a:latin typeface="Times New Roman" pitchFamily="18" charset="0"/>
                </a:rPr>
                <a:t>MDR</a:t>
              </a:r>
            </a:p>
          </p:txBody>
        </p:sp>
        <p:sp>
          <p:nvSpPr>
            <p:cNvPr id="652315" name="Line 27"/>
            <p:cNvSpPr>
              <a:spLocks noChangeShapeType="1"/>
            </p:cNvSpPr>
            <p:nvPr/>
          </p:nvSpPr>
          <p:spPr bwMode="auto">
            <a:xfrm>
              <a:off x="1920" y="1462"/>
              <a:ext cx="295" cy="0"/>
            </a:xfrm>
            <a:prstGeom prst="line">
              <a:avLst/>
            </a:prstGeom>
            <a:noFill/>
            <a:ln w="28575">
              <a:solidFill>
                <a:schemeClr val="tx1"/>
              </a:solidFill>
              <a:round/>
              <a:headEnd/>
              <a:tailEnd type="stealth" w="med" len="med"/>
            </a:ln>
            <a:effectLst/>
          </p:spPr>
          <p:txBody>
            <a:bodyPr wrap="none"/>
            <a:lstStyle/>
            <a:p>
              <a:endParaRPr lang="zh-CN" altLang="en-US"/>
            </a:p>
          </p:txBody>
        </p:sp>
        <p:sp>
          <p:nvSpPr>
            <p:cNvPr id="652316" name="Text Box 28"/>
            <p:cNvSpPr txBox="1">
              <a:spLocks noChangeArrowheads="1"/>
            </p:cNvSpPr>
            <p:nvPr/>
          </p:nvSpPr>
          <p:spPr bwMode="auto">
            <a:xfrm>
              <a:off x="2198" y="1318"/>
              <a:ext cx="394" cy="288"/>
            </a:xfrm>
            <a:prstGeom prst="rect">
              <a:avLst/>
            </a:prstGeom>
            <a:noFill/>
            <a:ln w="9525">
              <a:noFill/>
              <a:miter lim="800000"/>
              <a:headEnd/>
              <a:tailEnd/>
            </a:ln>
            <a:effectLst/>
          </p:spPr>
          <p:txBody>
            <a:bodyPr wrap="none">
              <a:spAutoFit/>
            </a:bodyPr>
            <a:lstStyle/>
            <a:p>
              <a:pPr>
                <a:spcBef>
                  <a:spcPct val="0"/>
                </a:spcBef>
              </a:pPr>
              <a:r>
                <a:rPr lang="en-US" altLang="zh-CN" sz="2400">
                  <a:latin typeface="Times New Roman" pitchFamily="18" charset="0"/>
                </a:rPr>
                <a:t>AC</a:t>
              </a:r>
            </a:p>
          </p:txBody>
        </p:sp>
      </p:grpSp>
      <p:grpSp>
        <p:nvGrpSpPr>
          <p:cNvPr id="7" name="Group 29"/>
          <p:cNvGrpSpPr>
            <a:grpSpLocks/>
          </p:cNvGrpSpPr>
          <p:nvPr/>
        </p:nvGrpSpPr>
        <p:grpSpPr bwMode="auto">
          <a:xfrm>
            <a:off x="2590800" y="5410200"/>
            <a:ext cx="3581400" cy="457200"/>
            <a:chOff x="1632" y="3408"/>
            <a:chExt cx="2256" cy="288"/>
          </a:xfrm>
        </p:grpSpPr>
        <p:sp>
          <p:nvSpPr>
            <p:cNvPr id="652318" name="Text Box 30"/>
            <p:cNvSpPr txBox="1">
              <a:spLocks noChangeArrowheads="1"/>
            </p:cNvSpPr>
            <p:nvPr/>
          </p:nvSpPr>
          <p:spPr bwMode="auto">
            <a:xfrm>
              <a:off x="1632" y="3408"/>
              <a:ext cx="1232" cy="288"/>
            </a:xfrm>
            <a:prstGeom prst="rect">
              <a:avLst/>
            </a:prstGeom>
            <a:noFill/>
            <a:ln w="9525">
              <a:noFill/>
              <a:miter lim="800000"/>
              <a:headEnd/>
              <a:tailEnd/>
            </a:ln>
            <a:effectLst/>
          </p:spPr>
          <p:txBody>
            <a:bodyPr wrap="none">
              <a:spAutoFit/>
            </a:bodyPr>
            <a:lstStyle/>
            <a:p>
              <a:pPr>
                <a:spcBef>
                  <a:spcPct val="0"/>
                </a:spcBef>
              </a:pPr>
              <a:r>
                <a:rPr lang="en-US" altLang="zh-CN" sz="2400">
                  <a:solidFill>
                    <a:schemeClr val="folHlink"/>
                  </a:solidFill>
                  <a:latin typeface="Times New Roman" pitchFamily="18" charset="0"/>
                </a:rPr>
                <a:t>Ad ( CMDR )</a:t>
              </a:r>
            </a:p>
          </p:txBody>
        </p:sp>
        <p:sp>
          <p:nvSpPr>
            <p:cNvPr id="652319" name="Line 31"/>
            <p:cNvSpPr>
              <a:spLocks noChangeShapeType="1"/>
            </p:cNvSpPr>
            <p:nvPr/>
          </p:nvSpPr>
          <p:spPr bwMode="auto">
            <a:xfrm>
              <a:off x="2889" y="3552"/>
              <a:ext cx="295" cy="0"/>
            </a:xfrm>
            <a:prstGeom prst="line">
              <a:avLst/>
            </a:prstGeom>
            <a:noFill/>
            <a:ln w="28575">
              <a:solidFill>
                <a:schemeClr val="folHlink"/>
              </a:solidFill>
              <a:round/>
              <a:headEnd/>
              <a:tailEnd type="stealth" w="med" len="med"/>
            </a:ln>
            <a:effectLst/>
          </p:spPr>
          <p:txBody>
            <a:bodyPr wrap="none"/>
            <a:lstStyle/>
            <a:p>
              <a:endParaRPr lang="zh-CN" altLang="en-US"/>
            </a:p>
          </p:txBody>
        </p:sp>
        <p:sp>
          <p:nvSpPr>
            <p:cNvPr id="652320" name="Text Box 32"/>
            <p:cNvSpPr txBox="1">
              <a:spLocks noChangeArrowheads="1"/>
            </p:cNvSpPr>
            <p:nvPr/>
          </p:nvSpPr>
          <p:spPr bwMode="auto">
            <a:xfrm>
              <a:off x="3174" y="3408"/>
              <a:ext cx="714" cy="288"/>
            </a:xfrm>
            <a:prstGeom prst="rect">
              <a:avLst/>
            </a:prstGeom>
            <a:noFill/>
            <a:ln w="9525">
              <a:noFill/>
              <a:miter lim="800000"/>
              <a:headEnd/>
              <a:tailEnd/>
            </a:ln>
            <a:effectLst/>
          </p:spPr>
          <p:txBody>
            <a:bodyPr wrap="none">
              <a:spAutoFit/>
            </a:bodyPr>
            <a:lstStyle/>
            <a:p>
              <a:pPr>
                <a:spcBef>
                  <a:spcPct val="0"/>
                </a:spcBef>
              </a:pPr>
              <a:r>
                <a:rPr lang="en-US" altLang="zh-CN" sz="2400">
                  <a:solidFill>
                    <a:schemeClr val="folHlink"/>
                  </a:solidFill>
                  <a:latin typeface="Times New Roman" pitchFamily="18" charset="0"/>
                </a:rPr>
                <a:t>CMAR</a:t>
              </a:r>
            </a:p>
          </p:txBody>
        </p:sp>
      </p:grpSp>
      <p:grpSp>
        <p:nvGrpSpPr>
          <p:cNvPr id="8" name="Group 40"/>
          <p:cNvGrpSpPr>
            <a:grpSpLocks/>
          </p:cNvGrpSpPr>
          <p:nvPr/>
        </p:nvGrpSpPr>
        <p:grpSpPr bwMode="auto">
          <a:xfrm>
            <a:off x="5791200" y="1524000"/>
            <a:ext cx="1143000" cy="457200"/>
            <a:chOff x="3648" y="960"/>
            <a:chExt cx="720" cy="288"/>
          </a:xfrm>
        </p:grpSpPr>
        <p:sp>
          <p:nvSpPr>
            <p:cNvPr id="652322" name="Text Box 34"/>
            <p:cNvSpPr txBox="1">
              <a:spLocks noChangeArrowheads="1"/>
            </p:cNvSpPr>
            <p:nvPr/>
          </p:nvSpPr>
          <p:spPr bwMode="auto">
            <a:xfrm>
              <a:off x="3648" y="960"/>
              <a:ext cx="212" cy="288"/>
            </a:xfrm>
            <a:prstGeom prst="rect">
              <a:avLst/>
            </a:prstGeom>
            <a:noFill/>
            <a:ln w="9525">
              <a:noFill/>
              <a:miter lim="800000"/>
              <a:headEnd/>
              <a:tailEnd/>
            </a:ln>
            <a:effectLst/>
          </p:spPr>
          <p:txBody>
            <a:bodyPr wrap="none">
              <a:spAutoFit/>
            </a:bodyPr>
            <a:lstStyle/>
            <a:p>
              <a:pPr>
                <a:spcBef>
                  <a:spcPct val="0"/>
                </a:spcBef>
              </a:pPr>
              <a:r>
                <a:rPr lang="zh-CN" altLang="en-US" sz="2400">
                  <a:latin typeface="Times New Roman" pitchFamily="18" charset="0"/>
                </a:rPr>
                <a:t>1</a:t>
              </a:r>
            </a:p>
          </p:txBody>
        </p:sp>
        <p:sp>
          <p:nvSpPr>
            <p:cNvPr id="652323" name="Text Box 35"/>
            <p:cNvSpPr txBox="1">
              <a:spLocks noChangeArrowheads="1"/>
            </p:cNvSpPr>
            <p:nvPr/>
          </p:nvSpPr>
          <p:spPr bwMode="auto">
            <a:xfrm>
              <a:off x="4113" y="960"/>
              <a:ext cx="255" cy="288"/>
            </a:xfrm>
            <a:prstGeom prst="rect">
              <a:avLst/>
            </a:prstGeom>
            <a:noFill/>
            <a:ln w="9525">
              <a:noFill/>
              <a:miter lim="800000"/>
              <a:headEnd/>
              <a:tailEnd/>
            </a:ln>
            <a:effectLst/>
          </p:spPr>
          <p:txBody>
            <a:bodyPr wrap="none">
              <a:spAutoFit/>
            </a:bodyPr>
            <a:lstStyle/>
            <a:p>
              <a:pPr>
                <a:spcBef>
                  <a:spcPct val="0"/>
                </a:spcBef>
              </a:pPr>
              <a:r>
                <a:rPr lang="en-US" altLang="zh-CN" sz="2400">
                  <a:latin typeface="Times New Roman" pitchFamily="18" charset="0"/>
                </a:rPr>
                <a:t>R</a:t>
              </a:r>
            </a:p>
          </p:txBody>
        </p:sp>
        <p:sp>
          <p:nvSpPr>
            <p:cNvPr id="652324" name="Line 36"/>
            <p:cNvSpPr>
              <a:spLocks noChangeShapeType="1"/>
            </p:cNvSpPr>
            <p:nvPr/>
          </p:nvSpPr>
          <p:spPr bwMode="auto">
            <a:xfrm>
              <a:off x="3833" y="1106"/>
              <a:ext cx="295" cy="0"/>
            </a:xfrm>
            <a:prstGeom prst="line">
              <a:avLst/>
            </a:prstGeom>
            <a:noFill/>
            <a:ln w="28575">
              <a:solidFill>
                <a:schemeClr val="tx1"/>
              </a:solidFill>
              <a:round/>
              <a:headEnd/>
              <a:tailEnd type="stealth" w="med" len="med"/>
            </a:ln>
            <a:effectLst/>
          </p:spPr>
          <p:txBody>
            <a:bodyPr wrap="none"/>
            <a:lstStyle/>
            <a:p>
              <a:endParaRPr lang="zh-CN" altLang="en-US"/>
            </a:p>
          </p:txBody>
        </p:sp>
      </p:grpSp>
      <p:sp>
        <p:nvSpPr>
          <p:cNvPr id="652325" name="Rectangle 37"/>
          <p:cNvSpPr>
            <a:spLocks noChangeArrowheads="1"/>
          </p:cNvSpPr>
          <p:nvPr/>
        </p:nvSpPr>
        <p:spPr bwMode="auto">
          <a:xfrm>
            <a:off x="7696200" y="152400"/>
            <a:ext cx="1447800" cy="838200"/>
          </a:xfrm>
          <a:prstGeom prst="rect">
            <a:avLst/>
          </a:prstGeom>
          <a:noFill/>
          <a:ln w="9525">
            <a:noFill/>
            <a:miter lim="800000"/>
            <a:headEnd/>
            <a:tailEnd/>
          </a:ln>
          <a:effectLst/>
        </p:spPr>
        <p:txBody>
          <a:bodyPr lIns="92075" tIns="46038" rIns="92075" bIns="46038" anchor="ctr"/>
          <a:lstStyle/>
          <a:p>
            <a:pPr>
              <a:spcBef>
                <a:spcPct val="0"/>
              </a:spcBef>
            </a:pPr>
            <a:r>
              <a:rPr lang="zh-CN" altLang="en-US" sz="4400">
                <a:solidFill>
                  <a:schemeClr val="tx2"/>
                </a:solidFill>
                <a:effectLst>
                  <a:outerShdw blurRad="38100" dist="38100" dir="2700000" algn="tl">
                    <a:srgbClr val="000000"/>
                  </a:outerShdw>
                </a:effectLst>
                <a:latin typeface="Arial" charset="0"/>
              </a:rPr>
              <a:t>10.2</a:t>
            </a:r>
          </a:p>
        </p:txBody>
      </p:sp>
      <p:sp>
        <p:nvSpPr>
          <p:cNvPr id="652326" name="AutoShape 38">
            <a:hlinkClick r:id="" action="ppaction://noaction" highlightClick="1"/>
          </p:cNvPr>
          <p:cNvSpPr>
            <a:spLocks noChangeArrowheads="1"/>
          </p:cNvSpPr>
          <p:nvPr/>
        </p:nvSpPr>
        <p:spPr bwMode="auto">
          <a:xfrm>
            <a:off x="8589963" y="6516688"/>
            <a:ext cx="539750" cy="333375"/>
          </a:xfrm>
          <a:prstGeom prst="actionButtonEnd">
            <a:avLst/>
          </a:prstGeom>
          <a:solidFill>
            <a:srgbClr val="3366FF"/>
          </a:solidFill>
          <a:ln w="9525">
            <a:noFill/>
            <a:miter lim="800000"/>
            <a:headEnd/>
            <a:tailEnd/>
          </a:ln>
          <a:effectLst/>
        </p:spPr>
        <p:txBody>
          <a:bodyPr wrap="none" anchor="ctr">
            <a:spAutoFit/>
          </a:bodyPr>
          <a:lstStyle/>
          <a:p>
            <a:endParaRPr lang="zh-CN" altLang="en-US"/>
          </a:p>
        </p:txBody>
      </p:sp>
      <p:sp>
        <p:nvSpPr>
          <p:cNvPr id="39" name="日期占位符 38"/>
          <p:cNvSpPr>
            <a:spLocks noGrp="1"/>
          </p:cNvSpPr>
          <p:nvPr>
            <p:ph type="dt" sz="half" idx="10"/>
          </p:nvPr>
        </p:nvSpPr>
        <p:spPr/>
        <p:txBody>
          <a:bodyPr/>
          <a:lstStyle/>
          <a:p>
            <a:fld id="{F7B57F70-F320-49B9-B437-EC84B1143B71}" type="datetime1">
              <a:rPr lang="zh-CN" altLang="en-US" smtClean="0"/>
              <a:pPr/>
              <a:t>2019/11/28</a:t>
            </a:fld>
            <a:endParaRPr lang="zh-CN" altLang="en-US"/>
          </a:p>
        </p:txBody>
      </p:sp>
      <p:sp>
        <p:nvSpPr>
          <p:cNvPr id="40" name="灯片编号占位符 39"/>
          <p:cNvSpPr>
            <a:spLocks noGrp="1"/>
          </p:cNvSpPr>
          <p:nvPr>
            <p:ph type="sldNum" sz="quarter" idx="12"/>
          </p:nvPr>
        </p:nvSpPr>
        <p:spPr/>
        <p:txBody>
          <a:bodyPr/>
          <a:lstStyle/>
          <a:p>
            <a:fld id="{0C913308-F349-4B6D-A68A-DD1791B4A57B}" type="slidenum">
              <a:rPr lang="zh-CN" altLang="en-US" smtClean="0"/>
              <a:pPr/>
              <a:t>51</a:t>
            </a:fld>
            <a:endParaRPr lang="zh-CN" altLang="en-US"/>
          </a:p>
        </p:txBody>
      </p:sp>
      <p:sp>
        <p:nvSpPr>
          <p:cNvPr id="41" name="页脚占位符 40"/>
          <p:cNvSpPr>
            <a:spLocks noGrp="1"/>
          </p:cNvSpPr>
          <p:nvPr>
            <p:ph type="ftr" sz="quarter" idx="11"/>
          </p:nvPr>
        </p:nvSpPr>
        <p:spPr/>
        <p:txBody>
          <a:bodyPr/>
          <a:lstStyle/>
          <a:p>
            <a:r>
              <a:rPr lang="zh-CN" altLang="en-US" smtClean="0"/>
              <a:t>龙芯</a:t>
            </a:r>
            <a:r>
              <a:rPr lang="en-US" altLang="zh-CN" smtClean="0"/>
              <a:t>-</a:t>
            </a:r>
            <a:r>
              <a:rPr lang="zh-CN" altLang="en-US" smtClean="0"/>
              <a:t>东北大学（秦皇岛）联合实验室</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52291"/>
                                        </p:tgtEl>
                                        <p:attrNameLst>
                                          <p:attrName>style.visibility</p:attrName>
                                        </p:attrNameLst>
                                      </p:cBhvr>
                                      <p:to>
                                        <p:strVal val="visible"/>
                                      </p:to>
                                    </p:set>
                                    <p:animEffect transition="in" filter="blinds(horizontal)">
                                      <p:cBhvr>
                                        <p:cTn id="7" dur="500"/>
                                        <p:tgtEl>
                                          <p:spTgt spid="65229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52292"/>
                                        </p:tgtEl>
                                        <p:attrNameLst>
                                          <p:attrName>style.visibility</p:attrName>
                                        </p:attrNameLst>
                                      </p:cBhvr>
                                      <p:to>
                                        <p:strVal val="visible"/>
                                      </p:to>
                                    </p:set>
                                    <p:animEffect transition="in" filter="blinds(horizontal)">
                                      <p:cBhvr>
                                        <p:cTn id="22" dur="500"/>
                                        <p:tgtEl>
                                          <p:spTgt spid="65229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linds(horizontal)">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52293"/>
                                        </p:tgtEl>
                                        <p:attrNameLst>
                                          <p:attrName>style.visibility</p:attrName>
                                        </p:attrNameLst>
                                      </p:cBhvr>
                                      <p:to>
                                        <p:strVal val="visible"/>
                                      </p:to>
                                    </p:set>
                                    <p:animEffect transition="in" filter="blinds(horizontal)">
                                      <p:cBhvr>
                                        <p:cTn id="32" dur="500"/>
                                        <p:tgtEl>
                                          <p:spTgt spid="65229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blinds(horizontal)">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52294"/>
                                        </p:tgtEl>
                                        <p:attrNameLst>
                                          <p:attrName>style.visibility</p:attrName>
                                        </p:attrNameLst>
                                      </p:cBhvr>
                                      <p:to>
                                        <p:strVal val="visible"/>
                                      </p:to>
                                    </p:set>
                                    <p:animEffect transition="in" filter="blinds(horizontal)">
                                      <p:cBhvr>
                                        <p:cTn id="42" dur="500"/>
                                        <p:tgtEl>
                                          <p:spTgt spid="652294"/>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blinds(horizontal)">
                                      <p:cBhvr>
                                        <p:cTn id="47" dur="500"/>
                                        <p:tgtEl>
                                          <p:spTgt spid="5"/>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652295"/>
                                        </p:tgtEl>
                                        <p:attrNameLst>
                                          <p:attrName>style.visibility</p:attrName>
                                        </p:attrNameLst>
                                      </p:cBhvr>
                                      <p:to>
                                        <p:strVal val="visible"/>
                                      </p:to>
                                    </p:set>
                                    <p:animEffect transition="in" filter="blinds(horizontal)">
                                      <p:cBhvr>
                                        <p:cTn id="52" dur="500"/>
                                        <p:tgtEl>
                                          <p:spTgt spid="652295"/>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blinds(horizontal)">
                                      <p:cBhvr>
                                        <p:cTn id="57" dur="500"/>
                                        <p:tgtEl>
                                          <p:spTgt spid="6"/>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652296"/>
                                        </p:tgtEl>
                                        <p:attrNameLst>
                                          <p:attrName>style.visibility</p:attrName>
                                        </p:attrNameLst>
                                      </p:cBhvr>
                                      <p:to>
                                        <p:strVal val="visible"/>
                                      </p:to>
                                    </p:set>
                                    <p:animEffect transition="in" filter="blinds(horizontal)">
                                      <p:cBhvr>
                                        <p:cTn id="62" dur="500"/>
                                        <p:tgtEl>
                                          <p:spTgt spid="652296"/>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7"/>
                                        </p:tgtEl>
                                        <p:attrNameLst>
                                          <p:attrName>style.visibility</p:attrName>
                                        </p:attrNameLst>
                                      </p:cBhvr>
                                      <p:to>
                                        <p:strVal val="visible"/>
                                      </p:to>
                                    </p:set>
                                    <p:animEffect transition="in" filter="blinds(horizontal)">
                                      <p:cBhvr>
                                        <p:cTn id="6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2291" grpId="0" autoUpdateAnimBg="0"/>
      <p:bldP spid="652292" grpId="0" autoUpdateAnimBg="0"/>
      <p:bldP spid="652293" grpId="0" autoUpdateAnimBg="0"/>
      <p:bldP spid="652294" grpId="0" autoUpdateAnimBg="0"/>
      <p:bldP spid="652295" grpId="0" autoUpdateAnimBg="0"/>
      <p:bldP spid="652296"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14" name="Text Box 2"/>
          <p:cNvSpPr txBox="1">
            <a:spLocks noChangeArrowheads="1"/>
          </p:cNvSpPr>
          <p:nvPr/>
        </p:nvSpPr>
        <p:spPr bwMode="auto">
          <a:xfrm>
            <a:off x="2778125" y="5562600"/>
            <a:ext cx="2632075" cy="457200"/>
          </a:xfrm>
          <a:prstGeom prst="rect">
            <a:avLst/>
          </a:prstGeom>
          <a:noFill/>
          <a:ln w="9525">
            <a:noFill/>
            <a:miter lim="800000"/>
            <a:headEnd/>
            <a:tailEnd/>
          </a:ln>
          <a:effectLst/>
        </p:spPr>
        <p:txBody>
          <a:bodyPr wrap="none">
            <a:spAutoFit/>
          </a:bodyPr>
          <a:lstStyle/>
          <a:p>
            <a:pPr>
              <a:spcBef>
                <a:spcPct val="0"/>
              </a:spcBef>
            </a:pPr>
            <a:r>
              <a:rPr lang="zh-CN" altLang="en-US" sz="2400">
                <a:solidFill>
                  <a:schemeClr val="folHlink"/>
                </a:solidFill>
                <a:latin typeface="Times New Roman" pitchFamily="18" charset="0"/>
              </a:rPr>
              <a:t>全部微操作    20个</a:t>
            </a:r>
          </a:p>
        </p:txBody>
      </p:sp>
      <p:sp>
        <p:nvSpPr>
          <p:cNvPr id="653315" name="Text Box 3"/>
          <p:cNvSpPr txBox="1">
            <a:spLocks noChangeArrowheads="1"/>
          </p:cNvSpPr>
          <p:nvPr/>
        </p:nvSpPr>
        <p:spPr bwMode="auto">
          <a:xfrm>
            <a:off x="3084513" y="6075363"/>
            <a:ext cx="2324100" cy="457200"/>
          </a:xfrm>
          <a:prstGeom prst="rect">
            <a:avLst/>
          </a:prstGeom>
          <a:noFill/>
          <a:ln w="9525">
            <a:noFill/>
            <a:miter lim="800000"/>
            <a:headEnd/>
            <a:tailEnd/>
          </a:ln>
          <a:effectLst/>
        </p:spPr>
        <p:txBody>
          <a:bodyPr wrap="none">
            <a:spAutoFit/>
          </a:bodyPr>
          <a:lstStyle/>
          <a:p>
            <a:pPr>
              <a:spcBef>
                <a:spcPct val="0"/>
              </a:spcBef>
            </a:pPr>
            <a:r>
              <a:rPr lang="zh-CN" altLang="en-US" sz="2400">
                <a:solidFill>
                  <a:schemeClr val="folHlink"/>
                </a:solidFill>
                <a:latin typeface="Times New Roman" pitchFamily="18" charset="0"/>
              </a:rPr>
              <a:t>微指令        38条</a:t>
            </a:r>
          </a:p>
        </p:txBody>
      </p:sp>
      <p:sp>
        <p:nvSpPr>
          <p:cNvPr id="653316" name="Text Box 4"/>
          <p:cNvSpPr txBox="1">
            <a:spLocks noChangeArrowheads="1"/>
          </p:cNvSpPr>
          <p:nvPr/>
        </p:nvSpPr>
        <p:spPr bwMode="auto">
          <a:xfrm>
            <a:off x="533400" y="349250"/>
            <a:ext cx="2859088" cy="641350"/>
          </a:xfrm>
          <a:prstGeom prst="rect">
            <a:avLst/>
          </a:prstGeom>
          <a:noFill/>
          <a:ln w="9525">
            <a:noFill/>
            <a:miter lim="800000"/>
            <a:headEnd/>
            <a:tailEnd/>
          </a:ln>
          <a:effectLst/>
        </p:spPr>
        <p:txBody>
          <a:bodyPr wrap="none">
            <a:spAutoFit/>
          </a:bodyPr>
          <a:lstStyle/>
          <a:p>
            <a:pPr>
              <a:spcBef>
                <a:spcPct val="0"/>
              </a:spcBef>
            </a:pPr>
            <a:r>
              <a:rPr lang="zh-CN" altLang="en-US" sz="3600">
                <a:latin typeface="Times New Roman" pitchFamily="18" charset="0"/>
                <a:cs typeface="Times New Roman" pitchFamily="18" charset="0"/>
              </a:rPr>
              <a:t>•  </a:t>
            </a:r>
            <a:r>
              <a:rPr lang="zh-CN" altLang="en-US" sz="3600">
                <a:latin typeface="Times New Roman" pitchFamily="18" charset="0"/>
              </a:rPr>
              <a:t>转移类指令</a:t>
            </a:r>
          </a:p>
        </p:txBody>
      </p:sp>
      <p:sp>
        <p:nvSpPr>
          <p:cNvPr id="653317" name="Text Box 5"/>
          <p:cNvSpPr txBox="1">
            <a:spLocks noChangeArrowheads="1"/>
          </p:cNvSpPr>
          <p:nvPr/>
        </p:nvSpPr>
        <p:spPr bwMode="auto">
          <a:xfrm>
            <a:off x="914400" y="1219200"/>
            <a:ext cx="2743200" cy="519113"/>
          </a:xfrm>
          <a:prstGeom prst="rect">
            <a:avLst/>
          </a:prstGeom>
          <a:noFill/>
          <a:ln w="9525">
            <a:noFill/>
            <a:miter lim="800000"/>
            <a:headEnd/>
            <a:tailEnd/>
          </a:ln>
          <a:effectLst/>
        </p:spPr>
        <p:txBody>
          <a:bodyPr>
            <a:spAutoFit/>
          </a:bodyPr>
          <a:lstStyle/>
          <a:p>
            <a:pPr marL="495300" indent="-495300">
              <a:spcBef>
                <a:spcPct val="0"/>
              </a:spcBef>
            </a:pPr>
            <a:r>
              <a:rPr lang="en-US" altLang="zh-CN" sz="2800">
                <a:latin typeface="Times New Roman" pitchFamily="18" charset="0"/>
              </a:rPr>
              <a:t>⑨  JMP </a:t>
            </a:r>
            <a:r>
              <a:rPr lang="zh-CN" altLang="en-US" sz="2800">
                <a:latin typeface="Times New Roman" pitchFamily="18" charset="0"/>
              </a:rPr>
              <a:t>指令</a:t>
            </a:r>
          </a:p>
        </p:txBody>
      </p:sp>
      <p:sp>
        <p:nvSpPr>
          <p:cNvPr id="653318" name="Text Box 6"/>
          <p:cNvSpPr txBox="1">
            <a:spLocks noChangeArrowheads="1"/>
          </p:cNvSpPr>
          <p:nvPr/>
        </p:nvSpPr>
        <p:spPr bwMode="auto">
          <a:xfrm>
            <a:off x="1676400" y="1931988"/>
            <a:ext cx="471488" cy="457200"/>
          </a:xfrm>
          <a:prstGeom prst="rect">
            <a:avLst/>
          </a:prstGeom>
          <a:noFill/>
          <a:ln w="9525">
            <a:noFill/>
            <a:miter lim="800000"/>
            <a:headEnd/>
            <a:tailEnd/>
          </a:ln>
          <a:effectLst/>
        </p:spPr>
        <p:txBody>
          <a:bodyPr wrap="none">
            <a:spAutoFit/>
          </a:bodyPr>
          <a:lstStyle/>
          <a:p>
            <a:pPr>
              <a:spcBef>
                <a:spcPct val="0"/>
              </a:spcBef>
            </a:pPr>
            <a:r>
              <a:rPr lang="en-US" altLang="zh-CN" sz="2400" i="1">
                <a:latin typeface="Times New Roman" pitchFamily="18" charset="0"/>
              </a:rPr>
              <a:t>T</a:t>
            </a:r>
            <a:r>
              <a:rPr lang="en-US" altLang="zh-CN" sz="2400" baseline="-25000">
                <a:latin typeface="Times New Roman" pitchFamily="18" charset="0"/>
              </a:rPr>
              <a:t>0</a:t>
            </a:r>
            <a:endParaRPr lang="en-US" altLang="zh-CN" sz="2400">
              <a:latin typeface="Times New Roman" pitchFamily="18" charset="0"/>
            </a:endParaRPr>
          </a:p>
        </p:txBody>
      </p:sp>
      <p:sp>
        <p:nvSpPr>
          <p:cNvPr id="653319" name="Text Box 7"/>
          <p:cNvSpPr txBox="1">
            <a:spLocks noChangeArrowheads="1"/>
          </p:cNvSpPr>
          <p:nvPr/>
        </p:nvSpPr>
        <p:spPr bwMode="auto">
          <a:xfrm>
            <a:off x="1676400" y="2582863"/>
            <a:ext cx="471488" cy="457200"/>
          </a:xfrm>
          <a:prstGeom prst="rect">
            <a:avLst/>
          </a:prstGeom>
          <a:noFill/>
          <a:ln w="9525">
            <a:noFill/>
            <a:miter lim="800000"/>
            <a:headEnd/>
            <a:tailEnd/>
          </a:ln>
          <a:effectLst/>
        </p:spPr>
        <p:txBody>
          <a:bodyPr wrap="none">
            <a:spAutoFit/>
          </a:bodyPr>
          <a:lstStyle/>
          <a:p>
            <a:pPr>
              <a:spcBef>
                <a:spcPct val="0"/>
              </a:spcBef>
            </a:pPr>
            <a:r>
              <a:rPr lang="en-US" altLang="zh-CN" sz="2400" i="1">
                <a:latin typeface="Times New Roman" pitchFamily="18" charset="0"/>
              </a:rPr>
              <a:t>T</a:t>
            </a:r>
            <a:r>
              <a:rPr lang="en-US" altLang="zh-CN" sz="2400" baseline="-25000">
                <a:latin typeface="Times New Roman" pitchFamily="18" charset="0"/>
              </a:rPr>
              <a:t>1</a:t>
            </a:r>
            <a:endParaRPr lang="en-US" altLang="zh-CN" sz="2400">
              <a:latin typeface="Times New Roman" pitchFamily="18" charset="0"/>
            </a:endParaRPr>
          </a:p>
        </p:txBody>
      </p:sp>
      <p:grpSp>
        <p:nvGrpSpPr>
          <p:cNvPr id="2" name="Group 8"/>
          <p:cNvGrpSpPr>
            <a:grpSpLocks/>
          </p:cNvGrpSpPr>
          <p:nvPr/>
        </p:nvGrpSpPr>
        <p:grpSpPr bwMode="auto">
          <a:xfrm>
            <a:off x="2514600" y="1931988"/>
            <a:ext cx="2362200" cy="457200"/>
            <a:chOff x="1584" y="1217"/>
            <a:chExt cx="1488" cy="288"/>
          </a:xfrm>
        </p:grpSpPr>
        <p:sp>
          <p:nvSpPr>
            <p:cNvPr id="653321" name="Text Box 9"/>
            <p:cNvSpPr txBox="1">
              <a:spLocks noChangeArrowheads="1"/>
            </p:cNvSpPr>
            <p:nvPr/>
          </p:nvSpPr>
          <p:spPr bwMode="auto">
            <a:xfrm>
              <a:off x="1584" y="1217"/>
              <a:ext cx="800" cy="288"/>
            </a:xfrm>
            <a:prstGeom prst="rect">
              <a:avLst/>
            </a:prstGeom>
            <a:noFill/>
            <a:ln w="9525">
              <a:noFill/>
              <a:miter lim="800000"/>
              <a:headEnd/>
              <a:tailEnd/>
            </a:ln>
            <a:effectLst/>
          </p:spPr>
          <p:txBody>
            <a:bodyPr wrap="none">
              <a:spAutoFit/>
            </a:bodyPr>
            <a:lstStyle/>
            <a:p>
              <a:pPr>
                <a:spcBef>
                  <a:spcPct val="0"/>
                </a:spcBef>
              </a:pPr>
              <a:r>
                <a:rPr lang="en-US" altLang="zh-CN" sz="2400">
                  <a:latin typeface="Times New Roman" pitchFamily="18" charset="0"/>
                </a:rPr>
                <a:t>Ad ( IR)</a:t>
              </a:r>
            </a:p>
          </p:txBody>
        </p:sp>
        <p:sp>
          <p:nvSpPr>
            <p:cNvPr id="653322" name="Line 10"/>
            <p:cNvSpPr>
              <a:spLocks noChangeShapeType="1"/>
            </p:cNvSpPr>
            <p:nvPr/>
          </p:nvSpPr>
          <p:spPr bwMode="auto">
            <a:xfrm>
              <a:off x="2393" y="1361"/>
              <a:ext cx="295" cy="0"/>
            </a:xfrm>
            <a:prstGeom prst="line">
              <a:avLst/>
            </a:prstGeom>
            <a:noFill/>
            <a:ln w="28575">
              <a:solidFill>
                <a:schemeClr val="tx1"/>
              </a:solidFill>
              <a:round/>
              <a:headEnd/>
              <a:tailEnd type="stealth" w="med" len="med"/>
            </a:ln>
            <a:effectLst/>
          </p:spPr>
          <p:txBody>
            <a:bodyPr wrap="none"/>
            <a:lstStyle/>
            <a:p>
              <a:endParaRPr lang="zh-CN" altLang="en-US"/>
            </a:p>
          </p:txBody>
        </p:sp>
        <p:sp>
          <p:nvSpPr>
            <p:cNvPr id="653323" name="Text Box 11"/>
            <p:cNvSpPr txBox="1">
              <a:spLocks noChangeArrowheads="1"/>
            </p:cNvSpPr>
            <p:nvPr/>
          </p:nvSpPr>
          <p:spPr bwMode="auto">
            <a:xfrm>
              <a:off x="2700" y="1217"/>
              <a:ext cx="372" cy="288"/>
            </a:xfrm>
            <a:prstGeom prst="rect">
              <a:avLst/>
            </a:prstGeom>
            <a:noFill/>
            <a:ln w="9525">
              <a:noFill/>
              <a:miter lim="800000"/>
              <a:headEnd/>
              <a:tailEnd/>
            </a:ln>
            <a:effectLst/>
          </p:spPr>
          <p:txBody>
            <a:bodyPr wrap="none">
              <a:spAutoFit/>
            </a:bodyPr>
            <a:lstStyle/>
            <a:p>
              <a:pPr>
                <a:spcBef>
                  <a:spcPct val="0"/>
                </a:spcBef>
              </a:pPr>
              <a:r>
                <a:rPr lang="en-US" altLang="zh-CN" sz="2400">
                  <a:latin typeface="Times New Roman" pitchFamily="18" charset="0"/>
                </a:rPr>
                <a:t>PC</a:t>
              </a:r>
            </a:p>
          </p:txBody>
        </p:sp>
      </p:grpSp>
      <p:grpSp>
        <p:nvGrpSpPr>
          <p:cNvPr id="3" name="Group 12"/>
          <p:cNvGrpSpPr>
            <a:grpSpLocks/>
          </p:cNvGrpSpPr>
          <p:nvPr/>
        </p:nvGrpSpPr>
        <p:grpSpPr bwMode="auto">
          <a:xfrm>
            <a:off x="2514600" y="2582863"/>
            <a:ext cx="3516313" cy="457200"/>
            <a:chOff x="1584" y="1627"/>
            <a:chExt cx="2215" cy="288"/>
          </a:xfrm>
        </p:grpSpPr>
        <p:sp>
          <p:nvSpPr>
            <p:cNvPr id="653325" name="Text Box 13"/>
            <p:cNvSpPr txBox="1">
              <a:spLocks noChangeArrowheads="1"/>
            </p:cNvSpPr>
            <p:nvPr/>
          </p:nvSpPr>
          <p:spPr bwMode="auto">
            <a:xfrm>
              <a:off x="1584" y="1627"/>
              <a:ext cx="1232" cy="288"/>
            </a:xfrm>
            <a:prstGeom prst="rect">
              <a:avLst/>
            </a:prstGeom>
            <a:noFill/>
            <a:ln w="9525">
              <a:noFill/>
              <a:miter lim="800000"/>
              <a:headEnd/>
              <a:tailEnd/>
            </a:ln>
            <a:effectLst/>
          </p:spPr>
          <p:txBody>
            <a:bodyPr wrap="none">
              <a:spAutoFit/>
            </a:bodyPr>
            <a:lstStyle/>
            <a:p>
              <a:pPr>
                <a:spcBef>
                  <a:spcPct val="0"/>
                </a:spcBef>
              </a:pPr>
              <a:r>
                <a:rPr lang="en-US" altLang="zh-CN" sz="2400">
                  <a:solidFill>
                    <a:schemeClr val="folHlink"/>
                  </a:solidFill>
                  <a:latin typeface="Times New Roman" pitchFamily="18" charset="0"/>
                </a:rPr>
                <a:t>Ad ( CMDR )</a:t>
              </a:r>
            </a:p>
          </p:txBody>
        </p:sp>
        <p:sp>
          <p:nvSpPr>
            <p:cNvPr id="653326" name="Line 14"/>
            <p:cNvSpPr>
              <a:spLocks noChangeShapeType="1"/>
            </p:cNvSpPr>
            <p:nvPr/>
          </p:nvSpPr>
          <p:spPr bwMode="auto">
            <a:xfrm>
              <a:off x="2806" y="1771"/>
              <a:ext cx="295" cy="0"/>
            </a:xfrm>
            <a:prstGeom prst="line">
              <a:avLst/>
            </a:prstGeom>
            <a:noFill/>
            <a:ln w="28575">
              <a:solidFill>
                <a:schemeClr val="folHlink"/>
              </a:solidFill>
              <a:round/>
              <a:headEnd/>
              <a:tailEnd type="stealth" w="med" len="med"/>
            </a:ln>
            <a:effectLst/>
          </p:spPr>
          <p:txBody>
            <a:bodyPr wrap="none"/>
            <a:lstStyle/>
            <a:p>
              <a:endParaRPr lang="zh-CN" altLang="en-US"/>
            </a:p>
          </p:txBody>
        </p:sp>
        <p:sp>
          <p:nvSpPr>
            <p:cNvPr id="653327" name="Text Box 15"/>
            <p:cNvSpPr txBox="1">
              <a:spLocks noChangeArrowheads="1"/>
            </p:cNvSpPr>
            <p:nvPr/>
          </p:nvSpPr>
          <p:spPr bwMode="auto">
            <a:xfrm>
              <a:off x="3085" y="1627"/>
              <a:ext cx="714" cy="288"/>
            </a:xfrm>
            <a:prstGeom prst="rect">
              <a:avLst/>
            </a:prstGeom>
            <a:noFill/>
            <a:ln w="9525">
              <a:noFill/>
              <a:miter lim="800000"/>
              <a:headEnd/>
              <a:tailEnd/>
            </a:ln>
            <a:effectLst/>
          </p:spPr>
          <p:txBody>
            <a:bodyPr wrap="none">
              <a:spAutoFit/>
            </a:bodyPr>
            <a:lstStyle/>
            <a:p>
              <a:pPr>
                <a:spcBef>
                  <a:spcPct val="0"/>
                </a:spcBef>
              </a:pPr>
              <a:r>
                <a:rPr lang="en-US" altLang="zh-CN" sz="2400">
                  <a:solidFill>
                    <a:schemeClr val="folHlink"/>
                  </a:solidFill>
                  <a:latin typeface="Times New Roman" pitchFamily="18" charset="0"/>
                </a:rPr>
                <a:t>CMAR</a:t>
              </a:r>
            </a:p>
          </p:txBody>
        </p:sp>
      </p:grpSp>
      <p:sp>
        <p:nvSpPr>
          <p:cNvPr id="653328" name="Text Box 16"/>
          <p:cNvSpPr txBox="1">
            <a:spLocks noChangeArrowheads="1"/>
          </p:cNvSpPr>
          <p:nvPr/>
        </p:nvSpPr>
        <p:spPr bwMode="auto">
          <a:xfrm>
            <a:off x="914400" y="3309938"/>
            <a:ext cx="2514600" cy="519112"/>
          </a:xfrm>
          <a:prstGeom prst="rect">
            <a:avLst/>
          </a:prstGeom>
          <a:noFill/>
          <a:ln w="9525">
            <a:noFill/>
            <a:miter lim="800000"/>
            <a:headEnd/>
            <a:tailEnd/>
          </a:ln>
          <a:effectLst/>
        </p:spPr>
        <p:txBody>
          <a:bodyPr>
            <a:spAutoFit/>
          </a:bodyPr>
          <a:lstStyle/>
          <a:p>
            <a:pPr marL="495300" indent="-495300">
              <a:spcBef>
                <a:spcPct val="0"/>
              </a:spcBef>
            </a:pPr>
            <a:r>
              <a:rPr lang="en-US" altLang="zh-CN" sz="2800">
                <a:latin typeface="Times New Roman" pitchFamily="18" charset="0"/>
              </a:rPr>
              <a:t>⑩  BAN </a:t>
            </a:r>
            <a:r>
              <a:rPr lang="zh-CN" altLang="en-US" sz="2800">
                <a:latin typeface="Times New Roman" pitchFamily="18" charset="0"/>
              </a:rPr>
              <a:t>指令</a:t>
            </a:r>
          </a:p>
        </p:txBody>
      </p:sp>
      <p:sp>
        <p:nvSpPr>
          <p:cNvPr id="653329" name="Text Box 17"/>
          <p:cNvSpPr txBox="1">
            <a:spLocks noChangeArrowheads="1"/>
          </p:cNvSpPr>
          <p:nvPr/>
        </p:nvSpPr>
        <p:spPr bwMode="auto">
          <a:xfrm>
            <a:off x="1676400" y="4022725"/>
            <a:ext cx="471488" cy="457200"/>
          </a:xfrm>
          <a:prstGeom prst="rect">
            <a:avLst/>
          </a:prstGeom>
          <a:noFill/>
          <a:ln w="9525">
            <a:noFill/>
            <a:miter lim="800000"/>
            <a:headEnd/>
            <a:tailEnd/>
          </a:ln>
          <a:effectLst/>
        </p:spPr>
        <p:txBody>
          <a:bodyPr wrap="none">
            <a:spAutoFit/>
          </a:bodyPr>
          <a:lstStyle/>
          <a:p>
            <a:pPr>
              <a:spcBef>
                <a:spcPct val="0"/>
              </a:spcBef>
            </a:pPr>
            <a:r>
              <a:rPr lang="en-US" altLang="zh-CN" sz="2400" i="1">
                <a:latin typeface="Times New Roman" pitchFamily="18" charset="0"/>
              </a:rPr>
              <a:t>T</a:t>
            </a:r>
            <a:r>
              <a:rPr lang="en-US" altLang="zh-CN" sz="2400" baseline="-25000">
                <a:latin typeface="Times New Roman" pitchFamily="18" charset="0"/>
              </a:rPr>
              <a:t>0</a:t>
            </a:r>
            <a:endParaRPr lang="en-US" altLang="zh-CN" sz="2400">
              <a:latin typeface="Times New Roman" pitchFamily="18" charset="0"/>
            </a:endParaRPr>
          </a:p>
        </p:txBody>
      </p:sp>
      <p:sp>
        <p:nvSpPr>
          <p:cNvPr id="653330" name="Text Box 18"/>
          <p:cNvSpPr txBox="1">
            <a:spLocks noChangeArrowheads="1"/>
          </p:cNvSpPr>
          <p:nvPr/>
        </p:nvSpPr>
        <p:spPr bwMode="auto">
          <a:xfrm>
            <a:off x="1676400" y="4673600"/>
            <a:ext cx="471488" cy="457200"/>
          </a:xfrm>
          <a:prstGeom prst="rect">
            <a:avLst/>
          </a:prstGeom>
          <a:noFill/>
          <a:ln w="9525">
            <a:noFill/>
            <a:miter lim="800000"/>
            <a:headEnd/>
            <a:tailEnd/>
          </a:ln>
          <a:effectLst/>
        </p:spPr>
        <p:txBody>
          <a:bodyPr wrap="none">
            <a:spAutoFit/>
          </a:bodyPr>
          <a:lstStyle/>
          <a:p>
            <a:pPr>
              <a:spcBef>
                <a:spcPct val="0"/>
              </a:spcBef>
            </a:pPr>
            <a:r>
              <a:rPr lang="en-US" altLang="zh-CN" sz="2400" i="1">
                <a:latin typeface="Times New Roman" pitchFamily="18" charset="0"/>
              </a:rPr>
              <a:t>T</a:t>
            </a:r>
            <a:r>
              <a:rPr lang="en-US" altLang="zh-CN" sz="2400" baseline="-25000">
                <a:latin typeface="Times New Roman" pitchFamily="18" charset="0"/>
              </a:rPr>
              <a:t>1</a:t>
            </a:r>
            <a:endParaRPr lang="en-US" altLang="zh-CN" sz="2400">
              <a:latin typeface="Times New Roman" pitchFamily="18" charset="0"/>
            </a:endParaRPr>
          </a:p>
        </p:txBody>
      </p:sp>
      <p:grpSp>
        <p:nvGrpSpPr>
          <p:cNvPr id="4" name="Group 19"/>
          <p:cNvGrpSpPr>
            <a:grpSpLocks/>
          </p:cNvGrpSpPr>
          <p:nvPr/>
        </p:nvGrpSpPr>
        <p:grpSpPr bwMode="auto">
          <a:xfrm>
            <a:off x="2514600" y="4673600"/>
            <a:ext cx="3581400" cy="457200"/>
            <a:chOff x="1584" y="2944"/>
            <a:chExt cx="2256" cy="288"/>
          </a:xfrm>
        </p:grpSpPr>
        <p:sp>
          <p:nvSpPr>
            <p:cNvPr id="653332" name="Text Box 20"/>
            <p:cNvSpPr txBox="1">
              <a:spLocks noChangeArrowheads="1"/>
            </p:cNvSpPr>
            <p:nvPr/>
          </p:nvSpPr>
          <p:spPr bwMode="auto">
            <a:xfrm>
              <a:off x="1584" y="2944"/>
              <a:ext cx="1232" cy="288"/>
            </a:xfrm>
            <a:prstGeom prst="rect">
              <a:avLst/>
            </a:prstGeom>
            <a:noFill/>
            <a:ln w="9525">
              <a:noFill/>
              <a:miter lim="800000"/>
              <a:headEnd/>
              <a:tailEnd/>
            </a:ln>
            <a:effectLst/>
          </p:spPr>
          <p:txBody>
            <a:bodyPr wrap="none">
              <a:spAutoFit/>
            </a:bodyPr>
            <a:lstStyle/>
            <a:p>
              <a:pPr>
                <a:spcBef>
                  <a:spcPct val="0"/>
                </a:spcBef>
              </a:pPr>
              <a:r>
                <a:rPr lang="en-US" altLang="zh-CN" sz="2400">
                  <a:solidFill>
                    <a:schemeClr val="folHlink"/>
                  </a:solidFill>
                  <a:latin typeface="Times New Roman" pitchFamily="18" charset="0"/>
                </a:rPr>
                <a:t>Ad ( CMDR )</a:t>
              </a:r>
            </a:p>
          </p:txBody>
        </p:sp>
        <p:sp>
          <p:nvSpPr>
            <p:cNvPr id="653333" name="Line 21"/>
            <p:cNvSpPr>
              <a:spLocks noChangeShapeType="1"/>
            </p:cNvSpPr>
            <p:nvPr/>
          </p:nvSpPr>
          <p:spPr bwMode="auto">
            <a:xfrm>
              <a:off x="2825" y="3088"/>
              <a:ext cx="295" cy="0"/>
            </a:xfrm>
            <a:prstGeom prst="line">
              <a:avLst/>
            </a:prstGeom>
            <a:noFill/>
            <a:ln w="28575">
              <a:solidFill>
                <a:schemeClr val="folHlink"/>
              </a:solidFill>
              <a:round/>
              <a:headEnd/>
              <a:tailEnd type="stealth" w="med" len="med"/>
            </a:ln>
            <a:effectLst/>
          </p:spPr>
          <p:txBody>
            <a:bodyPr wrap="none"/>
            <a:lstStyle/>
            <a:p>
              <a:endParaRPr lang="zh-CN" altLang="en-US"/>
            </a:p>
          </p:txBody>
        </p:sp>
        <p:sp>
          <p:nvSpPr>
            <p:cNvPr id="653334" name="Text Box 22"/>
            <p:cNvSpPr txBox="1">
              <a:spLocks noChangeArrowheads="1"/>
            </p:cNvSpPr>
            <p:nvPr/>
          </p:nvSpPr>
          <p:spPr bwMode="auto">
            <a:xfrm>
              <a:off x="3126" y="2944"/>
              <a:ext cx="714" cy="288"/>
            </a:xfrm>
            <a:prstGeom prst="rect">
              <a:avLst/>
            </a:prstGeom>
            <a:noFill/>
            <a:ln w="9525">
              <a:noFill/>
              <a:miter lim="800000"/>
              <a:headEnd/>
              <a:tailEnd/>
            </a:ln>
            <a:effectLst/>
          </p:spPr>
          <p:txBody>
            <a:bodyPr wrap="none">
              <a:spAutoFit/>
            </a:bodyPr>
            <a:lstStyle/>
            <a:p>
              <a:pPr>
                <a:spcBef>
                  <a:spcPct val="0"/>
                </a:spcBef>
              </a:pPr>
              <a:r>
                <a:rPr lang="en-US" altLang="zh-CN" sz="2400">
                  <a:solidFill>
                    <a:schemeClr val="folHlink"/>
                  </a:solidFill>
                  <a:latin typeface="Times New Roman" pitchFamily="18" charset="0"/>
                </a:rPr>
                <a:t>CMAR</a:t>
              </a:r>
            </a:p>
          </p:txBody>
        </p:sp>
      </p:grpSp>
      <p:grpSp>
        <p:nvGrpSpPr>
          <p:cNvPr id="5" name="Group 30"/>
          <p:cNvGrpSpPr>
            <a:grpSpLocks/>
          </p:cNvGrpSpPr>
          <p:nvPr/>
        </p:nvGrpSpPr>
        <p:grpSpPr bwMode="auto">
          <a:xfrm>
            <a:off x="2514600" y="4022725"/>
            <a:ext cx="4724400" cy="457200"/>
            <a:chOff x="1584" y="2534"/>
            <a:chExt cx="2976" cy="288"/>
          </a:xfrm>
        </p:grpSpPr>
        <p:sp>
          <p:nvSpPr>
            <p:cNvPr id="653336" name="Text Box 24"/>
            <p:cNvSpPr txBox="1">
              <a:spLocks noChangeArrowheads="1"/>
            </p:cNvSpPr>
            <p:nvPr/>
          </p:nvSpPr>
          <p:spPr bwMode="auto">
            <a:xfrm>
              <a:off x="1584" y="2534"/>
              <a:ext cx="2249" cy="288"/>
            </a:xfrm>
            <a:prstGeom prst="rect">
              <a:avLst/>
            </a:prstGeom>
            <a:noFill/>
            <a:ln w="9525">
              <a:noFill/>
              <a:miter lim="800000"/>
              <a:headEnd/>
              <a:tailEnd/>
            </a:ln>
            <a:effectLst/>
          </p:spPr>
          <p:txBody>
            <a:bodyPr wrap="none">
              <a:spAutoFit/>
            </a:bodyPr>
            <a:lstStyle/>
            <a:p>
              <a:pPr>
                <a:spcBef>
                  <a:spcPct val="0"/>
                </a:spcBef>
              </a:pPr>
              <a:r>
                <a:rPr lang="en-US" altLang="zh-CN" sz="2400">
                  <a:latin typeface="Times New Roman" pitchFamily="18" charset="0"/>
                </a:rPr>
                <a:t>A</a:t>
              </a:r>
              <a:r>
                <a:rPr lang="en-US" altLang="zh-CN" sz="2400" baseline="-25000">
                  <a:latin typeface="Times New Roman" pitchFamily="18" charset="0"/>
                </a:rPr>
                <a:t>0</a:t>
              </a:r>
              <a:r>
                <a:rPr lang="en-US" altLang="zh-CN" sz="2400">
                  <a:latin typeface="Times New Roman" pitchFamily="18" charset="0"/>
                </a:rPr>
                <a:t> </a:t>
              </a:r>
              <a:r>
                <a:rPr lang="en-US" altLang="zh-CN" sz="2400">
                  <a:latin typeface="Times New Roman" pitchFamily="18" charset="0"/>
                  <a:cs typeface="Times New Roman" pitchFamily="18" charset="0"/>
                </a:rPr>
                <a:t>•</a:t>
              </a:r>
              <a:r>
                <a:rPr lang="en-US" altLang="zh-CN" sz="2400">
                  <a:latin typeface="Times New Roman" pitchFamily="18" charset="0"/>
                </a:rPr>
                <a:t> Ad ( IR ) + A</a:t>
              </a:r>
              <a:r>
                <a:rPr lang="en-US" altLang="zh-CN" sz="2400" baseline="-25000">
                  <a:latin typeface="Times New Roman" pitchFamily="18" charset="0"/>
                </a:rPr>
                <a:t>0 </a:t>
              </a:r>
              <a:r>
                <a:rPr lang="en-US" altLang="zh-CN" sz="2400">
                  <a:latin typeface="Times New Roman" pitchFamily="18" charset="0"/>
                  <a:cs typeface="Times New Roman" pitchFamily="18" charset="0"/>
                </a:rPr>
                <a:t>• </a:t>
              </a:r>
              <a:r>
                <a:rPr lang="en-US" altLang="zh-CN" sz="2400">
                  <a:latin typeface="Times New Roman" pitchFamily="18" charset="0"/>
                </a:rPr>
                <a:t>( PC )</a:t>
              </a:r>
            </a:p>
          </p:txBody>
        </p:sp>
        <p:sp>
          <p:nvSpPr>
            <p:cNvPr id="653337" name="Line 25"/>
            <p:cNvSpPr>
              <a:spLocks noChangeShapeType="1"/>
            </p:cNvSpPr>
            <p:nvPr/>
          </p:nvSpPr>
          <p:spPr bwMode="auto">
            <a:xfrm>
              <a:off x="3881" y="2678"/>
              <a:ext cx="295" cy="0"/>
            </a:xfrm>
            <a:prstGeom prst="line">
              <a:avLst/>
            </a:prstGeom>
            <a:noFill/>
            <a:ln w="28575">
              <a:solidFill>
                <a:schemeClr val="tx1"/>
              </a:solidFill>
              <a:round/>
              <a:headEnd/>
              <a:tailEnd type="stealth" w="med" len="med"/>
            </a:ln>
            <a:effectLst/>
          </p:spPr>
          <p:txBody>
            <a:bodyPr wrap="none"/>
            <a:lstStyle/>
            <a:p>
              <a:endParaRPr lang="zh-CN" altLang="en-US"/>
            </a:p>
          </p:txBody>
        </p:sp>
        <p:sp>
          <p:nvSpPr>
            <p:cNvPr id="653338" name="Text Box 26"/>
            <p:cNvSpPr txBox="1">
              <a:spLocks noChangeArrowheads="1"/>
            </p:cNvSpPr>
            <p:nvPr/>
          </p:nvSpPr>
          <p:spPr bwMode="auto">
            <a:xfrm>
              <a:off x="4188" y="2534"/>
              <a:ext cx="372" cy="288"/>
            </a:xfrm>
            <a:prstGeom prst="rect">
              <a:avLst/>
            </a:prstGeom>
            <a:noFill/>
            <a:ln w="9525">
              <a:noFill/>
              <a:miter lim="800000"/>
              <a:headEnd/>
              <a:tailEnd/>
            </a:ln>
            <a:effectLst/>
          </p:spPr>
          <p:txBody>
            <a:bodyPr wrap="none">
              <a:spAutoFit/>
            </a:bodyPr>
            <a:lstStyle/>
            <a:p>
              <a:pPr>
                <a:spcBef>
                  <a:spcPct val="0"/>
                </a:spcBef>
              </a:pPr>
              <a:r>
                <a:rPr lang="en-US" altLang="zh-CN" sz="2400">
                  <a:latin typeface="Times New Roman" pitchFamily="18" charset="0"/>
                </a:rPr>
                <a:t>PC</a:t>
              </a:r>
            </a:p>
          </p:txBody>
        </p:sp>
        <p:sp>
          <p:nvSpPr>
            <p:cNvPr id="653339" name="Line 27"/>
            <p:cNvSpPr>
              <a:spLocks noChangeShapeType="1"/>
            </p:cNvSpPr>
            <p:nvPr/>
          </p:nvSpPr>
          <p:spPr bwMode="auto">
            <a:xfrm>
              <a:off x="2976" y="2582"/>
              <a:ext cx="122" cy="0"/>
            </a:xfrm>
            <a:prstGeom prst="line">
              <a:avLst/>
            </a:prstGeom>
            <a:noFill/>
            <a:ln w="19050">
              <a:solidFill>
                <a:schemeClr val="tx1"/>
              </a:solidFill>
              <a:round/>
              <a:headEnd/>
              <a:tailEnd/>
            </a:ln>
            <a:effectLst/>
          </p:spPr>
          <p:txBody>
            <a:bodyPr wrap="none"/>
            <a:lstStyle/>
            <a:p>
              <a:endParaRPr lang="zh-CN" altLang="en-US"/>
            </a:p>
          </p:txBody>
        </p:sp>
      </p:grpSp>
      <p:sp>
        <p:nvSpPr>
          <p:cNvPr id="653340" name="Rectangle 28"/>
          <p:cNvSpPr>
            <a:spLocks noChangeArrowheads="1"/>
          </p:cNvSpPr>
          <p:nvPr/>
        </p:nvSpPr>
        <p:spPr bwMode="auto">
          <a:xfrm>
            <a:off x="7696200" y="152400"/>
            <a:ext cx="1447800" cy="838200"/>
          </a:xfrm>
          <a:prstGeom prst="rect">
            <a:avLst/>
          </a:prstGeom>
          <a:noFill/>
          <a:ln w="9525">
            <a:noFill/>
            <a:miter lim="800000"/>
            <a:headEnd/>
            <a:tailEnd/>
          </a:ln>
          <a:effectLst/>
        </p:spPr>
        <p:txBody>
          <a:bodyPr lIns="92075" tIns="46038" rIns="92075" bIns="46038" anchor="ctr"/>
          <a:lstStyle/>
          <a:p>
            <a:pPr>
              <a:spcBef>
                <a:spcPct val="0"/>
              </a:spcBef>
            </a:pPr>
            <a:r>
              <a:rPr lang="zh-CN" altLang="en-US" sz="4400">
                <a:solidFill>
                  <a:schemeClr val="tx2"/>
                </a:solidFill>
                <a:effectLst>
                  <a:outerShdw blurRad="38100" dist="38100" dir="2700000" algn="tl">
                    <a:srgbClr val="000000"/>
                  </a:outerShdw>
                </a:effectLst>
                <a:latin typeface="Arial" charset="0"/>
              </a:rPr>
              <a:t>10.2</a:t>
            </a:r>
          </a:p>
        </p:txBody>
      </p:sp>
      <p:sp>
        <p:nvSpPr>
          <p:cNvPr id="653341" name="AutoShape 29">
            <a:hlinkClick r:id="" action="ppaction://noaction" highlightClick="1"/>
          </p:cNvPr>
          <p:cNvSpPr>
            <a:spLocks noChangeArrowheads="1"/>
          </p:cNvSpPr>
          <p:nvPr/>
        </p:nvSpPr>
        <p:spPr bwMode="auto">
          <a:xfrm>
            <a:off x="8589963" y="6516688"/>
            <a:ext cx="539750" cy="333375"/>
          </a:xfrm>
          <a:prstGeom prst="actionButtonEnd">
            <a:avLst/>
          </a:prstGeom>
          <a:solidFill>
            <a:srgbClr val="3366FF"/>
          </a:solidFill>
          <a:ln w="9525">
            <a:noFill/>
            <a:miter lim="800000"/>
            <a:headEnd/>
            <a:tailEnd/>
          </a:ln>
          <a:effectLst/>
        </p:spPr>
        <p:txBody>
          <a:bodyPr wrap="none" anchor="ctr">
            <a:spAutoFit/>
          </a:bodyPr>
          <a:lstStyle/>
          <a:p>
            <a:endParaRPr lang="zh-CN" altLang="en-US"/>
          </a:p>
        </p:txBody>
      </p:sp>
      <p:sp>
        <p:nvSpPr>
          <p:cNvPr id="30" name="日期占位符 29"/>
          <p:cNvSpPr>
            <a:spLocks noGrp="1"/>
          </p:cNvSpPr>
          <p:nvPr>
            <p:ph type="dt" sz="half" idx="10"/>
          </p:nvPr>
        </p:nvSpPr>
        <p:spPr/>
        <p:txBody>
          <a:bodyPr/>
          <a:lstStyle/>
          <a:p>
            <a:fld id="{97D89D96-0962-43C2-9ACB-B031F3C37098}" type="datetime1">
              <a:rPr lang="zh-CN" altLang="en-US" smtClean="0"/>
              <a:pPr/>
              <a:t>2019/11/28</a:t>
            </a:fld>
            <a:endParaRPr lang="zh-CN" altLang="en-US"/>
          </a:p>
        </p:txBody>
      </p:sp>
      <p:sp>
        <p:nvSpPr>
          <p:cNvPr id="31" name="灯片编号占位符 30"/>
          <p:cNvSpPr>
            <a:spLocks noGrp="1"/>
          </p:cNvSpPr>
          <p:nvPr>
            <p:ph type="sldNum" sz="quarter" idx="12"/>
          </p:nvPr>
        </p:nvSpPr>
        <p:spPr/>
        <p:txBody>
          <a:bodyPr/>
          <a:lstStyle/>
          <a:p>
            <a:fld id="{0C913308-F349-4B6D-A68A-DD1791B4A57B}" type="slidenum">
              <a:rPr lang="zh-CN" altLang="en-US" smtClean="0"/>
              <a:pPr/>
              <a:t>52</a:t>
            </a:fld>
            <a:endParaRPr lang="zh-CN" altLang="en-US"/>
          </a:p>
        </p:txBody>
      </p:sp>
      <p:sp>
        <p:nvSpPr>
          <p:cNvPr id="32" name="页脚占位符 31"/>
          <p:cNvSpPr>
            <a:spLocks noGrp="1"/>
          </p:cNvSpPr>
          <p:nvPr>
            <p:ph type="ftr" sz="quarter" idx="11"/>
          </p:nvPr>
        </p:nvSpPr>
        <p:spPr/>
        <p:txBody>
          <a:bodyPr/>
          <a:lstStyle/>
          <a:p>
            <a:r>
              <a:rPr lang="zh-CN" altLang="en-US" smtClean="0"/>
              <a:t>龙芯</a:t>
            </a:r>
            <a:r>
              <a:rPr lang="en-US" altLang="zh-CN" smtClean="0"/>
              <a:t>-</a:t>
            </a:r>
            <a:r>
              <a:rPr lang="zh-CN" altLang="en-US" smtClean="0"/>
              <a:t>东北大学（秦皇岛）联合实验室</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53317"/>
                                        </p:tgtEl>
                                        <p:attrNameLst>
                                          <p:attrName>style.visibility</p:attrName>
                                        </p:attrNameLst>
                                      </p:cBhvr>
                                      <p:to>
                                        <p:strVal val="visible"/>
                                      </p:to>
                                    </p:set>
                                    <p:animEffect transition="in" filter="blinds(horizontal)">
                                      <p:cBhvr>
                                        <p:cTn id="7" dur="500"/>
                                        <p:tgtEl>
                                          <p:spTgt spid="65331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53318"/>
                                        </p:tgtEl>
                                        <p:attrNameLst>
                                          <p:attrName>style.visibility</p:attrName>
                                        </p:attrNameLst>
                                      </p:cBhvr>
                                      <p:to>
                                        <p:strVal val="visible"/>
                                      </p:to>
                                    </p:set>
                                    <p:animEffect transition="in" filter="blinds(horizontal)">
                                      <p:cBhvr>
                                        <p:cTn id="12" dur="500"/>
                                        <p:tgtEl>
                                          <p:spTgt spid="65331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53319"/>
                                        </p:tgtEl>
                                        <p:attrNameLst>
                                          <p:attrName>style.visibility</p:attrName>
                                        </p:attrNameLst>
                                      </p:cBhvr>
                                      <p:to>
                                        <p:strVal val="visible"/>
                                      </p:to>
                                    </p:set>
                                    <p:animEffect transition="in" filter="blinds(horizontal)">
                                      <p:cBhvr>
                                        <p:cTn id="22" dur="500"/>
                                        <p:tgtEl>
                                          <p:spTgt spid="65331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linds(horizontal)">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53328"/>
                                        </p:tgtEl>
                                        <p:attrNameLst>
                                          <p:attrName>style.visibility</p:attrName>
                                        </p:attrNameLst>
                                      </p:cBhvr>
                                      <p:to>
                                        <p:strVal val="visible"/>
                                      </p:to>
                                    </p:set>
                                    <p:animEffect transition="in" filter="blinds(horizontal)">
                                      <p:cBhvr>
                                        <p:cTn id="32" dur="500"/>
                                        <p:tgtEl>
                                          <p:spTgt spid="65332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53329"/>
                                        </p:tgtEl>
                                        <p:attrNameLst>
                                          <p:attrName>style.visibility</p:attrName>
                                        </p:attrNameLst>
                                      </p:cBhvr>
                                      <p:to>
                                        <p:strVal val="visible"/>
                                      </p:to>
                                    </p:set>
                                    <p:animEffect transition="in" filter="blinds(horizontal)">
                                      <p:cBhvr>
                                        <p:cTn id="37" dur="500"/>
                                        <p:tgtEl>
                                          <p:spTgt spid="653329"/>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blinds(horizontal)">
                                      <p:cBhvr>
                                        <p:cTn id="42" dur="500"/>
                                        <p:tgtEl>
                                          <p:spTgt spid="5"/>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653330"/>
                                        </p:tgtEl>
                                        <p:attrNameLst>
                                          <p:attrName>style.visibility</p:attrName>
                                        </p:attrNameLst>
                                      </p:cBhvr>
                                      <p:to>
                                        <p:strVal val="visible"/>
                                      </p:to>
                                    </p:set>
                                    <p:animEffect transition="in" filter="blinds(horizontal)">
                                      <p:cBhvr>
                                        <p:cTn id="47" dur="500"/>
                                        <p:tgtEl>
                                          <p:spTgt spid="653330"/>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blinds(horizontal)">
                                      <p:cBhvr>
                                        <p:cTn id="52" dur="500"/>
                                        <p:tgtEl>
                                          <p:spTgt spid="4"/>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2" fill="hold" grpId="0" nodeType="clickEffect">
                                  <p:stCondLst>
                                    <p:cond delay="0"/>
                                  </p:stCondLst>
                                  <p:childTnLst>
                                    <p:set>
                                      <p:cBhvr>
                                        <p:cTn id="56" dur="1" fill="hold">
                                          <p:stCondLst>
                                            <p:cond delay="0"/>
                                          </p:stCondLst>
                                        </p:cTn>
                                        <p:tgtEl>
                                          <p:spTgt spid="653314"/>
                                        </p:tgtEl>
                                        <p:attrNameLst>
                                          <p:attrName>style.visibility</p:attrName>
                                        </p:attrNameLst>
                                      </p:cBhvr>
                                      <p:to>
                                        <p:strVal val="visible"/>
                                      </p:to>
                                    </p:set>
                                    <p:anim calcmode="lin" valueType="num">
                                      <p:cBhvr additive="base">
                                        <p:cTn id="57" dur="500" fill="hold"/>
                                        <p:tgtEl>
                                          <p:spTgt spid="653314"/>
                                        </p:tgtEl>
                                        <p:attrNameLst>
                                          <p:attrName>ppt_x</p:attrName>
                                        </p:attrNameLst>
                                      </p:cBhvr>
                                      <p:tavLst>
                                        <p:tav tm="0">
                                          <p:val>
                                            <p:strVal val="1+#ppt_w/2"/>
                                          </p:val>
                                        </p:tav>
                                        <p:tav tm="100000">
                                          <p:val>
                                            <p:strVal val="#ppt_x"/>
                                          </p:val>
                                        </p:tav>
                                      </p:tavLst>
                                    </p:anim>
                                    <p:anim calcmode="lin" valueType="num">
                                      <p:cBhvr additive="base">
                                        <p:cTn id="58" dur="500" fill="hold"/>
                                        <p:tgtEl>
                                          <p:spTgt spid="653314"/>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2" fill="hold" grpId="0" nodeType="clickEffect">
                                  <p:stCondLst>
                                    <p:cond delay="0"/>
                                  </p:stCondLst>
                                  <p:childTnLst>
                                    <p:set>
                                      <p:cBhvr>
                                        <p:cTn id="62" dur="1" fill="hold">
                                          <p:stCondLst>
                                            <p:cond delay="0"/>
                                          </p:stCondLst>
                                        </p:cTn>
                                        <p:tgtEl>
                                          <p:spTgt spid="653315"/>
                                        </p:tgtEl>
                                        <p:attrNameLst>
                                          <p:attrName>style.visibility</p:attrName>
                                        </p:attrNameLst>
                                      </p:cBhvr>
                                      <p:to>
                                        <p:strVal val="visible"/>
                                      </p:to>
                                    </p:set>
                                    <p:anim calcmode="lin" valueType="num">
                                      <p:cBhvr additive="base">
                                        <p:cTn id="63" dur="500" fill="hold"/>
                                        <p:tgtEl>
                                          <p:spTgt spid="653315"/>
                                        </p:tgtEl>
                                        <p:attrNameLst>
                                          <p:attrName>ppt_x</p:attrName>
                                        </p:attrNameLst>
                                      </p:cBhvr>
                                      <p:tavLst>
                                        <p:tav tm="0">
                                          <p:val>
                                            <p:strVal val="1+#ppt_w/2"/>
                                          </p:val>
                                        </p:tav>
                                        <p:tav tm="100000">
                                          <p:val>
                                            <p:strVal val="#ppt_x"/>
                                          </p:val>
                                        </p:tav>
                                      </p:tavLst>
                                    </p:anim>
                                    <p:anim calcmode="lin" valueType="num">
                                      <p:cBhvr additive="base">
                                        <p:cTn id="64" dur="500" fill="hold"/>
                                        <p:tgtEl>
                                          <p:spTgt spid="6533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3314" grpId="0" autoUpdateAnimBg="0"/>
      <p:bldP spid="653315" grpId="0" autoUpdateAnimBg="0"/>
      <p:bldP spid="653317" grpId="0" autoUpdateAnimBg="0"/>
      <p:bldP spid="653318" grpId="0" autoUpdateAnimBg="0"/>
      <p:bldP spid="653319" grpId="0" autoUpdateAnimBg="0"/>
      <p:bldP spid="653328" grpId="0" autoUpdateAnimBg="0"/>
      <p:bldP spid="653329" grpId="0" autoUpdateAnimBg="0"/>
      <p:bldP spid="653330"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338" name="Text Box 2"/>
          <p:cNvSpPr txBox="1">
            <a:spLocks noChangeArrowheads="1"/>
          </p:cNvSpPr>
          <p:nvPr/>
        </p:nvSpPr>
        <p:spPr bwMode="auto">
          <a:xfrm>
            <a:off x="609600" y="182563"/>
            <a:ext cx="5638800" cy="579437"/>
          </a:xfrm>
          <a:prstGeom prst="rect">
            <a:avLst/>
          </a:prstGeom>
          <a:noFill/>
          <a:ln w="9525">
            <a:noFill/>
            <a:miter lim="800000"/>
            <a:headEnd/>
            <a:tailEnd/>
          </a:ln>
          <a:effectLst/>
        </p:spPr>
        <p:txBody>
          <a:bodyPr>
            <a:spAutoFit/>
          </a:bodyPr>
          <a:lstStyle/>
          <a:p>
            <a:pPr>
              <a:spcBef>
                <a:spcPct val="0"/>
              </a:spcBef>
            </a:pPr>
            <a:r>
              <a:rPr lang="zh-CN" altLang="en-US" sz="3200">
                <a:latin typeface="Times New Roman" pitchFamily="18" charset="0"/>
              </a:rPr>
              <a:t>2.  确定微指令格式</a:t>
            </a:r>
          </a:p>
        </p:txBody>
      </p:sp>
      <p:sp>
        <p:nvSpPr>
          <p:cNvPr id="654339" name="Text Box 3"/>
          <p:cNvSpPr txBox="1">
            <a:spLocks noChangeArrowheads="1"/>
          </p:cNvSpPr>
          <p:nvPr/>
        </p:nvSpPr>
        <p:spPr bwMode="auto">
          <a:xfrm>
            <a:off x="1014413" y="863600"/>
            <a:ext cx="4929187" cy="519113"/>
          </a:xfrm>
          <a:prstGeom prst="rect">
            <a:avLst/>
          </a:prstGeom>
          <a:noFill/>
          <a:ln w="9525">
            <a:noFill/>
            <a:miter lim="800000"/>
            <a:headEnd/>
            <a:tailEnd/>
          </a:ln>
          <a:effectLst/>
        </p:spPr>
        <p:txBody>
          <a:bodyPr>
            <a:spAutoFit/>
          </a:bodyPr>
          <a:lstStyle/>
          <a:p>
            <a:pPr>
              <a:spcBef>
                <a:spcPct val="0"/>
              </a:spcBef>
            </a:pPr>
            <a:r>
              <a:rPr lang="zh-CN" altLang="en-US" sz="2800">
                <a:latin typeface="Times New Roman" pitchFamily="18" charset="0"/>
              </a:rPr>
              <a:t>(1)  微指令的编码方式</a:t>
            </a:r>
          </a:p>
        </p:txBody>
      </p:sp>
      <p:sp>
        <p:nvSpPr>
          <p:cNvPr id="654340" name="Text Box 4"/>
          <p:cNvSpPr txBox="1">
            <a:spLocks noChangeArrowheads="1"/>
          </p:cNvSpPr>
          <p:nvPr/>
        </p:nvSpPr>
        <p:spPr bwMode="auto">
          <a:xfrm>
            <a:off x="1014413" y="1958975"/>
            <a:ext cx="6148387" cy="519113"/>
          </a:xfrm>
          <a:prstGeom prst="rect">
            <a:avLst/>
          </a:prstGeom>
          <a:noFill/>
          <a:ln w="9525">
            <a:noFill/>
            <a:miter lim="800000"/>
            <a:headEnd/>
            <a:tailEnd/>
          </a:ln>
          <a:effectLst/>
        </p:spPr>
        <p:txBody>
          <a:bodyPr>
            <a:spAutoFit/>
          </a:bodyPr>
          <a:lstStyle/>
          <a:p>
            <a:pPr>
              <a:spcBef>
                <a:spcPct val="0"/>
              </a:spcBef>
            </a:pPr>
            <a:r>
              <a:rPr lang="zh-CN" altLang="en-US" sz="2800">
                <a:latin typeface="Times New Roman" pitchFamily="18" charset="0"/>
              </a:rPr>
              <a:t>(2)  后续微指令的地址形成方式</a:t>
            </a:r>
          </a:p>
        </p:txBody>
      </p:sp>
      <p:sp>
        <p:nvSpPr>
          <p:cNvPr id="654341" name="Text Box 5"/>
          <p:cNvSpPr txBox="1">
            <a:spLocks noChangeArrowheads="1"/>
          </p:cNvSpPr>
          <p:nvPr/>
        </p:nvSpPr>
        <p:spPr bwMode="auto">
          <a:xfrm>
            <a:off x="1676400" y="1457325"/>
            <a:ext cx="4411663" cy="427038"/>
          </a:xfrm>
          <a:prstGeom prst="rect">
            <a:avLst/>
          </a:prstGeom>
          <a:noFill/>
          <a:ln w="9525">
            <a:noFill/>
            <a:miter lim="800000"/>
            <a:headEnd/>
            <a:tailEnd/>
          </a:ln>
          <a:effectLst/>
        </p:spPr>
        <p:txBody>
          <a:bodyPr>
            <a:spAutoFit/>
          </a:bodyPr>
          <a:lstStyle/>
          <a:p>
            <a:pPr>
              <a:spcBef>
                <a:spcPct val="0"/>
              </a:spcBef>
            </a:pPr>
            <a:r>
              <a:rPr lang="zh-CN" altLang="en-US" sz="2200">
                <a:solidFill>
                  <a:schemeClr val="folHlink"/>
                </a:solidFill>
                <a:latin typeface="Times New Roman" pitchFamily="18" charset="0"/>
              </a:rPr>
              <a:t>采用直接控制</a:t>
            </a:r>
          </a:p>
        </p:txBody>
      </p:sp>
      <p:sp>
        <p:nvSpPr>
          <p:cNvPr id="654342" name="Text Box 6"/>
          <p:cNvSpPr txBox="1">
            <a:spLocks noChangeArrowheads="1"/>
          </p:cNvSpPr>
          <p:nvPr/>
        </p:nvSpPr>
        <p:spPr bwMode="auto">
          <a:xfrm>
            <a:off x="1676400" y="2552700"/>
            <a:ext cx="6545263" cy="427038"/>
          </a:xfrm>
          <a:prstGeom prst="rect">
            <a:avLst/>
          </a:prstGeom>
          <a:noFill/>
          <a:ln w="9525">
            <a:noFill/>
            <a:miter lim="800000"/>
            <a:headEnd/>
            <a:tailEnd/>
          </a:ln>
          <a:effectLst/>
        </p:spPr>
        <p:txBody>
          <a:bodyPr>
            <a:spAutoFit/>
          </a:bodyPr>
          <a:lstStyle/>
          <a:p>
            <a:pPr>
              <a:spcBef>
                <a:spcPct val="0"/>
              </a:spcBef>
            </a:pPr>
            <a:r>
              <a:rPr lang="zh-CN" altLang="en-US" sz="2200">
                <a:solidFill>
                  <a:schemeClr val="folHlink"/>
                </a:solidFill>
                <a:latin typeface="Times New Roman" pitchFamily="18" charset="0"/>
              </a:rPr>
              <a:t>由机器指令的操作码通过微地址形成部件形成</a:t>
            </a:r>
          </a:p>
        </p:txBody>
      </p:sp>
      <p:sp>
        <p:nvSpPr>
          <p:cNvPr id="654343" name="Text Box 7"/>
          <p:cNvSpPr txBox="1">
            <a:spLocks noChangeArrowheads="1"/>
          </p:cNvSpPr>
          <p:nvPr/>
        </p:nvSpPr>
        <p:spPr bwMode="auto">
          <a:xfrm>
            <a:off x="1676400" y="3055938"/>
            <a:ext cx="5173663" cy="427037"/>
          </a:xfrm>
          <a:prstGeom prst="rect">
            <a:avLst/>
          </a:prstGeom>
          <a:noFill/>
          <a:ln w="9525">
            <a:noFill/>
            <a:miter lim="800000"/>
            <a:headEnd/>
            <a:tailEnd/>
          </a:ln>
          <a:effectLst/>
        </p:spPr>
        <p:txBody>
          <a:bodyPr>
            <a:spAutoFit/>
          </a:bodyPr>
          <a:lstStyle/>
          <a:p>
            <a:pPr>
              <a:spcBef>
                <a:spcPct val="0"/>
              </a:spcBef>
            </a:pPr>
            <a:r>
              <a:rPr lang="zh-CN" altLang="en-US" sz="2200">
                <a:solidFill>
                  <a:schemeClr val="folHlink"/>
                </a:solidFill>
                <a:latin typeface="Times New Roman" pitchFamily="18" charset="0"/>
              </a:rPr>
              <a:t>由微指令的下地址字段直接给出</a:t>
            </a:r>
          </a:p>
        </p:txBody>
      </p:sp>
      <p:sp>
        <p:nvSpPr>
          <p:cNvPr id="654344" name="Text Box 8"/>
          <p:cNvSpPr txBox="1">
            <a:spLocks noChangeArrowheads="1"/>
          </p:cNvSpPr>
          <p:nvPr/>
        </p:nvSpPr>
        <p:spPr bwMode="auto">
          <a:xfrm>
            <a:off x="1014413" y="3557588"/>
            <a:ext cx="4319587" cy="519112"/>
          </a:xfrm>
          <a:prstGeom prst="rect">
            <a:avLst/>
          </a:prstGeom>
          <a:noFill/>
          <a:ln w="9525">
            <a:noFill/>
            <a:miter lim="800000"/>
            <a:headEnd/>
            <a:tailEnd/>
          </a:ln>
          <a:effectLst/>
        </p:spPr>
        <p:txBody>
          <a:bodyPr>
            <a:spAutoFit/>
          </a:bodyPr>
          <a:lstStyle/>
          <a:p>
            <a:pPr>
              <a:spcBef>
                <a:spcPct val="0"/>
              </a:spcBef>
            </a:pPr>
            <a:r>
              <a:rPr lang="zh-CN" altLang="en-US" sz="2800">
                <a:latin typeface="Times New Roman" pitchFamily="18" charset="0"/>
              </a:rPr>
              <a:t>(3)  微指令字长</a:t>
            </a:r>
          </a:p>
        </p:txBody>
      </p:sp>
      <p:sp>
        <p:nvSpPr>
          <p:cNvPr id="654345" name="Text Box 9"/>
          <p:cNvSpPr txBox="1">
            <a:spLocks noChangeArrowheads="1"/>
          </p:cNvSpPr>
          <p:nvPr/>
        </p:nvSpPr>
        <p:spPr bwMode="auto">
          <a:xfrm>
            <a:off x="1676400" y="4151313"/>
            <a:ext cx="4716463" cy="427037"/>
          </a:xfrm>
          <a:prstGeom prst="rect">
            <a:avLst/>
          </a:prstGeom>
          <a:noFill/>
          <a:ln w="9525">
            <a:noFill/>
            <a:miter lim="800000"/>
            <a:headEnd/>
            <a:tailEnd/>
          </a:ln>
          <a:effectLst/>
        </p:spPr>
        <p:txBody>
          <a:bodyPr>
            <a:spAutoFit/>
          </a:bodyPr>
          <a:lstStyle/>
          <a:p>
            <a:pPr>
              <a:spcBef>
                <a:spcPct val="0"/>
              </a:spcBef>
            </a:pPr>
            <a:r>
              <a:rPr lang="zh-CN" altLang="en-US" sz="2200">
                <a:latin typeface="Times New Roman" pitchFamily="18" charset="0"/>
              </a:rPr>
              <a:t>由 </a:t>
            </a:r>
            <a:r>
              <a:rPr lang="zh-CN" altLang="en-US" sz="2200">
                <a:solidFill>
                  <a:schemeClr val="folHlink"/>
                </a:solidFill>
                <a:latin typeface="Times New Roman" pitchFamily="18" charset="0"/>
              </a:rPr>
              <a:t>20</a:t>
            </a:r>
            <a:r>
              <a:rPr lang="zh-CN" altLang="en-US" sz="2200">
                <a:latin typeface="Times New Roman" pitchFamily="18" charset="0"/>
              </a:rPr>
              <a:t> 个微操作</a:t>
            </a:r>
          </a:p>
        </p:txBody>
      </p:sp>
      <p:sp>
        <p:nvSpPr>
          <p:cNvPr id="654346" name="Text Box 10"/>
          <p:cNvSpPr txBox="1">
            <a:spLocks noChangeArrowheads="1"/>
          </p:cNvSpPr>
          <p:nvPr/>
        </p:nvSpPr>
        <p:spPr bwMode="auto">
          <a:xfrm>
            <a:off x="1676400" y="4654550"/>
            <a:ext cx="5021263" cy="427038"/>
          </a:xfrm>
          <a:prstGeom prst="rect">
            <a:avLst/>
          </a:prstGeom>
          <a:noFill/>
          <a:ln w="9525">
            <a:noFill/>
            <a:miter lim="800000"/>
            <a:headEnd/>
            <a:tailEnd/>
          </a:ln>
          <a:effectLst/>
        </p:spPr>
        <p:txBody>
          <a:bodyPr>
            <a:spAutoFit/>
          </a:bodyPr>
          <a:lstStyle/>
          <a:p>
            <a:pPr>
              <a:spcBef>
                <a:spcPct val="0"/>
              </a:spcBef>
            </a:pPr>
            <a:r>
              <a:rPr lang="zh-CN" altLang="en-US" sz="2200">
                <a:latin typeface="Times New Roman" pitchFamily="18" charset="0"/>
              </a:rPr>
              <a:t>确定 </a:t>
            </a:r>
            <a:r>
              <a:rPr lang="zh-CN" altLang="en-US" sz="2200">
                <a:solidFill>
                  <a:schemeClr val="folHlink"/>
                </a:solidFill>
                <a:latin typeface="Times New Roman" pitchFamily="18" charset="0"/>
              </a:rPr>
              <a:t>操作控制字段</a:t>
            </a:r>
            <a:r>
              <a:rPr lang="zh-CN" altLang="en-US" sz="2200">
                <a:latin typeface="Times New Roman" pitchFamily="18" charset="0"/>
              </a:rPr>
              <a:t>       最少 </a:t>
            </a:r>
            <a:r>
              <a:rPr lang="zh-CN" altLang="en-US" sz="2200">
                <a:solidFill>
                  <a:schemeClr val="folHlink"/>
                </a:solidFill>
                <a:latin typeface="Times New Roman" pitchFamily="18" charset="0"/>
              </a:rPr>
              <a:t>20</a:t>
            </a:r>
            <a:r>
              <a:rPr lang="zh-CN" altLang="en-US" sz="2200">
                <a:latin typeface="Times New Roman" pitchFamily="18" charset="0"/>
              </a:rPr>
              <a:t> 位</a:t>
            </a:r>
          </a:p>
        </p:txBody>
      </p:sp>
      <p:sp>
        <p:nvSpPr>
          <p:cNvPr id="654347" name="Text Box 11"/>
          <p:cNvSpPr txBox="1">
            <a:spLocks noChangeArrowheads="1"/>
          </p:cNvSpPr>
          <p:nvPr/>
        </p:nvSpPr>
        <p:spPr bwMode="auto">
          <a:xfrm>
            <a:off x="1676400" y="5156200"/>
            <a:ext cx="3040063" cy="427038"/>
          </a:xfrm>
          <a:prstGeom prst="rect">
            <a:avLst/>
          </a:prstGeom>
          <a:noFill/>
          <a:ln w="9525">
            <a:noFill/>
            <a:miter lim="800000"/>
            <a:headEnd/>
            <a:tailEnd/>
          </a:ln>
          <a:effectLst/>
        </p:spPr>
        <p:txBody>
          <a:bodyPr>
            <a:spAutoFit/>
          </a:bodyPr>
          <a:lstStyle/>
          <a:p>
            <a:pPr>
              <a:spcBef>
                <a:spcPct val="0"/>
              </a:spcBef>
            </a:pPr>
            <a:r>
              <a:rPr lang="zh-CN" altLang="en-US" sz="2200">
                <a:latin typeface="Times New Roman" pitchFamily="18" charset="0"/>
              </a:rPr>
              <a:t>由 </a:t>
            </a:r>
            <a:r>
              <a:rPr lang="zh-CN" altLang="en-US" sz="2200">
                <a:solidFill>
                  <a:schemeClr val="folHlink"/>
                </a:solidFill>
                <a:latin typeface="Times New Roman" pitchFamily="18" charset="0"/>
              </a:rPr>
              <a:t>38 </a:t>
            </a:r>
            <a:r>
              <a:rPr lang="zh-CN" altLang="en-US" sz="2200">
                <a:latin typeface="Times New Roman" pitchFamily="18" charset="0"/>
              </a:rPr>
              <a:t>条微指令</a:t>
            </a:r>
          </a:p>
        </p:txBody>
      </p:sp>
      <p:sp>
        <p:nvSpPr>
          <p:cNvPr id="654348" name="Text Box 12"/>
          <p:cNvSpPr txBox="1">
            <a:spLocks noChangeArrowheads="1"/>
          </p:cNvSpPr>
          <p:nvPr/>
        </p:nvSpPr>
        <p:spPr bwMode="auto">
          <a:xfrm>
            <a:off x="1676400" y="5657850"/>
            <a:ext cx="5021263" cy="427038"/>
          </a:xfrm>
          <a:prstGeom prst="rect">
            <a:avLst/>
          </a:prstGeom>
          <a:noFill/>
          <a:ln w="9525">
            <a:noFill/>
            <a:miter lim="800000"/>
            <a:headEnd/>
            <a:tailEnd/>
          </a:ln>
          <a:effectLst/>
        </p:spPr>
        <p:txBody>
          <a:bodyPr>
            <a:spAutoFit/>
          </a:bodyPr>
          <a:lstStyle/>
          <a:p>
            <a:pPr>
              <a:spcBef>
                <a:spcPct val="0"/>
              </a:spcBef>
            </a:pPr>
            <a:r>
              <a:rPr lang="zh-CN" altLang="en-US" sz="2200">
                <a:latin typeface="Times New Roman" pitchFamily="18" charset="0"/>
              </a:rPr>
              <a:t>确定微指令的 </a:t>
            </a:r>
            <a:r>
              <a:rPr lang="zh-CN" altLang="en-US" sz="2200">
                <a:solidFill>
                  <a:schemeClr val="folHlink"/>
                </a:solidFill>
                <a:latin typeface="Times New Roman" pitchFamily="18" charset="0"/>
              </a:rPr>
              <a:t>下地址字段 </a:t>
            </a:r>
            <a:r>
              <a:rPr lang="zh-CN" altLang="en-US" sz="2200">
                <a:latin typeface="Times New Roman" pitchFamily="18" charset="0"/>
              </a:rPr>
              <a:t>为</a:t>
            </a:r>
            <a:r>
              <a:rPr lang="zh-CN" altLang="en-US" sz="2200">
                <a:solidFill>
                  <a:schemeClr val="folHlink"/>
                </a:solidFill>
                <a:latin typeface="Times New Roman" pitchFamily="18" charset="0"/>
              </a:rPr>
              <a:t> 6</a:t>
            </a:r>
            <a:r>
              <a:rPr lang="zh-CN" altLang="en-US" sz="2200">
                <a:latin typeface="Times New Roman" pitchFamily="18" charset="0"/>
              </a:rPr>
              <a:t> 位</a:t>
            </a:r>
          </a:p>
        </p:txBody>
      </p:sp>
      <p:sp>
        <p:nvSpPr>
          <p:cNvPr id="654349" name="Text Box 13"/>
          <p:cNvSpPr txBox="1">
            <a:spLocks noChangeArrowheads="1"/>
          </p:cNvSpPr>
          <p:nvPr/>
        </p:nvSpPr>
        <p:spPr bwMode="auto">
          <a:xfrm>
            <a:off x="1676400" y="6161088"/>
            <a:ext cx="5021263" cy="427037"/>
          </a:xfrm>
          <a:prstGeom prst="rect">
            <a:avLst/>
          </a:prstGeom>
          <a:noFill/>
          <a:ln w="9525">
            <a:noFill/>
            <a:miter lim="800000"/>
            <a:headEnd/>
            <a:tailEnd/>
          </a:ln>
          <a:effectLst/>
        </p:spPr>
        <p:txBody>
          <a:bodyPr>
            <a:spAutoFit/>
          </a:bodyPr>
          <a:lstStyle/>
          <a:p>
            <a:pPr>
              <a:spcBef>
                <a:spcPct val="0"/>
              </a:spcBef>
            </a:pPr>
            <a:r>
              <a:rPr lang="zh-CN" altLang="en-US" sz="2200">
                <a:solidFill>
                  <a:schemeClr val="folHlink"/>
                </a:solidFill>
                <a:latin typeface="Times New Roman" pitchFamily="18" charset="0"/>
              </a:rPr>
              <a:t>微指令字长  </a:t>
            </a:r>
            <a:r>
              <a:rPr lang="zh-CN" altLang="en-US" sz="2200">
                <a:latin typeface="Times New Roman" pitchFamily="18" charset="0"/>
              </a:rPr>
              <a:t>可取 </a:t>
            </a:r>
            <a:r>
              <a:rPr lang="zh-CN" altLang="en-US" sz="2200">
                <a:solidFill>
                  <a:schemeClr val="folHlink"/>
                </a:solidFill>
                <a:latin typeface="Times New Roman" pitchFamily="18" charset="0"/>
              </a:rPr>
              <a:t>20 ＋ 6 ＝ 26</a:t>
            </a:r>
            <a:r>
              <a:rPr lang="zh-CN" altLang="en-US" sz="2200">
                <a:latin typeface="Times New Roman" pitchFamily="18" charset="0"/>
              </a:rPr>
              <a:t> 位</a:t>
            </a:r>
          </a:p>
        </p:txBody>
      </p:sp>
      <p:sp>
        <p:nvSpPr>
          <p:cNvPr id="654350" name="Rectangle 14"/>
          <p:cNvSpPr>
            <a:spLocks noChangeArrowheads="1"/>
          </p:cNvSpPr>
          <p:nvPr/>
        </p:nvSpPr>
        <p:spPr bwMode="auto">
          <a:xfrm>
            <a:off x="7696200" y="152400"/>
            <a:ext cx="1447800" cy="838200"/>
          </a:xfrm>
          <a:prstGeom prst="rect">
            <a:avLst/>
          </a:prstGeom>
          <a:noFill/>
          <a:ln w="9525">
            <a:noFill/>
            <a:miter lim="800000"/>
            <a:headEnd/>
            <a:tailEnd/>
          </a:ln>
          <a:effectLst/>
        </p:spPr>
        <p:txBody>
          <a:bodyPr lIns="92075" tIns="46038" rIns="92075" bIns="46038" anchor="ctr"/>
          <a:lstStyle/>
          <a:p>
            <a:pPr>
              <a:spcBef>
                <a:spcPct val="0"/>
              </a:spcBef>
            </a:pPr>
            <a:r>
              <a:rPr lang="zh-CN" altLang="en-US" sz="4400">
                <a:solidFill>
                  <a:schemeClr val="tx2"/>
                </a:solidFill>
                <a:effectLst>
                  <a:outerShdw blurRad="38100" dist="38100" dir="2700000" algn="tl">
                    <a:srgbClr val="000000"/>
                  </a:outerShdw>
                </a:effectLst>
                <a:latin typeface="Arial" charset="0"/>
              </a:rPr>
              <a:t>10.2</a:t>
            </a:r>
          </a:p>
        </p:txBody>
      </p:sp>
      <p:sp>
        <p:nvSpPr>
          <p:cNvPr id="654351" name="AutoShape 15">
            <a:hlinkClick r:id="" action="ppaction://noaction" highlightClick="1"/>
          </p:cNvPr>
          <p:cNvSpPr>
            <a:spLocks noChangeArrowheads="1"/>
          </p:cNvSpPr>
          <p:nvPr/>
        </p:nvSpPr>
        <p:spPr bwMode="auto">
          <a:xfrm>
            <a:off x="8589963" y="6516688"/>
            <a:ext cx="539750" cy="333375"/>
          </a:xfrm>
          <a:prstGeom prst="actionButtonEnd">
            <a:avLst/>
          </a:prstGeom>
          <a:solidFill>
            <a:srgbClr val="3366FF"/>
          </a:solidFill>
          <a:ln w="9525">
            <a:noFill/>
            <a:miter lim="800000"/>
            <a:headEnd/>
            <a:tailEnd/>
          </a:ln>
          <a:effectLst/>
        </p:spPr>
        <p:txBody>
          <a:bodyPr wrap="none" anchor="ctr">
            <a:spAutoFit/>
          </a:bodyPr>
          <a:lstStyle/>
          <a:p>
            <a:endParaRPr lang="zh-CN" altLang="en-US"/>
          </a:p>
        </p:txBody>
      </p:sp>
      <p:sp>
        <p:nvSpPr>
          <p:cNvPr id="16" name="日期占位符 15"/>
          <p:cNvSpPr>
            <a:spLocks noGrp="1"/>
          </p:cNvSpPr>
          <p:nvPr>
            <p:ph type="dt" sz="half" idx="10"/>
          </p:nvPr>
        </p:nvSpPr>
        <p:spPr/>
        <p:txBody>
          <a:bodyPr/>
          <a:lstStyle/>
          <a:p>
            <a:fld id="{33468480-EC98-4EB2-9492-12A1507C3427}" type="datetime1">
              <a:rPr lang="zh-CN" altLang="en-US" smtClean="0"/>
              <a:pPr/>
              <a:t>2019/11/28</a:t>
            </a:fld>
            <a:endParaRPr lang="zh-CN" altLang="en-US"/>
          </a:p>
        </p:txBody>
      </p:sp>
      <p:sp>
        <p:nvSpPr>
          <p:cNvPr id="17" name="灯片编号占位符 16"/>
          <p:cNvSpPr>
            <a:spLocks noGrp="1"/>
          </p:cNvSpPr>
          <p:nvPr>
            <p:ph type="sldNum" sz="quarter" idx="12"/>
          </p:nvPr>
        </p:nvSpPr>
        <p:spPr/>
        <p:txBody>
          <a:bodyPr/>
          <a:lstStyle/>
          <a:p>
            <a:fld id="{0C913308-F349-4B6D-A68A-DD1791B4A57B}" type="slidenum">
              <a:rPr lang="zh-CN" altLang="en-US" smtClean="0"/>
              <a:pPr/>
              <a:t>53</a:t>
            </a:fld>
            <a:endParaRPr lang="zh-CN" altLang="en-US"/>
          </a:p>
        </p:txBody>
      </p:sp>
      <p:sp>
        <p:nvSpPr>
          <p:cNvPr id="18" name="页脚占位符 17"/>
          <p:cNvSpPr>
            <a:spLocks noGrp="1"/>
          </p:cNvSpPr>
          <p:nvPr>
            <p:ph type="ftr" sz="quarter" idx="11"/>
          </p:nvPr>
        </p:nvSpPr>
        <p:spPr/>
        <p:txBody>
          <a:bodyPr/>
          <a:lstStyle/>
          <a:p>
            <a:r>
              <a:rPr lang="zh-CN" altLang="en-US" smtClean="0"/>
              <a:t>龙芯</a:t>
            </a:r>
            <a:r>
              <a:rPr lang="en-US" altLang="zh-CN" smtClean="0"/>
              <a:t>-</a:t>
            </a:r>
            <a:r>
              <a:rPr lang="zh-CN" altLang="en-US" smtClean="0"/>
              <a:t>东北大学（秦皇岛）联合实验室</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54339"/>
                                        </p:tgtEl>
                                        <p:attrNameLst>
                                          <p:attrName>style.visibility</p:attrName>
                                        </p:attrNameLst>
                                      </p:cBhvr>
                                      <p:to>
                                        <p:strVal val="visible"/>
                                      </p:to>
                                    </p:set>
                                    <p:animEffect transition="in" filter="blinds(horizontal)">
                                      <p:cBhvr>
                                        <p:cTn id="7" dur="500"/>
                                        <p:tgtEl>
                                          <p:spTgt spid="65433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54341"/>
                                        </p:tgtEl>
                                        <p:attrNameLst>
                                          <p:attrName>style.visibility</p:attrName>
                                        </p:attrNameLst>
                                      </p:cBhvr>
                                      <p:to>
                                        <p:strVal val="visible"/>
                                      </p:to>
                                    </p:set>
                                    <p:animEffect transition="in" filter="blinds(horizontal)">
                                      <p:cBhvr>
                                        <p:cTn id="12" dur="500"/>
                                        <p:tgtEl>
                                          <p:spTgt spid="65434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54340"/>
                                        </p:tgtEl>
                                        <p:attrNameLst>
                                          <p:attrName>style.visibility</p:attrName>
                                        </p:attrNameLst>
                                      </p:cBhvr>
                                      <p:to>
                                        <p:strVal val="visible"/>
                                      </p:to>
                                    </p:set>
                                    <p:animEffect transition="in" filter="blinds(horizontal)">
                                      <p:cBhvr>
                                        <p:cTn id="17" dur="500"/>
                                        <p:tgtEl>
                                          <p:spTgt spid="65434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54342"/>
                                        </p:tgtEl>
                                        <p:attrNameLst>
                                          <p:attrName>style.visibility</p:attrName>
                                        </p:attrNameLst>
                                      </p:cBhvr>
                                      <p:to>
                                        <p:strVal val="visible"/>
                                      </p:to>
                                    </p:set>
                                    <p:animEffect transition="in" filter="blinds(horizontal)">
                                      <p:cBhvr>
                                        <p:cTn id="22" dur="500"/>
                                        <p:tgtEl>
                                          <p:spTgt spid="65434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54343"/>
                                        </p:tgtEl>
                                        <p:attrNameLst>
                                          <p:attrName>style.visibility</p:attrName>
                                        </p:attrNameLst>
                                      </p:cBhvr>
                                      <p:to>
                                        <p:strVal val="visible"/>
                                      </p:to>
                                    </p:set>
                                    <p:animEffect transition="in" filter="blinds(horizontal)">
                                      <p:cBhvr>
                                        <p:cTn id="27" dur="500"/>
                                        <p:tgtEl>
                                          <p:spTgt spid="65434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54344"/>
                                        </p:tgtEl>
                                        <p:attrNameLst>
                                          <p:attrName>style.visibility</p:attrName>
                                        </p:attrNameLst>
                                      </p:cBhvr>
                                      <p:to>
                                        <p:strVal val="visible"/>
                                      </p:to>
                                    </p:set>
                                    <p:animEffect transition="in" filter="blinds(horizontal)">
                                      <p:cBhvr>
                                        <p:cTn id="32" dur="500"/>
                                        <p:tgtEl>
                                          <p:spTgt spid="65434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54345"/>
                                        </p:tgtEl>
                                        <p:attrNameLst>
                                          <p:attrName>style.visibility</p:attrName>
                                        </p:attrNameLst>
                                      </p:cBhvr>
                                      <p:to>
                                        <p:strVal val="visible"/>
                                      </p:to>
                                    </p:set>
                                    <p:animEffect transition="in" filter="blinds(horizontal)">
                                      <p:cBhvr>
                                        <p:cTn id="37" dur="500"/>
                                        <p:tgtEl>
                                          <p:spTgt spid="65434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54346"/>
                                        </p:tgtEl>
                                        <p:attrNameLst>
                                          <p:attrName>style.visibility</p:attrName>
                                        </p:attrNameLst>
                                      </p:cBhvr>
                                      <p:to>
                                        <p:strVal val="visible"/>
                                      </p:to>
                                    </p:set>
                                    <p:animEffect transition="in" filter="blinds(horizontal)">
                                      <p:cBhvr>
                                        <p:cTn id="42" dur="500"/>
                                        <p:tgtEl>
                                          <p:spTgt spid="654346"/>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654347"/>
                                        </p:tgtEl>
                                        <p:attrNameLst>
                                          <p:attrName>style.visibility</p:attrName>
                                        </p:attrNameLst>
                                      </p:cBhvr>
                                      <p:to>
                                        <p:strVal val="visible"/>
                                      </p:to>
                                    </p:set>
                                    <p:animEffect transition="in" filter="blinds(horizontal)">
                                      <p:cBhvr>
                                        <p:cTn id="47" dur="500"/>
                                        <p:tgtEl>
                                          <p:spTgt spid="654347"/>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654348"/>
                                        </p:tgtEl>
                                        <p:attrNameLst>
                                          <p:attrName>style.visibility</p:attrName>
                                        </p:attrNameLst>
                                      </p:cBhvr>
                                      <p:to>
                                        <p:strVal val="visible"/>
                                      </p:to>
                                    </p:set>
                                    <p:animEffect transition="in" filter="blinds(horizontal)">
                                      <p:cBhvr>
                                        <p:cTn id="52" dur="500"/>
                                        <p:tgtEl>
                                          <p:spTgt spid="654348"/>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654349"/>
                                        </p:tgtEl>
                                        <p:attrNameLst>
                                          <p:attrName>style.visibility</p:attrName>
                                        </p:attrNameLst>
                                      </p:cBhvr>
                                      <p:to>
                                        <p:strVal val="visible"/>
                                      </p:to>
                                    </p:set>
                                    <p:animEffect transition="in" filter="blinds(horizontal)">
                                      <p:cBhvr>
                                        <p:cTn id="57" dur="500"/>
                                        <p:tgtEl>
                                          <p:spTgt spid="6543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4339" grpId="0" autoUpdateAnimBg="0"/>
      <p:bldP spid="654340" grpId="0" autoUpdateAnimBg="0"/>
      <p:bldP spid="654341" grpId="0" autoUpdateAnimBg="0"/>
      <p:bldP spid="654342" grpId="0" autoUpdateAnimBg="0"/>
      <p:bldP spid="654343" grpId="0" autoUpdateAnimBg="0"/>
      <p:bldP spid="654344" grpId="0" autoUpdateAnimBg="0"/>
      <p:bldP spid="654345" grpId="0" autoUpdateAnimBg="0"/>
      <p:bldP spid="654346" grpId="0" autoUpdateAnimBg="0"/>
      <p:bldP spid="654347" grpId="0" autoUpdateAnimBg="0"/>
      <p:bldP spid="654348" grpId="0" autoUpdateAnimBg="0"/>
      <p:bldP spid="654349"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62" name="Text Box 2"/>
          <p:cNvSpPr txBox="1">
            <a:spLocks noChangeArrowheads="1"/>
          </p:cNvSpPr>
          <p:nvPr/>
        </p:nvSpPr>
        <p:spPr bwMode="auto">
          <a:xfrm>
            <a:off x="533400" y="195263"/>
            <a:ext cx="5410200" cy="579437"/>
          </a:xfrm>
          <a:prstGeom prst="rect">
            <a:avLst/>
          </a:prstGeom>
          <a:noFill/>
          <a:ln w="9525">
            <a:noFill/>
            <a:miter lim="800000"/>
            <a:headEnd/>
            <a:tailEnd/>
          </a:ln>
          <a:effectLst/>
        </p:spPr>
        <p:txBody>
          <a:bodyPr>
            <a:spAutoFit/>
          </a:bodyPr>
          <a:lstStyle/>
          <a:p>
            <a:pPr>
              <a:spcBef>
                <a:spcPct val="0"/>
              </a:spcBef>
            </a:pPr>
            <a:r>
              <a:rPr lang="zh-CN" altLang="en-US" sz="3200">
                <a:latin typeface="Times New Roman" pitchFamily="18" charset="0"/>
              </a:rPr>
              <a:t>(4)  微指令字长的确定</a:t>
            </a:r>
          </a:p>
        </p:txBody>
      </p:sp>
      <p:sp>
        <p:nvSpPr>
          <p:cNvPr id="655363" name="Text Box 3"/>
          <p:cNvSpPr txBox="1">
            <a:spLocks noChangeArrowheads="1"/>
          </p:cNvSpPr>
          <p:nvPr/>
        </p:nvSpPr>
        <p:spPr bwMode="auto">
          <a:xfrm>
            <a:off x="1889125" y="2057400"/>
            <a:ext cx="719138" cy="457200"/>
          </a:xfrm>
          <a:prstGeom prst="rect">
            <a:avLst/>
          </a:prstGeom>
          <a:noFill/>
          <a:ln w="9525">
            <a:noFill/>
            <a:miter lim="800000"/>
            <a:headEnd/>
            <a:tailEnd/>
          </a:ln>
          <a:effectLst/>
        </p:spPr>
        <p:txBody>
          <a:bodyPr wrap="none">
            <a:spAutoFit/>
          </a:bodyPr>
          <a:lstStyle/>
          <a:p>
            <a:pPr>
              <a:spcBef>
                <a:spcPct val="0"/>
              </a:spcBef>
            </a:pPr>
            <a:r>
              <a:rPr lang="zh-CN" altLang="en-US" sz="2400">
                <a:latin typeface="Times New Roman" pitchFamily="18" charset="0"/>
              </a:rPr>
              <a:t>1 条</a:t>
            </a:r>
          </a:p>
        </p:txBody>
      </p:sp>
      <p:sp>
        <p:nvSpPr>
          <p:cNvPr id="655364" name="Text Box 4"/>
          <p:cNvSpPr txBox="1">
            <a:spLocks noChangeArrowheads="1"/>
          </p:cNvSpPr>
          <p:nvPr/>
        </p:nvSpPr>
        <p:spPr bwMode="auto">
          <a:xfrm>
            <a:off x="1889125" y="2667000"/>
            <a:ext cx="871538" cy="457200"/>
          </a:xfrm>
          <a:prstGeom prst="rect">
            <a:avLst/>
          </a:prstGeom>
          <a:noFill/>
          <a:ln w="9525">
            <a:noFill/>
            <a:miter lim="800000"/>
            <a:headEnd/>
            <a:tailEnd/>
          </a:ln>
          <a:effectLst/>
        </p:spPr>
        <p:txBody>
          <a:bodyPr wrap="none">
            <a:spAutoFit/>
          </a:bodyPr>
          <a:lstStyle/>
          <a:p>
            <a:pPr>
              <a:spcBef>
                <a:spcPct val="0"/>
              </a:spcBef>
            </a:pPr>
            <a:r>
              <a:rPr lang="zh-CN" altLang="en-US" sz="2400">
                <a:latin typeface="Times New Roman" pitchFamily="18" charset="0"/>
              </a:rPr>
              <a:t>18 条</a:t>
            </a:r>
          </a:p>
        </p:txBody>
      </p:sp>
      <p:grpSp>
        <p:nvGrpSpPr>
          <p:cNvPr id="2" name="Group 5"/>
          <p:cNvGrpSpPr>
            <a:grpSpLocks/>
          </p:cNvGrpSpPr>
          <p:nvPr/>
        </p:nvGrpSpPr>
        <p:grpSpPr bwMode="auto">
          <a:xfrm>
            <a:off x="1482725" y="914400"/>
            <a:ext cx="4841875" cy="990600"/>
            <a:chOff x="934" y="576"/>
            <a:chExt cx="3050" cy="624"/>
          </a:xfrm>
        </p:grpSpPr>
        <p:sp>
          <p:nvSpPr>
            <p:cNvPr id="655366" name="Text Box 6"/>
            <p:cNvSpPr txBox="1">
              <a:spLocks noChangeArrowheads="1"/>
            </p:cNvSpPr>
            <p:nvPr/>
          </p:nvSpPr>
          <p:spPr bwMode="auto">
            <a:xfrm>
              <a:off x="934" y="576"/>
              <a:ext cx="1988" cy="288"/>
            </a:xfrm>
            <a:prstGeom prst="rect">
              <a:avLst/>
            </a:prstGeom>
            <a:noFill/>
            <a:ln w="9525">
              <a:noFill/>
              <a:miter lim="800000"/>
              <a:headEnd/>
              <a:tailEnd/>
            </a:ln>
            <a:effectLst/>
          </p:spPr>
          <p:txBody>
            <a:bodyPr wrap="none">
              <a:spAutoFit/>
            </a:bodyPr>
            <a:lstStyle/>
            <a:p>
              <a:pPr>
                <a:spcBef>
                  <a:spcPct val="0"/>
                </a:spcBef>
              </a:pPr>
              <a:r>
                <a:rPr lang="zh-CN" altLang="en-US" sz="2400">
                  <a:latin typeface="Times New Roman" pitchFamily="18" charset="0"/>
                </a:rPr>
                <a:t>38 条微指令中有 19 条</a:t>
              </a:r>
            </a:p>
          </p:txBody>
        </p:sp>
        <p:sp>
          <p:nvSpPr>
            <p:cNvPr id="655367" name="Text Box 7"/>
            <p:cNvSpPr txBox="1">
              <a:spLocks noChangeArrowheads="1"/>
            </p:cNvSpPr>
            <p:nvPr/>
          </p:nvSpPr>
          <p:spPr bwMode="auto">
            <a:xfrm>
              <a:off x="934" y="912"/>
              <a:ext cx="2330" cy="288"/>
            </a:xfrm>
            <a:prstGeom prst="rect">
              <a:avLst/>
            </a:prstGeom>
            <a:noFill/>
            <a:ln w="9525">
              <a:noFill/>
              <a:miter lim="800000"/>
              <a:headEnd/>
              <a:tailEnd/>
            </a:ln>
            <a:effectLst/>
          </p:spPr>
          <p:txBody>
            <a:bodyPr>
              <a:spAutoFit/>
            </a:bodyPr>
            <a:lstStyle/>
            <a:p>
              <a:pPr>
                <a:spcBef>
                  <a:spcPct val="0"/>
                </a:spcBef>
              </a:pPr>
              <a:r>
                <a:rPr lang="zh-CN" altLang="en-US" sz="2400">
                  <a:latin typeface="Times New Roman" pitchFamily="18" charset="0"/>
                </a:rPr>
                <a:t>是关于后续微指令地址</a:t>
              </a:r>
            </a:p>
          </p:txBody>
        </p:sp>
        <p:sp>
          <p:nvSpPr>
            <p:cNvPr id="655368" name="Text Box 8"/>
            <p:cNvSpPr txBox="1">
              <a:spLocks noChangeArrowheads="1"/>
            </p:cNvSpPr>
            <p:nvPr/>
          </p:nvSpPr>
          <p:spPr bwMode="auto">
            <a:xfrm>
              <a:off x="3270" y="912"/>
              <a:ext cx="714" cy="288"/>
            </a:xfrm>
            <a:prstGeom prst="rect">
              <a:avLst/>
            </a:prstGeom>
            <a:noFill/>
            <a:ln w="9525">
              <a:noFill/>
              <a:miter lim="800000"/>
              <a:headEnd/>
              <a:tailEnd/>
            </a:ln>
            <a:effectLst/>
          </p:spPr>
          <p:txBody>
            <a:bodyPr wrap="none">
              <a:spAutoFit/>
            </a:bodyPr>
            <a:lstStyle/>
            <a:p>
              <a:pPr>
                <a:spcBef>
                  <a:spcPct val="0"/>
                </a:spcBef>
              </a:pPr>
              <a:r>
                <a:rPr lang="en-US" altLang="zh-CN" sz="2400">
                  <a:latin typeface="Times New Roman" pitchFamily="18" charset="0"/>
                </a:rPr>
                <a:t>CMAR</a:t>
              </a:r>
            </a:p>
          </p:txBody>
        </p:sp>
        <p:sp>
          <p:nvSpPr>
            <p:cNvPr id="655369" name="Line 9"/>
            <p:cNvSpPr>
              <a:spLocks noChangeShapeType="1"/>
            </p:cNvSpPr>
            <p:nvPr/>
          </p:nvSpPr>
          <p:spPr bwMode="auto">
            <a:xfrm>
              <a:off x="2969" y="1078"/>
              <a:ext cx="295" cy="0"/>
            </a:xfrm>
            <a:prstGeom prst="line">
              <a:avLst/>
            </a:prstGeom>
            <a:noFill/>
            <a:ln w="28575">
              <a:solidFill>
                <a:schemeClr val="tx1"/>
              </a:solidFill>
              <a:round/>
              <a:headEnd/>
              <a:tailEnd type="stealth" w="med" len="med"/>
            </a:ln>
            <a:effectLst/>
          </p:spPr>
          <p:txBody>
            <a:bodyPr wrap="none"/>
            <a:lstStyle/>
            <a:p>
              <a:endParaRPr lang="zh-CN" altLang="en-US"/>
            </a:p>
          </p:txBody>
        </p:sp>
      </p:grpSp>
      <p:grpSp>
        <p:nvGrpSpPr>
          <p:cNvPr id="3" name="Group 36"/>
          <p:cNvGrpSpPr>
            <a:grpSpLocks/>
          </p:cNvGrpSpPr>
          <p:nvPr/>
        </p:nvGrpSpPr>
        <p:grpSpPr bwMode="auto">
          <a:xfrm>
            <a:off x="3336925" y="2667000"/>
            <a:ext cx="3597275" cy="457200"/>
            <a:chOff x="2102" y="1680"/>
            <a:chExt cx="2266" cy="288"/>
          </a:xfrm>
        </p:grpSpPr>
        <p:sp>
          <p:nvSpPr>
            <p:cNvPr id="655371" name="Text Box 11"/>
            <p:cNvSpPr txBox="1">
              <a:spLocks noChangeArrowheads="1"/>
            </p:cNvSpPr>
            <p:nvPr/>
          </p:nvSpPr>
          <p:spPr bwMode="auto">
            <a:xfrm>
              <a:off x="2102" y="1680"/>
              <a:ext cx="1232" cy="288"/>
            </a:xfrm>
            <a:prstGeom prst="rect">
              <a:avLst/>
            </a:prstGeom>
            <a:noFill/>
            <a:ln w="9525">
              <a:noFill/>
              <a:miter lim="800000"/>
              <a:headEnd/>
              <a:tailEnd/>
            </a:ln>
            <a:effectLst/>
          </p:spPr>
          <p:txBody>
            <a:bodyPr wrap="none">
              <a:spAutoFit/>
            </a:bodyPr>
            <a:lstStyle/>
            <a:p>
              <a:pPr>
                <a:spcBef>
                  <a:spcPct val="0"/>
                </a:spcBef>
              </a:pPr>
              <a:r>
                <a:rPr lang="en-US" altLang="zh-CN" sz="2400">
                  <a:solidFill>
                    <a:schemeClr val="folHlink"/>
                  </a:solidFill>
                  <a:latin typeface="Times New Roman" pitchFamily="18" charset="0"/>
                </a:rPr>
                <a:t>Ad ( CMDR )</a:t>
              </a:r>
            </a:p>
          </p:txBody>
        </p:sp>
        <p:sp>
          <p:nvSpPr>
            <p:cNvPr id="655372" name="Text Box 12"/>
            <p:cNvSpPr txBox="1">
              <a:spLocks noChangeArrowheads="1"/>
            </p:cNvSpPr>
            <p:nvPr/>
          </p:nvSpPr>
          <p:spPr bwMode="auto">
            <a:xfrm>
              <a:off x="3654" y="1680"/>
              <a:ext cx="714" cy="288"/>
            </a:xfrm>
            <a:prstGeom prst="rect">
              <a:avLst/>
            </a:prstGeom>
            <a:noFill/>
            <a:ln w="9525">
              <a:noFill/>
              <a:miter lim="800000"/>
              <a:headEnd/>
              <a:tailEnd/>
            </a:ln>
            <a:effectLst/>
          </p:spPr>
          <p:txBody>
            <a:bodyPr wrap="none">
              <a:spAutoFit/>
            </a:bodyPr>
            <a:lstStyle/>
            <a:p>
              <a:pPr>
                <a:spcBef>
                  <a:spcPct val="0"/>
                </a:spcBef>
              </a:pPr>
              <a:r>
                <a:rPr lang="en-US" altLang="zh-CN" sz="2400">
                  <a:solidFill>
                    <a:schemeClr val="folHlink"/>
                  </a:solidFill>
                  <a:latin typeface="Times New Roman" pitchFamily="18" charset="0"/>
                </a:rPr>
                <a:t>CMAR</a:t>
              </a:r>
            </a:p>
          </p:txBody>
        </p:sp>
        <p:sp>
          <p:nvSpPr>
            <p:cNvPr id="655373" name="Line 13"/>
            <p:cNvSpPr>
              <a:spLocks noChangeShapeType="1"/>
            </p:cNvSpPr>
            <p:nvPr/>
          </p:nvSpPr>
          <p:spPr bwMode="auto">
            <a:xfrm>
              <a:off x="3367" y="1828"/>
              <a:ext cx="295" cy="0"/>
            </a:xfrm>
            <a:prstGeom prst="line">
              <a:avLst/>
            </a:prstGeom>
            <a:noFill/>
            <a:ln w="28575">
              <a:solidFill>
                <a:schemeClr val="folHlink"/>
              </a:solidFill>
              <a:round/>
              <a:headEnd/>
              <a:tailEnd type="stealth" w="med" len="med"/>
            </a:ln>
            <a:effectLst/>
          </p:spPr>
          <p:txBody>
            <a:bodyPr wrap="none"/>
            <a:lstStyle/>
            <a:p>
              <a:endParaRPr lang="zh-CN" altLang="en-US"/>
            </a:p>
          </p:txBody>
        </p:sp>
      </p:grpSp>
      <p:sp>
        <p:nvSpPr>
          <p:cNvPr id="655374" name="Text Box 14"/>
          <p:cNvSpPr txBox="1">
            <a:spLocks noChangeArrowheads="1"/>
          </p:cNvSpPr>
          <p:nvPr/>
        </p:nvSpPr>
        <p:spPr bwMode="auto">
          <a:xfrm>
            <a:off x="955675" y="2397125"/>
            <a:ext cx="796925" cy="457200"/>
          </a:xfrm>
          <a:prstGeom prst="rect">
            <a:avLst/>
          </a:prstGeom>
          <a:noFill/>
          <a:ln w="9525">
            <a:noFill/>
            <a:miter lim="800000"/>
            <a:headEnd/>
            <a:tailEnd/>
          </a:ln>
          <a:effectLst/>
        </p:spPr>
        <p:txBody>
          <a:bodyPr wrap="none">
            <a:spAutoFit/>
          </a:bodyPr>
          <a:lstStyle/>
          <a:p>
            <a:pPr>
              <a:spcBef>
                <a:spcPct val="0"/>
              </a:spcBef>
            </a:pPr>
            <a:r>
              <a:rPr lang="zh-CN" altLang="en-US" sz="2400">
                <a:latin typeface="Times New Roman" pitchFamily="18" charset="0"/>
              </a:rPr>
              <a:t>其中</a:t>
            </a:r>
          </a:p>
        </p:txBody>
      </p:sp>
      <p:sp>
        <p:nvSpPr>
          <p:cNvPr id="655375" name="AutoShape 15"/>
          <p:cNvSpPr>
            <a:spLocks/>
          </p:cNvSpPr>
          <p:nvPr/>
        </p:nvSpPr>
        <p:spPr bwMode="auto">
          <a:xfrm>
            <a:off x="1760538" y="2244725"/>
            <a:ext cx="144462" cy="684213"/>
          </a:xfrm>
          <a:prstGeom prst="leftBrace">
            <a:avLst>
              <a:gd name="adj1" fmla="val 39469"/>
              <a:gd name="adj2" fmla="val 50000"/>
            </a:avLst>
          </a:prstGeom>
          <a:noFill/>
          <a:ln w="28575">
            <a:solidFill>
              <a:schemeClr val="tx1"/>
            </a:solidFill>
            <a:round/>
            <a:headEnd/>
            <a:tailEnd/>
          </a:ln>
          <a:effectLst/>
        </p:spPr>
        <p:txBody>
          <a:bodyPr wrap="none" tIns="0" bIns="0" anchor="ctr"/>
          <a:lstStyle/>
          <a:p>
            <a:endParaRPr lang="zh-CN" altLang="en-US"/>
          </a:p>
        </p:txBody>
      </p:sp>
      <p:sp>
        <p:nvSpPr>
          <p:cNvPr id="655376" name="Text Box 16"/>
          <p:cNvSpPr txBox="1">
            <a:spLocks noChangeArrowheads="1"/>
          </p:cNvSpPr>
          <p:nvPr/>
        </p:nvSpPr>
        <p:spPr bwMode="auto">
          <a:xfrm>
            <a:off x="1593850" y="3311525"/>
            <a:ext cx="5172075" cy="457200"/>
          </a:xfrm>
          <a:prstGeom prst="rect">
            <a:avLst/>
          </a:prstGeom>
          <a:noFill/>
          <a:ln w="9525">
            <a:noFill/>
            <a:miter lim="800000"/>
            <a:headEnd/>
            <a:tailEnd/>
          </a:ln>
          <a:effectLst/>
        </p:spPr>
        <p:txBody>
          <a:bodyPr wrap="none">
            <a:spAutoFit/>
          </a:bodyPr>
          <a:lstStyle/>
          <a:p>
            <a:pPr>
              <a:spcBef>
                <a:spcPct val="0"/>
              </a:spcBef>
            </a:pPr>
            <a:r>
              <a:rPr lang="zh-CN" altLang="en-US" sz="2400">
                <a:latin typeface="Times New Roman" pitchFamily="18" charset="0"/>
              </a:rPr>
              <a:t>若用 </a:t>
            </a:r>
            <a:r>
              <a:rPr lang="en-US" altLang="zh-CN" sz="2400">
                <a:solidFill>
                  <a:schemeClr val="folHlink"/>
                </a:solidFill>
                <a:latin typeface="Times New Roman" pitchFamily="18" charset="0"/>
              </a:rPr>
              <a:t>Ad ( CMDR ) </a:t>
            </a:r>
            <a:r>
              <a:rPr lang="zh-CN" altLang="en-US" sz="2400">
                <a:solidFill>
                  <a:schemeClr val="folHlink"/>
                </a:solidFill>
                <a:latin typeface="Times New Roman" pitchFamily="18" charset="0"/>
              </a:rPr>
              <a:t>直接送控存地址线</a:t>
            </a:r>
          </a:p>
        </p:txBody>
      </p:sp>
      <p:sp>
        <p:nvSpPr>
          <p:cNvPr id="655377" name="Text Box 17"/>
          <p:cNvSpPr txBox="1">
            <a:spLocks noChangeArrowheads="1"/>
          </p:cNvSpPr>
          <p:nvPr/>
        </p:nvSpPr>
        <p:spPr bwMode="auto">
          <a:xfrm>
            <a:off x="1593850" y="3967163"/>
            <a:ext cx="7081838" cy="457200"/>
          </a:xfrm>
          <a:prstGeom prst="rect">
            <a:avLst/>
          </a:prstGeom>
          <a:noFill/>
          <a:ln w="9525">
            <a:noFill/>
            <a:miter lim="800000"/>
            <a:headEnd/>
            <a:tailEnd/>
          </a:ln>
          <a:effectLst/>
        </p:spPr>
        <p:txBody>
          <a:bodyPr>
            <a:spAutoFit/>
          </a:bodyPr>
          <a:lstStyle/>
          <a:p>
            <a:pPr>
              <a:spcBef>
                <a:spcPct val="0"/>
              </a:spcBef>
            </a:pPr>
            <a:r>
              <a:rPr lang="zh-CN" altLang="en-US" sz="2400">
                <a:latin typeface="Times New Roman" pitchFamily="18" charset="0"/>
              </a:rPr>
              <a:t>则 </a:t>
            </a:r>
            <a:r>
              <a:rPr lang="zh-CN" altLang="en-US" sz="2400">
                <a:solidFill>
                  <a:schemeClr val="folHlink"/>
                </a:solidFill>
                <a:latin typeface="Times New Roman" pitchFamily="18" charset="0"/>
              </a:rPr>
              <a:t>省去了输至 </a:t>
            </a:r>
            <a:r>
              <a:rPr lang="en-US" altLang="zh-CN" sz="2400">
                <a:solidFill>
                  <a:schemeClr val="folHlink"/>
                </a:solidFill>
                <a:latin typeface="Times New Roman" pitchFamily="18" charset="0"/>
              </a:rPr>
              <a:t>CMAR </a:t>
            </a:r>
            <a:r>
              <a:rPr lang="zh-CN" altLang="en-US" sz="2400">
                <a:solidFill>
                  <a:schemeClr val="folHlink"/>
                </a:solidFill>
                <a:latin typeface="Times New Roman" pitchFamily="18" charset="0"/>
              </a:rPr>
              <a:t>的时间</a:t>
            </a:r>
            <a:r>
              <a:rPr lang="zh-CN" altLang="en-US" sz="2400">
                <a:latin typeface="Times New Roman" pitchFamily="18" charset="0"/>
              </a:rPr>
              <a:t>，</a:t>
            </a:r>
            <a:r>
              <a:rPr lang="zh-CN" altLang="en-US" sz="2400">
                <a:solidFill>
                  <a:schemeClr val="folHlink"/>
                </a:solidFill>
                <a:latin typeface="Times New Roman" pitchFamily="18" charset="0"/>
              </a:rPr>
              <a:t>省去了 </a:t>
            </a:r>
            <a:r>
              <a:rPr lang="en-US" altLang="zh-CN" sz="2400">
                <a:solidFill>
                  <a:schemeClr val="folHlink"/>
                </a:solidFill>
                <a:latin typeface="Times New Roman" pitchFamily="18" charset="0"/>
              </a:rPr>
              <a:t>CMAR</a:t>
            </a:r>
          </a:p>
        </p:txBody>
      </p:sp>
      <p:sp>
        <p:nvSpPr>
          <p:cNvPr id="655378" name="Text Box 18"/>
          <p:cNvSpPr txBox="1">
            <a:spLocks noChangeArrowheads="1"/>
          </p:cNvSpPr>
          <p:nvPr/>
        </p:nvSpPr>
        <p:spPr bwMode="auto">
          <a:xfrm>
            <a:off x="685800" y="4624388"/>
            <a:ext cx="796925" cy="457200"/>
          </a:xfrm>
          <a:prstGeom prst="rect">
            <a:avLst/>
          </a:prstGeom>
          <a:noFill/>
          <a:ln w="9525">
            <a:noFill/>
            <a:miter lim="800000"/>
            <a:headEnd/>
            <a:tailEnd/>
          </a:ln>
          <a:effectLst/>
        </p:spPr>
        <p:txBody>
          <a:bodyPr wrap="none">
            <a:spAutoFit/>
          </a:bodyPr>
          <a:lstStyle/>
          <a:p>
            <a:pPr>
              <a:spcBef>
                <a:spcPct val="0"/>
              </a:spcBef>
            </a:pPr>
            <a:r>
              <a:rPr lang="zh-CN" altLang="en-US" sz="2400">
                <a:latin typeface="Times New Roman" pitchFamily="18" charset="0"/>
              </a:rPr>
              <a:t>同理</a:t>
            </a:r>
          </a:p>
        </p:txBody>
      </p:sp>
      <p:grpSp>
        <p:nvGrpSpPr>
          <p:cNvPr id="4" name="Group 19"/>
          <p:cNvGrpSpPr>
            <a:grpSpLocks/>
          </p:cNvGrpSpPr>
          <p:nvPr/>
        </p:nvGrpSpPr>
        <p:grpSpPr bwMode="auto">
          <a:xfrm>
            <a:off x="1593850" y="4624388"/>
            <a:ext cx="6407150" cy="477837"/>
            <a:chOff x="1484" y="3072"/>
            <a:chExt cx="4036" cy="301"/>
          </a:xfrm>
        </p:grpSpPr>
        <p:sp>
          <p:nvSpPr>
            <p:cNvPr id="655380" name="Text Box 20"/>
            <p:cNvSpPr txBox="1">
              <a:spLocks noChangeArrowheads="1"/>
            </p:cNvSpPr>
            <p:nvPr/>
          </p:nvSpPr>
          <p:spPr bwMode="auto">
            <a:xfrm>
              <a:off x="1484" y="3072"/>
              <a:ext cx="868" cy="288"/>
            </a:xfrm>
            <a:prstGeom prst="rect">
              <a:avLst/>
            </a:prstGeom>
            <a:noFill/>
            <a:ln w="9525">
              <a:noFill/>
              <a:miter lim="800000"/>
              <a:headEnd/>
              <a:tailEnd/>
            </a:ln>
            <a:effectLst/>
          </p:spPr>
          <p:txBody>
            <a:bodyPr wrap="none">
              <a:spAutoFit/>
            </a:bodyPr>
            <a:lstStyle/>
            <a:p>
              <a:pPr>
                <a:spcBef>
                  <a:spcPct val="0"/>
                </a:spcBef>
              </a:pPr>
              <a:r>
                <a:rPr lang="en-US" altLang="zh-CN" sz="2400">
                  <a:solidFill>
                    <a:schemeClr val="folHlink"/>
                  </a:solidFill>
                  <a:latin typeface="Times New Roman" pitchFamily="18" charset="0"/>
                </a:rPr>
                <a:t>OP ( IR )</a:t>
              </a:r>
            </a:p>
          </p:txBody>
        </p:sp>
        <p:sp>
          <p:nvSpPr>
            <p:cNvPr id="655381" name="Text Box 21"/>
            <p:cNvSpPr txBox="1">
              <a:spLocks noChangeArrowheads="1"/>
            </p:cNvSpPr>
            <p:nvPr/>
          </p:nvSpPr>
          <p:spPr bwMode="auto">
            <a:xfrm>
              <a:off x="2661" y="3072"/>
              <a:ext cx="1467" cy="288"/>
            </a:xfrm>
            <a:prstGeom prst="rect">
              <a:avLst/>
            </a:prstGeom>
            <a:noFill/>
            <a:ln w="9525">
              <a:noFill/>
              <a:miter lim="800000"/>
              <a:headEnd/>
              <a:tailEnd/>
            </a:ln>
            <a:effectLst/>
          </p:spPr>
          <p:txBody>
            <a:bodyPr wrap="none">
              <a:spAutoFit/>
            </a:bodyPr>
            <a:lstStyle/>
            <a:p>
              <a:pPr>
                <a:spcBef>
                  <a:spcPct val="0"/>
                </a:spcBef>
              </a:pPr>
              <a:r>
                <a:rPr lang="zh-CN" altLang="en-US" sz="2400">
                  <a:latin typeface="Times New Roman" pitchFamily="18" charset="0"/>
                </a:rPr>
                <a:t>微地址形成部件</a:t>
              </a:r>
            </a:p>
          </p:txBody>
        </p:sp>
        <p:sp>
          <p:nvSpPr>
            <p:cNvPr id="655382" name="Text Box 22"/>
            <p:cNvSpPr txBox="1">
              <a:spLocks noChangeArrowheads="1"/>
            </p:cNvSpPr>
            <p:nvPr/>
          </p:nvSpPr>
          <p:spPr bwMode="auto">
            <a:xfrm>
              <a:off x="4391" y="3085"/>
              <a:ext cx="1129" cy="288"/>
            </a:xfrm>
            <a:prstGeom prst="rect">
              <a:avLst/>
            </a:prstGeom>
            <a:noFill/>
            <a:ln w="9525">
              <a:noFill/>
              <a:miter lim="800000"/>
              <a:headEnd/>
              <a:tailEnd/>
            </a:ln>
            <a:effectLst/>
          </p:spPr>
          <p:txBody>
            <a:bodyPr wrap="none">
              <a:spAutoFit/>
            </a:bodyPr>
            <a:lstStyle/>
            <a:p>
              <a:pPr>
                <a:spcBef>
                  <a:spcPct val="0"/>
                </a:spcBef>
              </a:pPr>
              <a:r>
                <a:rPr lang="zh-CN" altLang="en-US" sz="2400">
                  <a:solidFill>
                    <a:schemeClr val="folHlink"/>
                  </a:solidFill>
                  <a:latin typeface="Times New Roman" pitchFamily="18" charset="0"/>
                </a:rPr>
                <a:t> 控存地址线</a:t>
              </a:r>
            </a:p>
          </p:txBody>
        </p:sp>
        <p:sp>
          <p:nvSpPr>
            <p:cNvPr id="655383" name="Line 23"/>
            <p:cNvSpPr>
              <a:spLocks noChangeShapeType="1"/>
            </p:cNvSpPr>
            <p:nvPr/>
          </p:nvSpPr>
          <p:spPr bwMode="auto">
            <a:xfrm>
              <a:off x="2345" y="3216"/>
              <a:ext cx="295" cy="0"/>
            </a:xfrm>
            <a:prstGeom prst="line">
              <a:avLst/>
            </a:prstGeom>
            <a:noFill/>
            <a:ln w="28575">
              <a:solidFill>
                <a:schemeClr val="tx1"/>
              </a:solidFill>
              <a:round/>
              <a:headEnd/>
              <a:tailEnd type="stealth" w="med" len="med"/>
            </a:ln>
            <a:effectLst/>
          </p:spPr>
          <p:txBody>
            <a:bodyPr wrap="none"/>
            <a:lstStyle/>
            <a:p>
              <a:endParaRPr lang="zh-CN" altLang="en-US"/>
            </a:p>
          </p:txBody>
        </p:sp>
        <p:sp>
          <p:nvSpPr>
            <p:cNvPr id="655384" name="Line 24"/>
            <p:cNvSpPr>
              <a:spLocks noChangeShapeType="1"/>
            </p:cNvSpPr>
            <p:nvPr/>
          </p:nvSpPr>
          <p:spPr bwMode="auto">
            <a:xfrm>
              <a:off x="4121" y="3216"/>
              <a:ext cx="295" cy="0"/>
            </a:xfrm>
            <a:prstGeom prst="line">
              <a:avLst/>
            </a:prstGeom>
            <a:noFill/>
            <a:ln w="28575">
              <a:solidFill>
                <a:schemeClr val="tx1"/>
              </a:solidFill>
              <a:round/>
              <a:headEnd/>
              <a:tailEnd type="stealth" w="med" len="med"/>
            </a:ln>
            <a:effectLst/>
          </p:spPr>
          <p:txBody>
            <a:bodyPr wrap="none"/>
            <a:lstStyle/>
            <a:p>
              <a:endParaRPr lang="zh-CN" altLang="en-US"/>
            </a:p>
          </p:txBody>
        </p:sp>
      </p:grpSp>
      <p:sp>
        <p:nvSpPr>
          <p:cNvPr id="655385" name="Text Box 25"/>
          <p:cNvSpPr txBox="1">
            <a:spLocks noChangeArrowheads="1"/>
          </p:cNvSpPr>
          <p:nvPr/>
        </p:nvSpPr>
        <p:spPr bwMode="auto">
          <a:xfrm>
            <a:off x="1593850" y="5216525"/>
            <a:ext cx="4546600" cy="457200"/>
          </a:xfrm>
          <a:prstGeom prst="rect">
            <a:avLst/>
          </a:prstGeom>
          <a:noFill/>
          <a:ln w="9525">
            <a:noFill/>
            <a:miter lim="800000"/>
            <a:headEnd/>
            <a:tailEnd/>
          </a:ln>
          <a:effectLst/>
        </p:spPr>
        <p:txBody>
          <a:bodyPr wrap="none">
            <a:spAutoFit/>
          </a:bodyPr>
          <a:lstStyle/>
          <a:p>
            <a:pPr>
              <a:spcBef>
                <a:spcPct val="0"/>
              </a:spcBef>
            </a:pPr>
            <a:r>
              <a:rPr lang="zh-CN" altLang="en-US" sz="2400">
                <a:latin typeface="Times New Roman" pitchFamily="18" charset="0"/>
              </a:rPr>
              <a:t>可省去 19 条微指令，2 个微操作</a:t>
            </a:r>
          </a:p>
        </p:txBody>
      </p:sp>
      <p:sp>
        <p:nvSpPr>
          <p:cNvPr id="655386" name="Text Box 26"/>
          <p:cNvSpPr txBox="1">
            <a:spLocks noChangeArrowheads="1"/>
          </p:cNvSpPr>
          <p:nvPr/>
        </p:nvSpPr>
        <p:spPr bwMode="auto">
          <a:xfrm>
            <a:off x="1295400" y="5738813"/>
            <a:ext cx="2814638" cy="933450"/>
          </a:xfrm>
          <a:prstGeom prst="rect">
            <a:avLst/>
          </a:prstGeom>
          <a:noFill/>
          <a:ln w="9525">
            <a:noFill/>
            <a:miter lim="800000"/>
            <a:headEnd/>
            <a:tailEnd/>
          </a:ln>
          <a:effectLst/>
        </p:spPr>
        <p:txBody>
          <a:bodyPr wrap="none">
            <a:spAutoFit/>
          </a:bodyPr>
          <a:lstStyle/>
          <a:p>
            <a:pPr>
              <a:lnSpc>
                <a:spcPct val="115000"/>
              </a:lnSpc>
              <a:spcBef>
                <a:spcPct val="0"/>
              </a:spcBef>
            </a:pPr>
            <a:r>
              <a:rPr lang="zh-CN" altLang="en-US" sz="2400">
                <a:latin typeface="Times New Roman" pitchFamily="18" charset="0"/>
              </a:rPr>
              <a:t>     38 － 19 ＝ 19</a:t>
            </a:r>
          </a:p>
          <a:p>
            <a:pPr>
              <a:lnSpc>
                <a:spcPct val="115000"/>
              </a:lnSpc>
              <a:spcBef>
                <a:spcPct val="0"/>
              </a:spcBef>
            </a:pPr>
            <a:r>
              <a:rPr lang="zh-CN" altLang="en-US" sz="2400">
                <a:latin typeface="Times New Roman" pitchFamily="18" charset="0"/>
              </a:rPr>
              <a:t> </a:t>
            </a:r>
            <a:r>
              <a:rPr lang="zh-CN" altLang="en-US" sz="2000">
                <a:latin typeface="Times New Roman" pitchFamily="18" charset="0"/>
              </a:rPr>
              <a:t>下地址字段最少取 </a:t>
            </a:r>
            <a:r>
              <a:rPr lang="zh-CN" altLang="en-US" sz="2000">
                <a:solidFill>
                  <a:schemeClr val="folHlink"/>
                </a:solidFill>
                <a:latin typeface="Times New Roman" pitchFamily="18" charset="0"/>
              </a:rPr>
              <a:t>5</a:t>
            </a:r>
            <a:r>
              <a:rPr lang="zh-CN" altLang="en-US" sz="2000">
                <a:latin typeface="Times New Roman" pitchFamily="18" charset="0"/>
              </a:rPr>
              <a:t> 位</a:t>
            </a:r>
          </a:p>
        </p:txBody>
      </p:sp>
      <p:sp>
        <p:nvSpPr>
          <p:cNvPr id="655387" name="Rectangle 27"/>
          <p:cNvSpPr>
            <a:spLocks noChangeArrowheads="1"/>
          </p:cNvSpPr>
          <p:nvPr/>
        </p:nvSpPr>
        <p:spPr bwMode="auto">
          <a:xfrm>
            <a:off x="7696200" y="152400"/>
            <a:ext cx="1447800" cy="838200"/>
          </a:xfrm>
          <a:prstGeom prst="rect">
            <a:avLst/>
          </a:prstGeom>
          <a:noFill/>
          <a:ln w="9525">
            <a:noFill/>
            <a:miter lim="800000"/>
            <a:headEnd/>
            <a:tailEnd/>
          </a:ln>
          <a:effectLst/>
        </p:spPr>
        <p:txBody>
          <a:bodyPr lIns="92075" tIns="46038" rIns="92075" bIns="46038" anchor="ctr"/>
          <a:lstStyle/>
          <a:p>
            <a:pPr>
              <a:spcBef>
                <a:spcPct val="0"/>
              </a:spcBef>
            </a:pPr>
            <a:r>
              <a:rPr lang="zh-CN" altLang="en-US" sz="4400">
                <a:solidFill>
                  <a:schemeClr val="tx2"/>
                </a:solidFill>
                <a:effectLst>
                  <a:outerShdw blurRad="38100" dist="38100" dir="2700000" algn="tl">
                    <a:srgbClr val="000000"/>
                  </a:outerShdw>
                </a:effectLst>
                <a:latin typeface="Arial" charset="0"/>
              </a:rPr>
              <a:t>10.2</a:t>
            </a:r>
          </a:p>
        </p:txBody>
      </p:sp>
      <p:sp>
        <p:nvSpPr>
          <p:cNvPr id="655388" name="Text Box 28"/>
          <p:cNvSpPr txBox="1">
            <a:spLocks noChangeArrowheads="1"/>
          </p:cNvSpPr>
          <p:nvPr/>
        </p:nvSpPr>
        <p:spPr bwMode="auto">
          <a:xfrm>
            <a:off x="4724400" y="5702300"/>
            <a:ext cx="3352800" cy="969963"/>
          </a:xfrm>
          <a:prstGeom prst="rect">
            <a:avLst/>
          </a:prstGeom>
          <a:noFill/>
          <a:ln w="9525">
            <a:noFill/>
            <a:miter lim="800000"/>
            <a:headEnd/>
            <a:tailEnd/>
          </a:ln>
          <a:effectLst/>
        </p:spPr>
        <p:txBody>
          <a:bodyPr>
            <a:spAutoFit/>
          </a:bodyPr>
          <a:lstStyle/>
          <a:p>
            <a:pPr>
              <a:lnSpc>
                <a:spcPct val="115000"/>
              </a:lnSpc>
              <a:spcBef>
                <a:spcPct val="0"/>
              </a:spcBef>
            </a:pPr>
            <a:r>
              <a:rPr lang="zh-CN" altLang="en-US" sz="2400">
                <a:latin typeface="Times New Roman" pitchFamily="18" charset="0"/>
              </a:rPr>
              <a:t>   20 － 2 ＝ 18</a:t>
            </a:r>
          </a:p>
          <a:p>
            <a:pPr>
              <a:lnSpc>
                <a:spcPct val="150000"/>
              </a:lnSpc>
              <a:spcBef>
                <a:spcPct val="0"/>
              </a:spcBef>
            </a:pPr>
            <a:r>
              <a:rPr lang="zh-CN" altLang="en-US" sz="2000">
                <a:latin typeface="Times New Roman" pitchFamily="18" charset="0"/>
              </a:rPr>
              <a:t>操作控制字段最少取 </a:t>
            </a:r>
            <a:r>
              <a:rPr lang="zh-CN" altLang="en-US" sz="2000">
                <a:solidFill>
                  <a:schemeClr val="folHlink"/>
                </a:solidFill>
                <a:latin typeface="Times New Roman" pitchFamily="18" charset="0"/>
              </a:rPr>
              <a:t>18</a:t>
            </a:r>
            <a:r>
              <a:rPr lang="zh-CN" altLang="en-US" sz="2000">
                <a:latin typeface="Times New Roman" pitchFamily="18" charset="0"/>
              </a:rPr>
              <a:t> 位</a:t>
            </a:r>
          </a:p>
        </p:txBody>
      </p:sp>
      <p:grpSp>
        <p:nvGrpSpPr>
          <p:cNvPr id="5" name="Group 29"/>
          <p:cNvGrpSpPr>
            <a:grpSpLocks/>
          </p:cNvGrpSpPr>
          <p:nvPr/>
        </p:nvGrpSpPr>
        <p:grpSpPr bwMode="auto">
          <a:xfrm>
            <a:off x="2976563" y="2035175"/>
            <a:ext cx="5340350" cy="457200"/>
            <a:chOff x="1875" y="1282"/>
            <a:chExt cx="3364" cy="288"/>
          </a:xfrm>
        </p:grpSpPr>
        <p:sp>
          <p:nvSpPr>
            <p:cNvPr id="655390" name="Text Box 30"/>
            <p:cNvSpPr txBox="1">
              <a:spLocks noChangeArrowheads="1"/>
            </p:cNvSpPr>
            <p:nvPr/>
          </p:nvSpPr>
          <p:spPr bwMode="auto">
            <a:xfrm>
              <a:off x="4525" y="1282"/>
              <a:ext cx="714" cy="288"/>
            </a:xfrm>
            <a:prstGeom prst="rect">
              <a:avLst/>
            </a:prstGeom>
            <a:noFill/>
            <a:ln w="9525">
              <a:noFill/>
              <a:miter lim="800000"/>
              <a:headEnd/>
              <a:tailEnd/>
            </a:ln>
            <a:effectLst/>
          </p:spPr>
          <p:txBody>
            <a:bodyPr wrap="none">
              <a:spAutoFit/>
            </a:bodyPr>
            <a:lstStyle/>
            <a:p>
              <a:pPr>
                <a:spcBef>
                  <a:spcPct val="0"/>
                </a:spcBef>
              </a:pPr>
              <a:r>
                <a:rPr lang="en-US" altLang="zh-CN" sz="2400">
                  <a:solidFill>
                    <a:schemeClr val="folHlink"/>
                  </a:solidFill>
                  <a:latin typeface="Times New Roman" pitchFamily="18" charset="0"/>
                </a:rPr>
                <a:t>CMAR</a:t>
              </a:r>
            </a:p>
          </p:txBody>
        </p:sp>
        <p:sp>
          <p:nvSpPr>
            <p:cNvPr id="655391" name="Line 31"/>
            <p:cNvSpPr>
              <a:spLocks noChangeShapeType="1"/>
            </p:cNvSpPr>
            <p:nvPr/>
          </p:nvSpPr>
          <p:spPr bwMode="auto">
            <a:xfrm>
              <a:off x="2734" y="1435"/>
              <a:ext cx="295" cy="0"/>
            </a:xfrm>
            <a:prstGeom prst="line">
              <a:avLst/>
            </a:prstGeom>
            <a:noFill/>
            <a:ln w="28575">
              <a:solidFill>
                <a:schemeClr val="folHlink"/>
              </a:solidFill>
              <a:round/>
              <a:headEnd/>
              <a:tailEnd type="stealth" w="med" len="med"/>
            </a:ln>
            <a:effectLst/>
          </p:spPr>
          <p:txBody>
            <a:bodyPr wrap="none"/>
            <a:lstStyle/>
            <a:p>
              <a:endParaRPr lang="zh-CN" altLang="en-US"/>
            </a:p>
          </p:txBody>
        </p:sp>
        <p:sp>
          <p:nvSpPr>
            <p:cNvPr id="655392" name="Text Box 32"/>
            <p:cNvSpPr txBox="1">
              <a:spLocks noChangeArrowheads="1"/>
            </p:cNvSpPr>
            <p:nvPr/>
          </p:nvSpPr>
          <p:spPr bwMode="auto">
            <a:xfrm>
              <a:off x="1875" y="1282"/>
              <a:ext cx="868" cy="288"/>
            </a:xfrm>
            <a:prstGeom prst="rect">
              <a:avLst/>
            </a:prstGeom>
            <a:noFill/>
            <a:ln w="9525">
              <a:noFill/>
              <a:miter lim="800000"/>
              <a:headEnd/>
              <a:tailEnd/>
            </a:ln>
            <a:effectLst/>
          </p:spPr>
          <p:txBody>
            <a:bodyPr wrap="none">
              <a:spAutoFit/>
            </a:bodyPr>
            <a:lstStyle/>
            <a:p>
              <a:pPr>
                <a:spcBef>
                  <a:spcPct val="0"/>
                </a:spcBef>
              </a:pPr>
              <a:r>
                <a:rPr lang="en-US" altLang="zh-CN" sz="2400">
                  <a:solidFill>
                    <a:schemeClr val="folHlink"/>
                  </a:solidFill>
                  <a:latin typeface="Times New Roman" pitchFamily="18" charset="0"/>
                </a:rPr>
                <a:t>OP ( IR )</a:t>
              </a:r>
              <a:endParaRPr lang="zh-CN" altLang="en-US" sz="2000">
                <a:solidFill>
                  <a:schemeClr val="folHlink"/>
                </a:solidFill>
                <a:latin typeface="Times New Roman" pitchFamily="18" charset="0"/>
              </a:endParaRPr>
            </a:p>
          </p:txBody>
        </p:sp>
        <p:sp>
          <p:nvSpPr>
            <p:cNvPr id="655393" name="Text Box 33"/>
            <p:cNvSpPr txBox="1">
              <a:spLocks noChangeArrowheads="1"/>
            </p:cNvSpPr>
            <p:nvPr/>
          </p:nvSpPr>
          <p:spPr bwMode="auto">
            <a:xfrm>
              <a:off x="3029" y="1302"/>
              <a:ext cx="1236" cy="250"/>
            </a:xfrm>
            <a:prstGeom prst="rect">
              <a:avLst/>
            </a:prstGeom>
            <a:noFill/>
            <a:ln w="9525">
              <a:noFill/>
              <a:miter lim="800000"/>
              <a:headEnd/>
              <a:tailEnd/>
            </a:ln>
            <a:effectLst/>
          </p:spPr>
          <p:txBody>
            <a:bodyPr wrap="none">
              <a:spAutoFit/>
            </a:bodyPr>
            <a:lstStyle/>
            <a:p>
              <a:pPr>
                <a:spcBef>
                  <a:spcPct val="0"/>
                </a:spcBef>
              </a:pPr>
              <a:r>
                <a:rPr lang="zh-CN" altLang="en-US" sz="2000">
                  <a:solidFill>
                    <a:schemeClr val="folHlink"/>
                  </a:solidFill>
                  <a:latin typeface="Times New Roman" pitchFamily="18" charset="0"/>
                </a:rPr>
                <a:t>微地址形成部件</a:t>
              </a:r>
            </a:p>
          </p:txBody>
        </p:sp>
        <p:sp>
          <p:nvSpPr>
            <p:cNvPr id="655394" name="Line 34"/>
            <p:cNvSpPr>
              <a:spLocks noChangeShapeType="1"/>
            </p:cNvSpPr>
            <p:nvPr/>
          </p:nvSpPr>
          <p:spPr bwMode="auto">
            <a:xfrm>
              <a:off x="4251" y="1435"/>
              <a:ext cx="295" cy="0"/>
            </a:xfrm>
            <a:prstGeom prst="line">
              <a:avLst/>
            </a:prstGeom>
            <a:noFill/>
            <a:ln w="28575">
              <a:solidFill>
                <a:schemeClr val="folHlink"/>
              </a:solidFill>
              <a:round/>
              <a:headEnd/>
              <a:tailEnd type="stealth" w="med" len="med"/>
            </a:ln>
            <a:effectLst/>
          </p:spPr>
          <p:txBody>
            <a:bodyPr wrap="none"/>
            <a:lstStyle/>
            <a:p>
              <a:endParaRPr lang="zh-CN" altLang="en-US"/>
            </a:p>
          </p:txBody>
        </p:sp>
      </p:grpSp>
      <p:sp>
        <p:nvSpPr>
          <p:cNvPr id="655395" name="AutoShape 35">
            <a:hlinkClick r:id="" action="ppaction://noaction" highlightClick="1"/>
          </p:cNvPr>
          <p:cNvSpPr>
            <a:spLocks noChangeArrowheads="1"/>
          </p:cNvSpPr>
          <p:nvPr/>
        </p:nvSpPr>
        <p:spPr bwMode="auto">
          <a:xfrm>
            <a:off x="8589963" y="6516688"/>
            <a:ext cx="539750" cy="333375"/>
          </a:xfrm>
          <a:prstGeom prst="actionButtonEnd">
            <a:avLst/>
          </a:prstGeom>
          <a:solidFill>
            <a:srgbClr val="3366FF"/>
          </a:solidFill>
          <a:ln w="9525">
            <a:noFill/>
            <a:miter lim="800000"/>
            <a:headEnd/>
            <a:tailEnd/>
          </a:ln>
          <a:effectLst/>
        </p:spPr>
        <p:txBody>
          <a:bodyPr wrap="none" anchor="ctr">
            <a:spAutoFit/>
          </a:bodyPr>
          <a:lstStyle/>
          <a:p>
            <a:endParaRPr lang="zh-CN" altLang="en-US"/>
          </a:p>
        </p:txBody>
      </p:sp>
      <p:sp>
        <p:nvSpPr>
          <p:cNvPr id="36" name="日期占位符 35"/>
          <p:cNvSpPr>
            <a:spLocks noGrp="1"/>
          </p:cNvSpPr>
          <p:nvPr>
            <p:ph type="dt" sz="half" idx="10"/>
          </p:nvPr>
        </p:nvSpPr>
        <p:spPr/>
        <p:txBody>
          <a:bodyPr/>
          <a:lstStyle/>
          <a:p>
            <a:fld id="{BC4AA957-56E5-485B-B9F9-B759563CD89C}" type="datetime1">
              <a:rPr lang="zh-CN" altLang="en-US" smtClean="0"/>
              <a:pPr/>
              <a:t>2019/11/28</a:t>
            </a:fld>
            <a:endParaRPr lang="zh-CN" altLang="en-US"/>
          </a:p>
        </p:txBody>
      </p:sp>
      <p:sp>
        <p:nvSpPr>
          <p:cNvPr id="37" name="灯片编号占位符 36"/>
          <p:cNvSpPr>
            <a:spLocks noGrp="1"/>
          </p:cNvSpPr>
          <p:nvPr>
            <p:ph type="sldNum" sz="quarter" idx="12"/>
          </p:nvPr>
        </p:nvSpPr>
        <p:spPr/>
        <p:txBody>
          <a:bodyPr/>
          <a:lstStyle/>
          <a:p>
            <a:fld id="{0C913308-F349-4B6D-A68A-DD1791B4A57B}" type="slidenum">
              <a:rPr lang="zh-CN" altLang="en-US" smtClean="0"/>
              <a:pPr/>
              <a:t>54</a:t>
            </a:fld>
            <a:endParaRPr lang="zh-CN" altLang="en-US"/>
          </a:p>
        </p:txBody>
      </p:sp>
      <p:sp>
        <p:nvSpPr>
          <p:cNvPr id="38" name="页脚占位符 37"/>
          <p:cNvSpPr>
            <a:spLocks noGrp="1"/>
          </p:cNvSpPr>
          <p:nvPr>
            <p:ph type="ftr" sz="quarter" idx="11"/>
          </p:nvPr>
        </p:nvSpPr>
        <p:spPr/>
        <p:txBody>
          <a:bodyPr/>
          <a:lstStyle/>
          <a:p>
            <a:r>
              <a:rPr lang="zh-CN" altLang="en-US" smtClean="0"/>
              <a:t>龙芯</a:t>
            </a:r>
            <a:r>
              <a:rPr lang="en-US" altLang="zh-CN" smtClean="0"/>
              <a:t>-</a:t>
            </a:r>
            <a:r>
              <a:rPr lang="zh-CN" altLang="en-US" smtClean="0"/>
              <a:t>东北大学（秦皇岛）联合实验室</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55374"/>
                                        </p:tgtEl>
                                        <p:attrNameLst>
                                          <p:attrName>style.visibility</p:attrName>
                                        </p:attrNameLst>
                                      </p:cBhvr>
                                      <p:to>
                                        <p:strVal val="visible"/>
                                      </p:to>
                                    </p:set>
                                    <p:animEffect transition="in" filter="blinds(horizontal)">
                                      <p:cBhvr>
                                        <p:cTn id="12" dur="500"/>
                                        <p:tgtEl>
                                          <p:spTgt spid="655374"/>
                                        </p:tgtEl>
                                      </p:cBhvr>
                                    </p:animEffect>
                                  </p:childTnLst>
                                </p:cTn>
                              </p:par>
                            </p:childTnLst>
                          </p:cTn>
                        </p:par>
                        <p:par>
                          <p:cTn id="13" fill="hold">
                            <p:stCondLst>
                              <p:cond delay="500"/>
                            </p:stCondLst>
                            <p:childTnLst>
                              <p:par>
                                <p:cTn id="14" presetID="16" presetClass="entr" presetSubtype="42" fill="hold" grpId="0" nodeType="afterEffect">
                                  <p:stCondLst>
                                    <p:cond delay="0"/>
                                  </p:stCondLst>
                                  <p:childTnLst>
                                    <p:set>
                                      <p:cBhvr>
                                        <p:cTn id="15" dur="1" fill="hold">
                                          <p:stCondLst>
                                            <p:cond delay="0"/>
                                          </p:stCondLst>
                                        </p:cTn>
                                        <p:tgtEl>
                                          <p:spTgt spid="655375"/>
                                        </p:tgtEl>
                                        <p:attrNameLst>
                                          <p:attrName>style.visibility</p:attrName>
                                        </p:attrNameLst>
                                      </p:cBhvr>
                                      <p:to>
                                        <p:strVal val="visible"/>
                                      </p:to>
                                    </p:set>
                                    <p:animEffect transition="in" filter="barn(outHorizontal)">
                                      <p:cBhvr>
                                        <p:cTn id="16" dur="500"/>
                                        <p:tgtEl>
                                          <p:spTgt spid="655375"/>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655363"/>
                                        </p:tgtEl>
                                        <p:attrNameLst>
                                          <p:attrName>style.visibility</p:attrName>
                                        </p:attrNameLst>
                                      </p:cBhvr>
                                      <p:to>
                                        <p:strVal val="visible"/>
                                      </p:to>
                                    </p:set>
                                    <p:animEffect transition="in" filter="blinds(horizontal)">
                                      <p:cBhvr>
                                        <p:cTn id="21" dur="500"/>
                                        <p:tgtEl>
                                          <p:spTgt spid="655363"/>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blinds(horizontal)">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655364"/>
                                        </p:tgtEl>
                                        <p:attrNameLst>
                                          <p:attrName>style.visibility</p:attrName>
                                        </p:attrNameLst>
                                      </p:cBhvr>
                                      <p:to>
                                        <p:strVal val="visible"/>
                                      </p:to>
                                    </p:set>
                                    <p:animEffect transition="in" filter="blinds(horizontal)">
                                      <p:cBhvr>
                                        <p:cTn id="31" dur="500"/>
                                        <p:tgtEl>
                                          <p:spTgt spid="655364"/>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blinds(horizontal)">
                                      <p:cBhvr>
                                        <p:cTn id="36" dur="500"/>
                                        <p:tgtEl>
                                          <p:spTgt spid="3"/>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655376"/>
                                        </p:tgtEl>
                                        <p:attrNameLst>
                                          <p:attrName>style.visibility</p:attrName>
                                        </p:attrNameLst>
                                      </p:cBhvr>
                                      <p:to>
                                        <p:strVal val="visible"/>
                                      </p:to>
                                    </p:set>
                                    <p:animEffect transition="in" filter="blinds(horizontal)">
                                      <p:cBhvr>
                                        <p:cTn id="41" dur="500"/>
                                        <p:tgtEl>
                                          <p:spTgt spid="655376"/>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655377"/>
                                        </p:tgtEl>
                                        <p:attrNameLst>
                                          <p:attrName>style.visibility</p:attrName>
                                        </p:attrNameLst>
                                      </p:cBhvr>
                                      <p:to>
                                        <p:strVal val="visible"/>
                                      </p:to>
                                    </p:set>
                                    <p:animEffect transition="in" filter="blinds(horizontal)">
                                      <p:cBhvr>
                                        <p:cTn id="46" dur="500"/>
                                        <p:tgtEl>
                                          <p:spTgt spid="655377"/>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655378"/>
                                        </p:tgtEl>
                                        <p:attrNameLst>
                                          <p:attrName>style.visibility</p:attrName>
                                        </p:attrNameLst>
                                      </p:cBhvr>
                                      <p:to>
                                        <p:strVal val="visible"/>
                                      </p:to>
                                    </p:set>
                                    <p:animEffect transition="in" filter="blinds(horizontal)">
                                      <p:cBhvr>
                                        <p:cTn id="51" dur="500"/>
                                        <p:tgtEl>
                                          <p:spTgt spid="655378"/>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nodeType="clickEffect">
                                  <p:stCondLst>
                                    <p:cond delay="0"/>
                                  </p:stCondLst>
                                  <p:childTnLst>
                                    <p:set>
                                      <p:cBhvr>
                                        <p:cTn id="55" dur="1" fill="hold">
                                          <p:stCondLst>
                                            <p:cond delay="0"/>
                                          </p:stCondLst>
                                        </p:cTn>
                                        <p:tgtEl>
                                          <p:spTgt spid="4"/>
                                        </p:tgtEl>
                                        <p:attrNameLst>
                                          <p:attrName>style.visibility</p:attrName>
                                        </p:attrNameLst>
                                      </p:cBhvr>
                                      <p:to>
                                        <p:strVal val="visible"/>
                                      </p:to>
                                    </p:set>
                                    <p:animEffect transition="in" filter="blinds(horizontal)">
                                      <p:cBhvr>
                                        <p:cTn id="56" dur="500"/>
                                        <p:tgtEl>
                                          <p:spTgt spid="4"/>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655385"/>
                                        </p:tgtEl>
                                        <p:attrNameLst>
                                          <p:attrName>style.visibility</p:attrName>
                                        </p:attrNameLst>
                                      </p:cBhvr>
                                      <p:to>
                                        <p:strVal val="visible"/>
                                      </p:to>
                                    </p:set>
                                    <p:animEffect transition="in" filter="blinds(horizontal)">
                                      <p:cBhvr>
                                        <p:cTn id="61" dur="500"/>
                                        <p:tgtEl>
                                          <p:spTgt spid="655385"/>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655386"/>
                                        </p:tgtEl>
                                        <p:attrNameLst>
                                          <p:attrName>style.visibility</p:attrName>
                                        </p:attrNameLst>
                                      </p:cBhvr>
                                      <p:to>
                                        <p:strVal val="visible"/>
                                      </p:to>
                                    </p:set>
                                    <p:animEffect transition="in" filter="blinds(horizontal)">
                                      <p:cBhvr>
                                        <p:cTn id="66" dur="500"/>
                                        <p:tgtEl>
                                          <p:spTgt spid="655386"/>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grpId="0" nodeType="clickEffect">
                                  <p:stCondLst>
                                    <p:cond delay="0"/>
                                  </p:stCondLst>
                                  <p:childTnLst>
                                    <p:set>
                                      <p:cBhvr>
                                        <p:cTn id="70" dur="1" fill="hold">
                                          <p:stCondLst>
                                            <p:cond delay="0"/>
                                          </p:stCondLst>
                                        </p:cTn>
                                        <p:tgtEl>
                                          <p:spTgt spid="655388"/>
                                        </p:tgtEl>
                                        <p:attrNameLst>
                                          <p:attrName>style.visibility</p:attrName>
                                        </p:attrNameLst>
                                      </p:cBhvr>
                                      <p:to>
                                        <p:strVal val="visible"/>
                                      </p:to>
                                    </p:set>
                                    <p:animEffect transition="in" filter="blinds(horizontal)">
                                      <p:cBhvr>
                                        <p:cTn id="71" dur="500"/>
                                        <p:tgtEl>
                                          <p:spTgt spid="655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63" grpId="0" autoUpdateAnimBg="0"/>
      <p:bldP spid="655364" grpId="0" autoUpdateAnimBg="0"/>
      <p:bldP spid="655374" grpId="0" autoUpdateAnimBg="0"/>
      <p:bldP spid="655375" grpId="0" animBg="1"/>
      <p:bldP spid="655376" grpId="0" autoUpdateAnimBg="0"/>
      <p:bldP spid="655377" grpId="0" autoUpdateAnimBg="0"/>
      <p:bldP spid="655378" grpId="0" autoUpdateAnimBg="0"/>
      <p:bldP spid="655385" grpId="0" autoUpdateAnimBg="0"/>
      <p:bldP spid="655386" grpId="0" autoUpdateAnimBg="0"/>
      <p:bldP spid="655388"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86" name="Text Box 2"/>
          <p:cNvSpPr txBox="1">
            <a:spLocks noChangeArrowheads="1"/>
          </p:cNvSpPr>
          <p:nvPr/>
        </p:nvSpPr>
        <p:spPr bwMode="auto">
          <a:xfrm>
            <a:off x="5943600" y="4602163"/>
            <a:ext cx="814388" cy="427037"/>
          </a:xfrm>
          <a:prstGeom prst="rect">
            <a:avLst/>
          </a:prstGeom>
          <a:noFill/>
          <a:ln w="9525">
            <a:noFill/>
            <a:miter lim="800000"/>
            <a:headEnd/>
            <a:tailEnd/>
          </a:ln>
          <a:effectLst/>
        </p:spPr>
        <p:txBody>
          <a:bodyPr wrap="none">
            <a:spAutoFit/>
          </a:bodyPr>
          <a:lstStyle/>
          <a:p>
            <a:pPr>
              <a:spcBef>
                <a:spcPct val="0"/>
              </a:spcBef>
            </a:pPr>
            <a:r>
              <a:rPr lang="zh-CN" altLang="en-US" sz="2200">
                <a:latin typeface="Times New Roman" pitchFamily="18" charset="0"/>
              </a:rPr>
              <a:t>18 位</a:t>
            </a:r>
          </a:p>
        </p:txBody>
      </p:sp>
      <p:sp>
        <p:nvSpPr>
          <p:cNvPr id="656387" name="Text Box 3"/>
          <p:cNvSpPr txBox="1">
            <a:spLocks noChangeArrowheads="1"/>
          </p:cNvSpPr>
          <p:nvPr/>
        </p:nvSpPr>
        <p:spPr bwMode="auto">
          <a:xfrm>
            <a:off x="450850" y="4741863"/>
            <a:ext cx="3359150" cy="427037"/>
          </a:xfrm>
          <a:prstGeom prst="rect">
            <a:avLst/>
          </a:prstGeom>
          <a:noFill/>
          <a:ln w="9525">
            <a:noFill/>
            <a:miter lim="800000"/>
            <a:headEnd/>
            <a:tailEnd/>
          </a:ln>
          <a:effectLst/>
        </p:spPr>
        <p:txBody>
          <a:bodyPr>
            <a:spAutoFit/>
          </a:bodyPr>
          <a:lstStyle/>
          <a:p>
            <a:pPr>
              <a:spcBef>
                <a:spcPct val="0"/>
              </a:spcBef>
            </a:pPr>
            <a:r>
              <a:rPr lang="zh-CN" altLang="en-US" sz="2200">
                <a:latin typeface="Times New Roman" pitchFamily="18" charset="0"/>
              </a:rPr>
              <a:t>考虑留有一定的余量</a:t>
            </a:r>
          </a:p>
        </p:txBody>
      </p:sp>
      <p:sp>
        <p:nvSpPr>
          <p:cNvPr id="656388" name="Text Box 4"/>
          <p:cNvSpPr txBox="1">
            <a:spLocks noChangeArrowheads="1"/>
          </p:cNvSpPr>
          <p:nvPr/>
        </p:nvSpPr>
        <p:spPr bwMode="auto">
          <a:xfrm>
            <a:off x="3640138" y="4572000"/>
            <a:ext cx="2139950" cy="427038"/>
          </a:xfrm>
          <a:prstGeom prst="rect">
            <a:avLst/>
          </a:prstGeom>
          <a:noFill/>
          <a:ln w="9525">
            <a:noFill/>
            <a:miter lim="800000"/>
            <a:headEnd/>
            <a:tailEnd/>
          </a:ln>
          <a:effectLst/>
        </p:spPr>
        <p:txBody>
          <a:bodyPr wrap="none">
            <a:spAutoFit/>
          </a:bodyPr>
          <a:lstStyle/>
          <a:p>
            <a:pPr>
              <a:spcBef>
                <a:spcPct val="0"/>
              </a:spcBef>
            </a:pPr>
            <a:r>
              <a:rPr lang="zh-CN" altLang="en-US" sz="2200">
                <a:latin typeface="Times New Roman" pitchFamily="18" charset="0"/>
              </a:rPr>
              <a:t>取操作控制字段</a:t>
            </a:r>
          </a:p>
        </p:txBody>
      </p:sp>
      <p:sp>
        <p:nvSpPr>
          <p:cNvPr id="656389" name="Text Box 5"/>
          <p:cNvSpPr txBox="1">
            <a:spLocks noChangeArrowheads="1"/>
          </p:cNvSpPr>
          <p:nvPr/>
        </p:nvSpPr>
        <p:spPr bwMode="auto">
          <a:xfrm>
            <a:off x="3640138" y="4957763"/>
            <a:ext cx="1581150" cy="427037"/>
          </a:xfrm>
          <a:prstGeom prst="rect">
            <a:avLst/>
          </a:prstGeom>
          <a:noFill/>
          <a:ln w="9525">
            <a:noFill/>
            <a:miter lim="800000"/>
            <a:headEnd/>
            <a:tailEnd/>
          </a:ln>
          <a:effectLst/>
        </p:spPr>
        <p:txBody>
          <a:bodyPr wrap="none">
            <a:spAutoFit/>
          </a:bodyPr>
          <a:lstStyle/>
          <a:p>
            <a:pPr>
              <a:spcBef>
                <a:spcPct val="0"/>
              </a:spcBef>
            </a:pPr>
            <a:r>
              <a:rPr lang="zh-CN" altLang="en-US" sz="2200">
                <a:latin typeface="Times New Roman" pitchFamily="18" charset="0"/>
              </a:rPr>
              <a:t>下地址字段</a:t>
            </a:r>
          </a:p>
        </p:txBody>
      </p:sp>
      <p:sp>
        <p:nvSpPr>
          <p:cNvPr id="656390" name="Text Box 6"/>
          <p:cNvSpPr txBox="1">
            <a:spLocks noChangeArrowheads="1"/>
          </p:cNvSpPr>
          <p:nvPr/>
        </p:nvSpPr>
        <p:spPr bwMode="auto">
          <a:xfrm>
            <a:off x="6096000" y="4975225"/>
            <a:ext cx="674688" cy="427038"/>
          </a:xfrm>
          <a:prstGeom prst="rect">
            <a:avLst/>
          </a:prstGeom>
          <a:noFill/>
          <a:ln w="9525">
            <a:noFill/>
            <a:miter lim="800000"/>
            <a:headEnd/>
            <a:tailEnd/>
          </a:ln>
          <a:effectLst/>
        </p:spPr>
        <p:txBody>
          <a:bodyPr wrap="none">
            <a:spAutoFit/>
          </a:bodyPr>
          <a:lstStyle/>
          <a:p>
            <a:pPr>
              <a:spcBef>
                <a:spcPct val="0"/>
              </a:spcBef>
            </a:pPr>
            <a:r>
              <a:rPr lang="zh-CN" altLang="en-US" sz="2200">
                <a:latin typeface="Times New Roman" pitchFamily="18" charset="0"/>
              </a:rPr>
              <a:t>5 位</a:t>
            </a:r>
          </a:p>
        </p:txBody>
      </p:sp>
      <p:sp>
        <p:nvSpPr>
          <p:cNvPr id="656391" name="Text Box 7"/>
          <p:cNvSpPr txBox="1">
            <a:spLocks noChangeArrowheads="1"/>
          </p:cNvSpPr>
          <p:nvPr/>
        </p:nvSpPr>
        <p:spPr bwMode="auto">
          <a:xfrm>
            <a:off x="7848600" y="4830763"/>
            <a:ext cx="1165225" cy="427037"/>
          </a:xfrm>
          <a:prstGeom prst="rect">
            <a:avLst/>
          </a:prstGeom>
          <a:noFill/>
          <a:ln w="9525">
            <a:noFill/>
            <a:miter lim="800000"/>
            <a:headEnd/>
            <a:tailEnd/>
          </a:ln>
          <a:effectLst/>
        </p:spPr>
        <p:txBody>
          <a:bodyPr wrap="none">
            <a:spAutoFit/>
          </a:bodyPr>
          <a:lstStyle/>
          <a:p>
            <a:pPr>
              <a:spcBef>
                <a:spcPct val="0"/>
              </a:spcBef>
            </a:pPr>
            <a:r>
              <a:rPr lang="zh-CN" altLang="en-US" sz="2200">
                <a:latin typeface="Times New Roman" pitchFamily="18" charset="0"/>
              </a:rPr>
              <a:t>共 30 位</a:t>
            </a:r>
          </a:p>
        </p:txBody>
      </p:sp>
      <p:sp>
        <p:nvSpPr>
          <p:cNvPr id="656392" name="AutoShape 8"/>
          <p:cNvSpPr>
            <a:spLocks/>
          </p:cNvSpPr>
          <p:nvPr/>
        </p:nvSpPr>
        <p:spPr bwMode="auto">
          <a:xfrm>
            <a:off x="7696200" y="4725988"/>
            <a:ext cx="152400" cy="608012"/>
          </a:xfrm>
          <a:prstGeom prst="rightBrace">
            <a:avLst>
              <a:gd name="adj1" fmla="val 33247"/>
              <a:gd name="adj2" fmla="val 50000"/>
            </a:avLst>
          </a:prstGeom>
          <a:noFill/>
          <a:ln w="28575">
            <a:solidFill>
              <a:schemeClr val="tx1"/>
            </a:solidFill>
            <a:round/>
            <a:headEnd/>
            <a:tailEnd/>
          </a:ln>
          <a:effectLst/>
        </p:spPr>
        <p:txBody>
          <a:bodyPr wrap="none" tIns="0" bIns="0" anchor="ctr"/>
          <a:lstStyle/>
          <a:p>
            <a:endParaRPr lang="zh-CN" altLang="en-US"/>
          </a:p>
        </p:txBody>
      </p:sp>
      <p:sp>
        <p:nvSpPr>
          <p:cNvPr id="656393" name="Text Box 9"/>
          <p:cNvSpPr txBox="1">
            <a:spLocks noChangeArrowheads="1"/>
          </p:cNvSpPr>
          <p:nvPr/>
        </p:nvSpPr>
        <p:spPr bwMode="auto">
          <a:xfrm>
            <a:off x="319088" y="5473700"/>
            <a:ext cx="7758112" cy="519113"/>
          </a:xfrm>
          <a:prstGeom prst="rect">
            <a:avLst/>
          </a:prstGeom>
          <a:noFill/>
          <a:ln w="9525">
            <a:noFill/>
            <a:miter lim="800000"/>
            <a:headEnd/>
            <a:tailEnd/>
          </a:ln>
          <a:effectLst/>
        </p:spPr>
        <p:txBody>
          <a:bodyPr>
            <a:spAutoFit/>
          </a:bodyPr>
          <a:lstStyle/>
          <a:p>
            <a:pPr>
              <a:spcBef>
                <a:spcPct val="0"/>
              </a:spcBef>
            </a:pPr>
            <a:r>
              <a:rPr lang="zh-CN" altLang="en-US" sz="2800">
                <a:latin typeface="Times New Roman" pitchFamily="18" charset="0"/>
              </a:rPr>
              <a:t>(6) 定义微指令操作控制字段每一位的微操作</a:t>
            </a:r>
          </a:p>
        </p:txBody>
      </p:sp>
      <p:grpSp>
        <p:nvGrpSpPr>
          <p:cNvPr id="2" name="Group 10"/>
          <p:cNvGrpSpPr>
            <a:grpSpLocks/>
          </p:cNvGrpSpPr>
          <p:nvPr/>
        </p:nvGrpSpPr>
        <p:grpSpPr bwMode="auto">
          <a:xfrm>
            <a:off x="2117725" y="6096000"/>
            <a:ext cx="3597275" cy="457200"/>
            <a:chOff x="1334" y="3840"/>
            <a:chExt cx="2266" cy="288"/>
          </a:xfrm>
        </p:grpSpPr>
        <p:sp>
          <p:nvSpPr>
            <p:cNvPr id="656395" name="Text Box 11"/>
            <p:cNvSpPr txBox="1">
              <a:spLocks noChangeArrowheads="1"/>
            </p:cNvSpPr>
            <p:nvPr/>
          </p:nvSpPr>
          <p:spPr bwMode="auto">
            <a:xfrm>
              <a:off x="1334" y="3874"/>
              <a:ext cx="2240" cy="231"/>
            </a:xfrm>
            <a:prstGeom prst="rect">
              <a:avLst/>
            </a:prstGeom>
            <a:noFill/>
            <a:ln w="9525">
              <a:noFill/>
              <a:miter lim="800000"/>
              <a:headEnd/>
              <a:tailEnd/>
            </a:ln>
            <a:effectLst/>
          </p:spPr>
          <p:txBody>
            <a:bodyPr wrap="none">
              <a:spAutoFit/>
            </a:bodyPr>
            <a:lstStyle/>
            <a:p>
              <a:pPr>
                <a:spcBef>
                  <a:spcPct val="0"/>
                </a:spcBef>
              </a:pPr>
              <a:r>
                <a:rPr lang="zh-CN" altLang="en-US" sz="1800">
                  <a:latin typeface="Times New Roman" pitchFamily="18" charset="0"/>
                </a:rPr>
                <a:t>0 1 2                          23     24        29</a:t>
              </a:r>
            </a:p>
          </p:txBody>
        </p:sp>
        <p:sp>
          <p:nvSpPr>
            <p:cNvPr id="656396" name="Text Box 12"/>
            <p:cNvSpPr txBox="1">
              <a:spLocks noChangeArrowheads="1"/>
            </p:cNvSpPr>
            <p:nvPr/>
          </p:nvSpPr>
          <p:spPr bwMode="auto">
            <a:xfrm>
              <a:off x="1958" y="3840"/>
              <a:ext cx="276" cy="250"/>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a:t>
              </a:r>
            </a:p>
          </p:txBody>
        </p:sp>
        <p:sp>
          <p:nvSpPr>
            <p:cNvPr id="656397" name="Text Box 13"/>
            <p:cNvSpPr txBox="1">
              <a:spLocks noChangeArrowheads="1"/>
            </p:cNvSpPr>
            <p:nvPr/>
          </p:nvSpPr>
          <p:spPr bwMode="auto">
            <a:xfrm>
              <a:off x="3072" y="3840"/>
              <a:ext cx="316" cy="250"/>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 …</a:t>
              </a:r>
            </a:p>
          </p:txBody>
        </p:sp>
        <p:sp>
          <p:nvSpPr>
            <p:cNvPr id="656398" name="Rectangle 14"/>
            <p:cNvSpPr>
              <a:spLocks noChangeArrowheads="1"/>
            </p:cNvSpPr>
            <p:nvPr/>
          </p:nvSpPr>
          <p:spPr bwMode="auto">
            <a:xfrm>
              <a:off x="1344" y="3888"/>
              <a:ext cx="2256" cy="230"/>
            </a:xfrm>
            <a:prstGeom prst="rect">
              <a:avLst/>
            </a:prstGeom>
            <a:noFill/>
            <a:ln w="28575">
              <a:solidFill>
                <a:schemeClr val="tx1"/>
              </a:solidFill>
              <a:miter lim="800000"/>
              <a:headEnd/>
              <a:tailEnd/>
            </a:ln>
            <a:effectLst/>
          </p:spPr>
          <p:txBody>
            <a:bodyPr wrap="none" anchor="ctr"/>
            <a:lstStyle/>
            <a:p>
              <a:endParaRPr lang="zh-CN" altLang="en-US"/>
            </a:p>
          </p:txBody>
        </p:sp>
        <p:sp>
          <p:nvSpPr>
            <p:cNvPr id="656399" name="Line 15"/>
            <p:cNvSpPr>
              <a:spLocks noChangeShapeType="1"/>
            </p:cNvSpPr>
            <p:nvPr/>
          </p:nvSpPr>
          <p:spPr bwMode="auto">
            <a:xfrm>
              <a:off x="2854" y="3888"/>
              <a:ext cx="0" cy="240"/>
            </a:xfrm>
            <a:prstGeom prst="line">
              <a:avLst/>
            </a:prstGeom>
            <a:noFill/>
            <a:ln w="28575">
              <a:solidFill>
                <a:schemeClr val="tx1"/>
              </a:solidFill>
              <a:round/>
              <a:headEnd/>
              <a:tailEnd/>
            </a:ln>
            <a:effectLst/>
          </p:spPr>
          <p:txBody>
            <a:bodyPr wrap="none"/>
            <a:lstStyle/>
            <a:p>
              <a:endParaRPr lang="zh-CN" altLang="en-US"/>
            </a:p>
          </p:txBody>
        </p:sp>
      </p:grpSp>
      <p:grpSp>
        <p:nvGrpSpPr>
          <p:cNvPr id="3" name="Group 16"/>
          <p:cNvGrpSpPr>
            <a:grpSpLocks/>
          </p:cNvGrpSpPr>
          <p:nvPr/>
        </p:nvGrpSpPr>
        <p:grpSpPr bwMode="auto">
          <a:xfrm>
            <a:off x="6705600" y="4589463"/>
            <a:ext cx="1060450" cy="427037"/>
            <a:chOff x="4224" y="2939"/>
            <a:chExt cx="668" cy="269"/>
          </a:xfrm>
        </p:grpSpPr>
        <p:sp>
          <p:nvSpPr>
            <p:cNvPr id="656401" name="Text Box 17"/>
            <p:cNvSpPr txBox="1">
              <a:spLocks noChangeArrowheads="1"/>
            </p:cNvSpPr>
            <p:nvPr/>
          </p:nvSpPr>
          <p:spPr bwMode="auto">
            <a:xfrm>
              <a:off x="4379" y="2939"/>
              <a:ext cx="513" cy="269"/>
            </a:xfrm>
            <a:prstGeom prst="rect">
              <a:avLst/>
            </a:prstGeom>
            <a:noFill/>
            <a:ln w="9525">
              <a:noFill/>
              <a:miter lim="800000"/>
              <a:headEnd/>
              <a:tailEnd/>
            </a:ln>
            <a:effectLst/>
          </p:spPr>
          <p:txBody>
            <a:bodyPr wrap="none">
              <a:spAutoFit/>
            </a:bodyPr>
            <a:lstStyle/>
            <a:p>
              <a:pPr>
                <a:spcBef>
                  <a:spcPct val="0"/>
                </a:spcBef>
              </a:pPr>
              <a:r>
                <a:rPr lang="zh-CN" altLang="en-US" sz="2200">
                  <a:latin typeface="Times New Roman" pitchFamily="18" charset="0"/>
                </a:rPr>
                <a:t>24 位</a:t>
              </a:r>
            </a:p>
          </p:txBody>
        </p:sp>
        <p:sp>
          <p:nvSpPr>
            <p:cNvPr id="656402" name="Line 18"/>
            <p:cNvSpPr>
              <a:spLocks noChangeShapeType="1"/>
            </p:cNvSpPr>
            <p:nvPr/>
          </p:nvSpPr>
          <p:spPr bwMode="auto">
            <a:xfrm>
              <a:off x="4224" y="3072"/>
              <a:ext cx="192" cy="0"/>
            </a:xfrm>
            <a:prstGeom prst="line">
              <a:avLst/>
            </a:prstGeom>
            <a:noFill/>
            <a:ln w="28575">
              <a:solidFill>
                <a:schemeClr val="tx1"/>
              </a:solidFill>
              <a:round/>
              <a:headEnd/>
              <a:tailEnd type="stealth" w="med" len="med"/>
            </a:ln>
            <a:effectLst/>
          </p:spPr>
          <p:txBody>
            <a:bodyPr wrap="none"/>
            <a:lstStyle/>
            <a:p>
              <a:endParaRPr lang="zh-CN" altLang="en-US"/>
            </a:p>
          </p:txBody>
        </p:sp>
      </p:grpSp>
      <p:grpSp>
        <p:nvGrpSpPr>
          <p:cNvPr id="4" name="Group 19"/>
          <p:cNvGrpSpPr>
            <a:grpSpLocks/>
          </p:cNvGrpSpPr>
          <p:nvPr/>
        </p:nvGrpSpPr>
        <p:grpSpPr bwMode="auto">
          <a:xfrm>
            <a:off x="6705600" y="4983163"/>
            <a:ext cx="1060450" cy="427037"/>
            <a:chOff x="4224" y="3187"/>
            <a:chExt cx="668" cy="269"/>
          </a:xfrm>
        </p:grpSpPr>
        <p:sp>
          <p:nvSpPr>
            <p:cNvPr id="656404" name="Text Box 20"/>
            <p:cNvSpPr txBox="1">
              <a:spLocks noChangeArrowheads="1"/>
            </p:cNvSpPr>
            <p:nvPr/>
          </p:nvSpPr>
          <p:spPr bwMode="auto">
            <a:xfrm>
              <a:off x="4467" y="3187"/>
              <a:ext cx="425" cy="269"/>
            </a:xfrm>
            <a:prstGeom prst="rect">
              <a:avLst/>
            </a:prstGeom>
            <a:noFill/>
            <a:ln w="9525">
              <a:noFill/>
              <a:miter lim="800000"/>
              <a:headEnd/>
              <a:tailEnd/>
            </a:ln>
            <a:effectLst/>
          </p:spPr>
          <p:txBody>
            <a:bodyPr wrap="none">
              <a:spAutoFit/>
            </a:bodyPr>
            <a:lstStyle/>
            <a:p>
              <a:pPr>
                <a:spcBef>
                  <a:spcPct val="0"/>
                </a:spcBef>
              </a:pPr>
              <a:r>
                <a:rPr lang="zh-CN" altLang="en-US" sz="2200">
                  <a:latin typeface="Times New Roman" pitchFamily="18" charset="0"/>
                </a:rPr>
                <a:t>6 位</a:t>
              </a:r>
            </a:p>
          </p:txBody>
        </p:sp>
        <p:sp>
          <p:nvSpPr>
            <p:cNvPr id="656405" name="Line 21"/>
            <p:cNvSpPr>
              <a:spLocks noChangeShapeType="1"/>
            </p:cNvSpPr>
            <p:nvPr/>
          </p:nvSpPr>
          <p:spPr bwMode="auto">
            <a:xfrm>
              <a:off x="4224" y="3312"/>
              <a:ext cx="192" cy="0"/>
            </a:xfrm>
            <a:prstGeom prst="line">
              <a:avLst/>
            </a:prstGeom>
            <a:noFill/>
            <a:ln w="28575">
              <a:solidFill>
                <a:schemeClr val="tx1"/>
              </a:solidFill>
              <a:round/>
              <a:headEnd/>
              <a:tailEnd type="stealth" w="med" len="med"/>
            </a:ln>
            <a:effectLst/>
          </p:spPr>
          <p:txBody>
            <a:bodyPr wrap="none"/>
            <a:lstStyle/>
            <a:p>
              <a:endParaRPr lang="zh-CN" altLang="en-US"/>
            </a:p>
          </p:txBody>
        </p:sp>
      </p:grpSp>
      <p:sp>
        <p:nvSpPr>
          <p:cNvPr id="656406" name="Rectangle 22"/>
          <p:cNvSpPr>
            <a:spLocks noChangeArrowheads="1"/>
          </p:cNvSpPr>
          <p:nvPr/>
        </p:nvSpPr>
        <p:spPr bwMode="auto">
          <a:xfrm>
            <a:off x="7696200" y="152400"/>
            <a:ext cx="1447800" cy="838200"/>
          </a:xfrm>
          <a:prstGeom prst="rect">
            <a:avLst/>
          </a:prstGeom>
          <a:noFill/>
          <a:ln w="9525">
            <a:noFill/>
            <a:miter lim="800000"/>
            <a:headEnd/>
            <a:tailEnd/>
          </a:ln>
          <a:effectLst/>
        </p:spPr>
        <p:txBody>
          <a:bodyPr lIns="92075" tIns="46038" rIns="92075" bIns="46038" anchor="ctr"/>
          <a:lstStyle/>
          <a:p>
            <a:pPr>
              <a:spcBef>
                <a:spcPct val="0"/>
              </a:spcBef>
            </a:pPr>
            <a:r>
              <a:rPr lang="zh-CN" altLang="en-US" sz="4400">
                <a:solidFill>
                  <a:schemeClr val="tx2"/>
                </a:solidFill>
                <a:effectLst>
                  <a:outerShdw blurRad="38100" dist="38100" dir="2700000" algn="tl">
                    <a:srgbClr val="000000"/>
                  </a:outerShdw>
                </a:effectLst>
                <a:latin typeface="Arial" charset="0"/>
              </a:rPr>
              <a:t>10.2</a:t>
            </a:r>
          </a:p>
        </p:txBody>
      </p:sp>
      <p:grpSp>
        <p:nvGrpSpPr>
          <p:cNvPr id="5" name="Group 23"/>
          <p:cNvGrpSpPr>
            <a:grpSpLocks/>
          </p:cNvGrpSpPr>
          <p:nvPr/>
        </p:nvGrpSpPr>
        <p:grpSpPr bwMode="auto">
          <a:xfrm>
            <a:off x="1004888" y="855663"/>
            <a:ext cx="6005512" cy="3487737"/>
            <a:chOff x="633" y="539"/>
            <a:chExt cx="3783" cy="2197"/>
          </a:xfrm>
        </p:grpSpPr>
        <p:sp>
          <p:nvSpPr>
            <p:cNvPr id="656408" name="Rectangle 24"/>
            <p:cNvSpPr>
              <a:spLocks noChangeArrowheads="1"/>
            </p:cNvSpPr>
            <p:nvPr/>
          </p:nvSpPr>
          <p:spPr bwMode="auto">
            <a:xfrm>
              <a:off x="3216" y="1574"/>
              <a:ext cx="672" cy="259"/>
            </a:xfrm>
            <a:prstGeom prst="rect">
              <a:avLst/>
            </a:prstGeom>
            <a:noFill/>
            <a:ln w="28575">
              <a:solidFill>
                <a:schemeClr val="tx1"/>
              </a:solidFill>
              <a:miter lim="800000"/>
              <a:headEnd/>
              <a:tailEnd/>
            </a:ln>
            <a:effectLst/>
          </p:spPr>
          <p:txBody>
            <a:bodyPr wrap="none" tIns="18000" anchor="ctr"/>
            <a:lstStyle/>
            <a:p>
              <a:pPr algn="ctr">
                <a:spcBef>
                  <a:spcPct val="0"/>
                </a:spcBef>
              </a:pPr>
              <a:r>
                <a:rPr lang="zh-CN" altLang="en-US" sz="1800">
                  <a:latin typeface="Times New Roman" pitchFamily="18" charset="0"/>
                </a:rPr>
                <a:t>多路选择</a:t>
              </a:r>
            </a:p>
          </p:txBody>
        </p:sp>
        <p:grpSp>
          <p:nvGrpSpPr>
            <p:cNvPr id="6" name="Group 25"/>
            <p:cNvGrpSpPr>
              <a:grpSpLocks/>
            </p:cNvGrpSpPr>
            <p:nvPr/>
          </p:nvGrpSpPr>
          <p:grpSpPr bwMode="auto">
            <a:xfrm>
              <a:off x="3216" y="569"/>
              <a:ext cx="1200" cy="250"/>
              <a:chOff x="3216" y="1008"/>
              <a:chExt cx="1200" cy="279"/>
            </a:xfrm>
          </p:grpSpPr>
          <p:sp>
            <p:nvSpPr>
              <p:cNvPr id="656410" name="Rectangle 26"/>
              <p:cNvSpPr>
                <a:spLocks noChangeArrowheads="1"/>
              </p:cNvSpPr>
              <p:nvPr/>
            </p:nvSpPr>
            <p:spPr bwMode="auto">
              <a:xfrm>
                <a:off x="3216" y="1008"/>
                <a:ext cx="1200" cy="240"/>
              </a:xfrm>
              <a:prstGeom prst="rect">
                <a:avLst/>
              </a:prstGeom>
              <a:noFill/>
              <a:ln w="28575">
                <a:solidFill>
                  <a:schemeClr val="tx1"/>
                </a:solidFill>
                <a:miter lim="800000"/>
                <a:headEnd/>
                <a:tailEnd/>
              </a:ln>
              <a:effectLst/>
            </p:spPr>
            <p:txBody>
              <a:bodyPr wrap="none" anchor="ctr"/>
              <a:lstStyle/>
              <a:p>
                <a:endParaRPr lang="zh-CN" altLang="en-US"/>
              </a:p>
            </p:txBody>
          </p:sp>
          <p:sp>
            <p:nvSpPr>
              <p:cNvPr id="656411" name="Text Box 27"/>
              <p:cNvSpPr txBox="1">
                <a:spLocks noChangeArrowheads="1"/>
              </p:cNvSpPr>
              <p:nvPr/>
            </p:nvSpPr>
            <p:spPr bwMode="auto">
              <a:xfrm>
                <a:off x="3216" y="1008"/>
                <a:ext cx="338" cy="279"/>
              </a:xfrm>
              <a:prstGeom prst="rect">
                <a:avLst/>
              </a:prstGeom>
              <a:noFill/>
              <a:ln w="28575">
                <a:noFill/>
                <a:miter lim="800000"/>
                <a:headEnd/>
                <a:tailEnd/>
              </a:ln>
              <a:effectLst/>
            </p:spPr>
            <p:txBody>
              <a:bodyPr wrap="none">
                <a:spAutoFit/>
              </a:bodyPr>
              <a:lstStyle/>
              <a:p>
                <a:pPr>
                  <a:spcBef>
                    <a:spcPct val="0"/>
                  </a:spcBef>
                </a:pPr>
                <a:r>
                  <a:rPr lang="en-US" altLang="zh-CN" sz="2000">
                    <a:latin typeface="Times New Roman" pitchFamily="18" charset="0"/>
                  </a:rPr>
                  <a:t>OP</a:t>
                </a:r>
              </a:p>
            </p:txBody>
          </p:sp>
          <p:sp>
            <p:nvSpPr>
              <p:cNvPr id="656412" name="Line 28"/>
              <p:cNvSpPr>
                <a:spLocks noChangeShapeType="1"/>
              </p:cNvSpPr>
              <p:nvPr/>
            </p:nvSpPr>
            <p:spPr bwMode="auto">
              <a:xfrm>
                <a:off x="3552" y="1008"/>
                <a:ext cx="0" cy="240"/>
              </a:xfrm>
              <a:prstGeom prst="line">
                <a:avLst/>
              </a:prstGeom>
              <a:noFill/>
              <a:ln w="28575">
                <a:solidFill>
                  <a:schemeClr val="tx1"/>
                </a:solidFill>
                <a:round/>
                <a:headEnd/>
                <a:tailEnd/>
              </a:ln>
              <a:effectLst/>
            </p:spPr>
            <p:txBody>
              <a:bodyPr wrap="none"/>
              <a:lstStyle/>
              <a:p>
                <a:endParaRPr lang="zh-CN" altLang="en-US"/>
              </a:p>
            </p:txBody>
          </p:sp>
        </p:grpSp>
        <p:sp>
          <p:nvSpPr>
            <p:cNvPr id="656413" name="Text Box 29"/>
            <p:cNvSpPr txBox="1">
              <a:spLocks noChangeArrowheads="1"/>
            </p:cNvSpPr>
            <p:nvPr/>
          </p:nvSpPr>
          <p:spPr bwMode="auto">
            <a:xfrm>
              <a:off x="2778" y="539"/>
              <a:ext cx="294" cy="250"/>
            </a:xfrm>
            <a:prstGeom prst="rect">
              <a:avLst/>
            </a:prstGeom>
            <a:noFill/>
            <a:ln w="9525">
              <a:noFill/>
              <a:miter lim="800000"/>
              <a:headEnd/>
              <a:tailEnd/>
            </a:ln>
            <a:effectLst/>
          </p:spPr>
          <p:txBody>
            <a:bodyPr wrap="none">
              <a:spAutoFit/>
            </a:bodyPr>
            <a:lstStyle/>
            <a:p>
              <a:pPr>
                <a:spcBef>
                  <a:spcPct val="0"/>
                </a:spcBef>
              </a:pPr>
              <a:r>
                <a:rPr lang="en-US" altLang="zh-CN" sz="2000">
                  <a:latin typeface="Times New Roman" pitchFamily="18" charset="0"/>
                </a:rPr>
                <a:t>IR</a:t>
              </a:r>
            </a:p>
          </p:txBody>
        </p:sp>
        <p:grpSp>
          <p:nvGrpSpPr>
            <p:cNvPr id="7" name="Group 30"/>
            <p:cNvGrpSpPr>
              <a:grpSpLocks/>
            </p:cNvGrpSpPr>
            <p:nvPr/>
          </p:nvGrpSpPr>
          <p:grpSpPr bwMode="auto">
            <a:xfrm>
              <a:off x="1200" y="1824"/>
              <a:ext cx="1488" cy="224"/>
              <a:chOff x="1200" y="1824"/>
              <a:chExt cx="1488" cy="224"/>
            </a:xfrm>
          </p:grpSpPr>
          <p:sp>
            <p:nvSpPr>
              <p:cNvPr id="656415" name="Text Box 31"/>
              <p:cNvSpPr txBox="1">
                <a:spLocks noChangeArrowheads="1"/>
              </p:cNvSpPr>
              <p:nvPr/>
            </p:nvSpPr>
            <p:spPr bwMode="auto">
              <a:xfrm>
                <a:off x="2137" y="1824"/>
                <a:ext cx="548" cy="213"/>
              </a:xfrm>
              <a:prstGeom prst="rect">
                <a:avLst/>
              </a:prstGeom>
              <a:noFill/>
              <a:ln w="9525">
                <a:noFill/>
                <a:miter lim="800000"/>
                <a:headEnd/>
                <a:tailEnd/>
              </a:ln>
              <a:effectLst/>
            </p:spPr>
            <p:txBody>
              <a:bodyPr wrap="none" tIns="18000">
                <a:spAutoFit/>
              </a:bodyPr>
              <a:lstStyle/>
              <a:p>
                <a:pPr>
                  <a:spcBef>
                    <a:spcPct val="0"/>
                  </a:spcBef>
                </a:pPr>
                <a:r>
                  <a:rPr lang="zh-CN" altLang="en-US" sz="1800">
                    <a:latin typeface="Times New Roman" pitchFamily="18" charset="0"/>
                  </a:rPr>
                  <a:t>下地址</a:t>
                </a:r>
              </a:p>
            </p:txBody>
          </p:sp>
          <p:sp>
            <p:nvSpPr>
              <p:cNvPr id="656416" name="Rectangle 32"/>
              <p:cNvSpPr>
                <a:spLocks noChangeArrowheads="1"/>
              </p:cNvSpPr>
              <p:nvPr/>
            </p:nvSpPr>
            <p:spPr bwMode="auto">
              <a:xfrm>
                <a:off x="1200" y="1833"/>
                <a:ext cx="1488" cy="215"/>
              </a:xfrm>
              <a:prstGeom prst="rect">
                <a:avLst/>
              </a:prstGeom>
              <a:noFill/>
              <a:ln w="28575">
                <a:solidFill>
                  <a:schemeClr val="tx1"/>
                </a:solidFill>
                <a:miter lim="800000"/>
                <a:headEnd/>
                <a:tailEnd/>
              </a:ln>
              <a:effectLst/>
            </p:spPr>
            <p:txBody>
              <a:bodyPr wrap="none" anchor="ctr"/>
              <a:lstStyle/>
              <a:p>
                <a:endParaRPr lang="zh-CN" altLang="en-US"/>
              </a:p>
            </p:txBody>
          </p:sp>
          <p:sp>
            <p:nvSpPr>
              <p:cNvPr id="656417" name="Line 33"/>
              <p:cNvSpPr>
                <a:spLocks noChangeShapeType="1"/>
              </p:cNvSpPr>
              <p:nvPr/>
            </p:nvSpPr>
            <p:spPr bwMode="auto">
              <a:xfrm>
                <a:off x="2160" y="1833"/>
                <a:ext cx="0" cy="215"/>
              </a:xfrm>
              <a:prstGeom prst="line">
                <a:avLst/>
              </a:prstGeom>
              <a:noFill/>
              <a:ln w="28575">
                <a:solidFill>
                  <a:schemeClr val="tx1"/>
                </a:solidFill>
                <a:round/>
                <a:headEnd/>
                <a:tailEnd/>
              </a:ln>
              <a:effectLst/>
            </p:spPr>
            <p:txBody>
              <a:bodyPr wrap="none"/>
              <a:lstStyle/>
              <a:p>
                <a:endParaRPr lang="zh-CN" altLang="en-US"/>
              </a:p>
            </p:txBody>
          </p:sp>
        </p:grpSp>
        <p:grpSp>
          <p:nvGrpSpPr>
            <p:cNvPr id="8" name="Group 34"/>
            <p:cNvGrpSpPr>
              <a:grpSpLocks/>
            </p:cNvGrpSpPr>
            <p:nvPr/>
          </p:nvGrpSpPr>
          <p:grpSpPr bwMode="auto">
            <a:xfrm>
              <a:off x="1200" y="2220"/>
              <a:ext cx="1488" cy="344"/>
              <a:chOff x="1200" y="2352"/>
              <a:chExt cx="1488" cy="384"/>
            </a:xfrm>
          </p:grpSpPr>
          <p:sp>
            <p:nvSpPr>
              <p:cNvPr id="656419" name="Text Box 35"/>
              <p:cNvSpPr txBox="1">
                <a:spLocks noChangeArrowheads="1"/>
              </p:cNvSpPr>
              <p:nvPr/>
            </p:nvSpPr>
            <p:spPr bwMode="auto">
              <a:xfrm>
                <a:off x="1479" y="2398"/>
                <a:ext cx="916" cy="279"/>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控制存储器</a:t>
                </a:r>
              </a:p>
            </p:txBody>
          </p:sp>
          <p:sp>
            <p:nvSpPr>
              <p:cNvPr id="656420" name="Rectangle 36"/>
              <p:cNvSpPr>
                <a:spLocks noChangeArrowheads="1"/>
              </p:cNvSpPr>
              <p:nvPr/>
            </p:nvSpPr>
            <p:spPr bwMode="auto">
              <a:xfrm>
                <a:off x="1200" y="2352"/>
                <a:ext cx="1488" cy="384"/>
              </a:xfrm>
              <a:prstGeom prst="rect">
                <a:avLst/>
              </a:prstGeom>
              <a:noFill/>
              <a:ln w="28575">
                <a:solidFill>
                  <a:schemeClr val="tx1"/>
                </a:solidFill>
                <a:miter lim="800000"/>
                <a:headEnd/>
                <a:tailEnd/>
              </a:ln>
              <a:effectLst/>
            </p:spPr>
            <p:txBody>
              <a:bodyPr wrap="none" anchor="ctr"/>
              <a:lstStyle/>
              <a:p>
                <a:endParaRPr lang="zh-CN" altLang="en-US"/>
              </a:p>
            </p:txBody>
          </p:sp>
        </p:grpSp>
        <p:sp>
          <p:nvSpPr>
            <p:cNvPr id="656421" name="Line 37"/>
            <p:cNvSpPr>
              <a:spLocks noChangeShapeType="1"/>
            </p:cNvSpPr>
            <p:nvPr/>
          </p:nvSpPr>
          <p:spPr bwMode="auto">
            <a:xfrm flipV="1">
              <a:off x="1344" y="1617"/>
              <a:ext cx="0" cy="216"/>
            </a:xfrm>
            <a:prstGeom prst="line">
              <a:avLst/>
            </a:prstGeom>
            <a:noFill/>
            <a:ln w="28575">
              <a:solidFill>
                <a:schemeClr val="tx1"/>
              </a:solidFill>
              <a:round/>
              <a:headEnd/>
              <a:tailEnd type="stealth" w="med" len="med"/>
            </a:ln>
            <a:effectLst/>
          </p:spPr>
          <p:txBody>
            <a:bodyPr wrap="none"/>
            <a:lstStyle/>
            <a:p>
              <a:endParaRPr lang="zh-CN" altLang="en-US"/>
            </a:p>
          </p:txBody>
        </p:sp>
        <p:sp>
          <p:nvSpPr>
            <p:cNvPr id="656422" name="Line 38"/>
            <p:cNvSpPr>
              <a:spLocks noChangeShapeType="1"/>
            </p:cNvSpPr>
            <p:nvPr/>
          </p:nvSpPr>
          <p:spPr bwMode="auto">
            <a:xfrm flipV="1">
              <a:off x="1536" y="1617"/>
              <a:ext cx="0" cy="216"/>
            </a:xfrm>
            <a:prstGeom prst="line">
              <a:avLst/>
            </a:prstGeom>
            <a:noFill/>
            <a:ln w="28575">
              <a:solidFill>
                <a:schemeClr val="tx1"/>
              </a:solidFill>
              <a:round/>
              <a:headEnd/>
              <a:tailEnd type="stealth" w="med" len="med"/>
            </a:ln>
            <a:effectLst/>
          </p:spPr>
          <p:txBody>
            <a:bodyPr wrap="none"/>
            <a:lstStyle/>
            <a:p>
              <a:endParaRPr lang="zh-CN" altLang="en-US"/>
            </a:p>
          </p:txBody>
        </p:sp>
        <p:sp>
          <p:nvSpPr>
            <p:cNvPr id="656423" name="Line 39"/>
            <p:cNvSpPr>
              <a:spLocks noChangeShapeType="1"/>
            </p:cNvSpPr>
            <p:nvPr/>
          </p:nvSpPr>
          <p:spPr bwMode="auto">
            <a:xfrm flipV="1">
              <a:off x="2016" y="1617"/>
              <a:ext cx="0" cy="216"/>
            </a:xfrm>
            <a:prstGeom prst="line">
              <a:avLst/>
            </a:prstGeom>
            <a:noFill/>
            <a:ln w="28575">
              <a:solidFill>
                <a:schemeClr val="tx1"/>
              </a:solidFill>
              <a:round/>
              <a:headEnd/>
              <a:tailEnd type="stealth" w="med" len="med"/>
            </a:ln>
            <a:effectLst/>
          </p:spPr>
          <p:txBody>
            <a:bodyPr wrap="none"/>
            <a:lstStyle/>
            <a:p>
              <a:endParaRPr lang="zh-CN" altLang="en-US"/>
            </a:p>
          </p:txBody>
        </p:sp>
        <p:sp>
          <p:nvSpPr>
            <p:cNvPr id="656424" name="Text Box 40"/>
            <p:cNvSpPr txBox="1">
              <a:spLocks noChangeArrowheads="1"/>
            </p:cNvSpPr>
            <p:nvPr/>
          </p:nvSpPr>
          <p:spPr bwMode="auto">
            <a:xfrm>
              <a:off x="1622" y="1574"/>
              <a:ext cx="308" cy="288"/>
            </a:xfrm>
            <a:prstGeom prst="rect">
              <a:avLst/>
            </a:prstGeom>
            <a:noFill/>
            <a:ln w="9525">
              <a:noFill/>
              <a:miter lim="800000"/>
              <a:headEnd/>
              <a:tailEnd/>
            </a:ln>
            <a:effectLst/>
          </p:spPr>
          <p:txBody>
            <a:bodyPr wrap="none">
              <a:spAutoFit/>
            </a:bodyPr>
            <a:lstStyle/>
            <a:p>
              <a:pPr>
                <a:spcBef>
                  <a:spcPct val="0"/>
                </a:spcBef>
              </a:pPr>
              <a:r>
                <a:rPr lang="zh-CN" altLang="en-US" sz="2400">
                  <a:latin typeface="Times New Roman" pitchFamily="18" charset="0"/>
                </a:rPr>
                <a:t>…</a:t>
              </a:r>
            </a:p>
          </p:txBody>
        </p:sp>
        <p:sp>
          <p:nvSpPr>
            <p:cNvPr id="656425" name="AutoShape 41"/>
            <p:cNvSpPr>
              <a:spLocks noChangeArrowheads="1"/>
            </p:cNvSpPr>
            <p:nvPr/>
          </p:nvSpPr>
          <p:spPr bwMode="auto">
            <a:xfrm>
              <a:off x="1896" y="2048"/>
              <a:ext cx="96" cy="172"/>
            </a:xfrm>
            <a:prstGeom prst="upArrow">
              <a:avLst>
                <a:gd name="adj1" fmla="val 50000"/>
                <a:gd name="adj2" fmla="val 44792"/>
              </a:avLst>
            </a:prstGeom>
            <a:solidFill>
              <a:schemeClr val="folHlink"/>
            </a:solidFill>
            <a:ln w="9525">
              <a:solidFill>
                <a:schemeClr val="folHlink"/>
              </a:solidFill>
              <a:miter lim="800000"/>
              <a:headEnd/>
              <a:tailEnd/>
            </a:ln>
            <a:effectLst/>
          </p:spPr>
          <p:txBody>
            <a:bodyPr vert="eaVert" wrap="none" anchor="ctr"/>
            <a:lstStyle/>
            <a:p>
              <a:endParaRPr lang="zh-CN" altLang="en-US"/>
            </a:p>
          </p:txBody>
        </p:sp>
        <p:sp>
          <p:nvSpPr>
            <p:cNvPr id="656426" name="AutoShape 42"/>
            <p:cNvSpPr>
              <a:spLocks noChangeArrowheads="1"/>
            </p:cNvSpPr>
            <p:nvPr/>
          </p:nvSpPr>
          <p:spPr bwMode="auto">
            <a:xfrm>
              <a:off x="1896" y="2564"/>
              <a:ext cx="96" cy="172"/>
            </a:xfrm>
            <a:prstGeom prst="upArrow">
              <a:avLst>
                <a:gd name="adj1" fmla="val 50000"/>
                <a:gd name="adj2" fmla="val 44792"/>
              </a:avLst>
            </a:prstGeom>
            <a:solidFill>
              <a:schemeClr val="folHlink"/>
            </a:solidFill>
            <a:ln w="9525">
              <a:solidFill>
                <a:schemeClr val="folHlink"/>
              </a:solidFill>
              <a:miter lim="800000"/>
              <a:headEnd/>
              <a:tailEnd/>
            </a:ln>
            <a:effectLst/>
          </p:spPr>
          <p:txBody>
            <a:bodyPr vert="eaVert" wrap="none" anchor="ctr"/>
            <a:lstStyle/>
            <a:p>
              <a:endParaRPr lang="zh-CN" altLang="en-US"/>
            </a:p>
          </p:txBody>
        </p:sp>
        <p:sp>
          <p:nvSpPr>
            <p:cNvPr id="656427" name="Rectangle 43"/>
            <p:cNvSpPr>
              <a:spLocks noChangeArrowheads="1"/>
            </p:cNvSpPr>
            <p:nvPr/>
          </p:nvSpPr>
          <p:spPr bwMode="auto">
            <a:xfrm>
              <a:off x="1920" y="2693"/>
              <a:ext cx="1632" cy="43"/>
            </a:xfrm>
            <a:prstGeom prst="rect">
              <a:avLst/>
            </a:prstGeom>
            <a:solidFill>
              <a:schemeClr val="folHlink"/>
            </a:solidFill>
            <a:ln w="9525">
              <a:solidFill>
                <a:schemeClr val="folHlink"/>
              </a:solidFill>
              <a:miter lim="800000"/>
              <a:headEnd/>
              <a:tailEnd/>
            </a:ln>
            <a:effectLst/>
          </p:spPr>
          <p:txBody>
            <a:bodyPr wrap="none" anchor="ctr"/>
            <a:lstStyle/>
            <a:p>
              <a:endParaRPr lang="zh-CN" altLang="en-US"/>
            </a:p>
          </p:txBody>
        </p:sp>
        <p:sp>
          <p:nvSpPr>
            <p:cNvPr id="656428" name="Rectangle 44"/>
            <p:cNvSpPr>
              <a:spLocks noChangeArrowheads="1"/>
            </p:cNvSpPr>
            <p:nvPr/>
          </p:nvSpPr>
          <p:spPr bwMode="auto">
            <a:xfrm>
              <a:off x="3528" y="1833"/>
              <a:ext cx="48" cy="903"/>
            </a:xfrm>
            <a:prstGeom prst="rect">
              <a:avLst/>
            </a:prstGeom>
            <a:solidFill>
              <a:schemeClr val="folHlink"/>
            </a:solidFill>
            <a:ln w="9525">
              <a:solidFill>
                <a:schemeClr val="folHlink"/>
              </a:solidFill>
              <a:miter lim="800000"/>
              <a:headEnd/>
              <a:tailEnd/>
            </a:ln>
            <a:effectLst/>
          </p:spPr>
          <p:txBody>
            <a:bodyPr wrap="none" anchor="ctr"/>
            <a:lstStyle/>
            <a:p>
              <a:endParaRPr lang="zh-CN" altLang="en-US"/>
            </a:p>
          </p:txBody>
        </p:sp>
        <p:sp>
          <p:nvSpPr>
            <p:cNvPr id="656429" name="AutoShape 45"/>
            <p:cNvSpPr>
              <a:spLocks noChangeArrowheads="1"/>
            </p:cNvSpPr>
            <p:nvPr/>
          </p:nvSpPr>
          <p:spPr bwMode="auto">
            <a:xfrm>
              <a:off x="2400" y="1648"/>
              <a:ext cx="805" cy="87"/>
            </a:xfrm>
            <a:prstGeom prst="rightArrow">
              <a:avLst>
                <a:gd name="adj1" fmla="val 60833"/>
                <a:gd name="adj2" fmla="val 127698"/>
              </a:avLst>
            </a:prstGeom>
            <a:solidFill>
              <a:schemeClr val="folHlink"/>
            </a:solidFill>
            <a:ln w="9525">
              <a:solidFill>
                <a:schemeClr val="folHlink"/>
              </a:solidFill>
              <a:miter lim="800000"/>
              <a:headEnd/>
              <a:tailEnd/>
            </a:ln>
            <a:effectLst/>
          </p:spPr>
          <p:txBody>
            <a:bodyPr wrap="none" anchor="ctr"/>
            <a:lstStyle/>
            <a:p>
              <a:endParaRPr lang="zh-CN" altLang="en-US"/>
            </a:p>
          </p:txBody>
        </p:sp>
        <p:sp>
          <p:nvSpPr>
            <p:cNvPr id="656430" name="Rectangle 46"/>
            <p:cNvSpPr>
              <a:spLocks noChangeArrowheads="1"/>
            </p:cNvSpPr>
            <p:nvPr/>
          </p:nvSpPr>
          <p:spPr bwMode="auto">
            <a:xfrm>
              <a:off x="2400" y="1676"/>
              <a:ext cx="48" cy="156"/>
            </a:xfrm>
            <a:prstGeom prst="rect">
              <a:avLst/>
            </a:prstGeom>
            <a:solidFill>
              <a:schemeClr val="folHlink"/>
            </a:solidFill>
            <a:ln w="9525">
              <a:solidFill>
                <a:schemeClr val="folHlink"/>
              </a:solidFill>
              <a:miter lim="800000"/>
              <a:headEnd/>
              <a:tailEnd/>
            </a:ln>
            <a:effectLst/>
          </p:spPr>
          <p:txBody>
            <a:bodyPr wrap="none" anchor="ctr"/>
            <a:lstStyle/>
            <a:p>
              <a:endParaRPr lang="zh-CN" altLang="en-US"/>
            </a:p>
          </p:txBody>
        </p:sp>
        <p:sp>
          <p:nvSpPr>
            <p:cNvPr id="656431" name="AutoShape 47"/>
            <p:cNvSpPr>
              <a:spLocks noChangeArrowheads="1"/>
            </p:cNvSpPr>
            <p:nvPr/>
          </p:nvSpPr>
          <p:spPr bwMode="auto">
            <a:xfrm>
              <a:off x="3506" y="1400"/>
              <a:ext cx="96" cy="174"/>
            </a:xfrm>
            <a:prstGeom prst="downArrow">
              <a:avLst>
                <a:gd name="adj1" fmla="val 50000"/>
                <a:gd name="adj2" fmla="val 45313"/>
              </a:avLst>
            </a:prstGeom>
            <a:solidFill>
              <a:schemeClr val="folHlink"/>
            </a:solidFill>
            <a:ln w="9525">
              <a:solidFill>
                <a:schemeClr val="folHlink"/>
              </a:solidFill>
              <a:miter lim="800000"/>
              <a:headEnd/>
              <a:tailEnd/>
            </a:ln>
            <a:effectLst/>
          </p:spPr>
          <p:txBody>
            <a:bodyPr vert="eaVert" wrap="none" anchor="ctr"/>
            <a:lstStyle/>
            <a:p>
              <a:endParaRPr lang="zh-CN" altLang="en-US"/>
            </a:p>
          </p:txBody>
        </p:sp>
        <p:sp>
          <p:nvSpPr>
            <p:cNvPr id="656432" name="AutoShape 48"/>
            <p:cNvSpPr>
              <a:spLocks noChangeArrowheads="1"/>
            </p:cNvSpPr>
            <p:nvPr/>
          </p:nvSpPr>
          <p:spPr bwMode="auto">
            <a:xfrm>
              <a:off x="3312" y="793"/>
              <a:ext cx="96" cy="174"/>
            </a:xfrm>
            <a:prstGeom prst="downArrow">
              <a:avLst>
                <a:gd name="adj1" fmla="val 50000"/>
                <a:gd name="adj2" fmla="val 45313"/>
              </a:avLst>
            </a:prstGeom>
            <a:solidFill>
              <a:schemeClr val="folHlink"/>
            </a:solidFill>
            <a:ln w="9525">
              <a:solidFill>
                <a:schemeClr val="folHlink"/>
              </a:solidFill>
              <a:miter lim="800000"/>
              <a:headEnd/>
              <a:tailEnd/>
            </a:ln>
            <a:effectLst/>
          </p:spPr>
          <p:txBody>
            <a:bodyPr vert="eaVert" wrap="none" anchor="ctr"/>
            <a:lstStyle/>
            <a:p>
              <a:endParaRPr lang="zh-CN" altLang="en-US"/>
            </a:p>
          </p:txBody>
        </p:sp>
        <p:sp>
          <p:nvSpPr>
            <p:cNvPr id="656433" name="Text Box 49"/>
            <p:cNvSpPr txBox="1">
              <a:spLocks noChangeArrowheads="1"/>
            </p:cNvSpPr>
            <p:nvPr/>
          </p:nvSpPr>
          <p:spPr bwMode="auto">
            <a:xfrm>
              <a:off x="633" y="1833"/>
              <a:ext cx="615" cy="250"/>
            </a:xfrm>
            <a:prstGeom prst="rect">
              <a:avLst/>
            </a:prstGeom>
            <a:noFill/>
            <a:ln w="9525">
              <a:noFill/>
              <a:miter lim="800000"/>
              <a:headEnd/>
              <a:tailEnd/>
            </a:ln>
            <a:effectLst/>
          </p:spPr>
          <p:txBody>
            <a:bodyPr wrap="none">
              <a:spAutoFit/>
            </a:bodyPr>
            <a:lstStyle/>
            <a:p>
              <a:pPr>
                <a:spcBef>
                  <a:spcPct val="0"/>
                </a:spcBef>
              </a:pPr>
              <a:r>
                <a:rPr lang="en-US" altLang="zh-CN" sz="2000">
                  <a:latin typeface="Times New Roman" pitchFamily="18" charset="0"/>
                </a:rPr>
                <a:t>CMDR</a:t>
              </a:r>
            </a:p>
          </p:txBody>
        </p:sp>
        <p:sp>
          <p:nvSpPr>
            <p:cNvPr id="656434" name="Text Box 50"/>
            <p:cNvSpPr txBox="1">
              <a:spLocks noChangeArrowheads="1"/>
            </p:cNvSpPr>
            <p:nvPr/>
          </p:nvSpPr>
          <p:spPr bwMode="auto">
            <a:xfrm>
              <a:off x="1304" y="1401"/>
              <a:ext cx="756" cy="250"/>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控制信号</a:t>
              </a:r>
            </a:p>
          </p:txBody>
        </p:sp>
        <p:grpSp>
          <p:nvGrpSpPr>
            <p:cNvPr id="9" name="Group 51"/>
            <p:cNvGrpSpPr>
              <a:grpSpLocks/>
            </p:cNvGrpSpPr>
            <p:nvPr/>
          </p:nvGrpSpPr>
          <p:grpSpPr bwMode="auto">
            <a:xfrm>
              <a:off x="3216" y="960"/>
              <a:ext cx="778" cy="442"/>
              <a:chOff x="3367" y="1094"/>
              <a:chExt cx="778" cy="442"/>
            </a:xfrm>
          </p:grpSpPr>
          <p:sp>
            <p:nvSpPr>
              <p:cNvPr id="656436" name="Text Box 52"/>
              <p:cNvSpPr txBox="1">
                <a:spLocks noChangeArrowheads="1"/>
              </p:cNvSpPr>
              <p:nvPr/>
            </p:nvSpPr>
            <p:spPr bwMode="auto">
              <a:xfrm>
                <a:off x="3367" y="1094"/>
                <a:ext cx="774" cy="442"/>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 </a:t>
                </a:r>
                <a:r>
                  <a:rPr lang="zh-CN" altLang="en-US" sz="1000">
                    <a:latin typeface="Times New Roman" pitchFamily="18" charset="0"/>
                  </a:rPr>
                  <a:t>   </a:t>
                </a:r>
                <a:r>
                  <a:rPr lang="zh-CN" altLang="en-US" sz="2000">
                    <a:latin typeface="Times New Roman" pitchFamily="18" charset="0"/>
                  </a:rPr>
                  <a:t>微地址</a:t>
                </a:r>
                <a:endParaRPr lang="en-US" altLang="zh-CN" sz="2000">
                  <a:latin typeface="Times New Roman" pitchFamily="18" charset="0"/>
                </a:endParaRPr>
              </a:p>
              <a:p>
                <a:pPr>
                  <a:spcBef>
                    <a:spcPct val="0"/>
                  </a:spcBef>
                </a:pPr>
                <a:r>
                  <a:rPr lang="zh-CN" altLang="en-US" sz="900">
                    <a:latin typeface="Times New Roman" pitchFamily="18" charset="0"/>
                  </a:rPr>
                  <a:t> </a:t>
                </a:r>
                <a:r>
                  <a:rPr lang="zh-CN" altLang="en-US" sz="2000">
                    <a:latin typeface="Times New Roman" pitchFamily="18" charset="0"/>
                  </a:rPr>
                  <a:t>形成部件</a:t>
                </a:r>
              </a:p>
            </p:txBody>
          </p:sp>
          <p:sp>
            <p:nvSpPr>
              <p:cNvPr id="656437" name="Rectangle 53"/>
              <p:cNvSpPr>
                <a:spLocks noChangeArrowheads="1"/>
              </p:cNvSpPr>
              <p:nvPr/>
            </p:nvSpPr>
            <p:spPr bwMode="auto">
              <a:xfrm>
                <a:off x="3377" y="1104"/>
                <a:ext cx="768" cy="432"/>
              </a:xfrm>
              <a:prstGeom prst="rect">
                <a:avLst/>
              </a:prstGeom>
              <a:noFill/>
              <a:ln w="28575">
                <a:solidFill>
                  <a:schemeClr val="tx1"/>
                </a:solidFill>
                <a:miter lim="800000"/>
                <a:headEnd/>
                <a:tailEnd/>
              </a:ln>
              <a:effectLst/>
            </p:spPr>
            <p:txBody>
              <a:bodyPr wrap="none" anchor="ctr"/>
              <a:lstStyle/>
              <a:p>
                <a:endParaRPr lang="zh-CN" altLang="en-US"/>
              </a:p>
            </p:txBody>
          </p:sp>
        </p:grpSp>
      </p:grpSp>
      <p:sp>
        <p:nvSpPr>
          <p:cNvPr id="656438" name="Text Box 54"/>
          <p:cNvSpPr txBox="1">
            <a:spLocks noChangeArrowheads="1"/>
          </p:cNvSpPr>
          <p:nvPr/>
        </p:nvSpPr>
        <p:spPr bwMode="auto">
          <a:xfrm>
            <a:off x="319088" y="242888"/>
            <a:ext cx="6081712" cy="519112"/>
          </a:xfrm>
          <a:prstGeom prst="rect">
            <a:avLst/>
          </a:prstGeom>
          <a:noFill/>
          <a:ln w="9525">
            <a:noFill/>
            <a:miter lim="800000"/>
            <a:headEnd/>
            <a:tailEnd/>
          </a:ln>
          <a:effectLst/>
        </p:spPr>
        <p:txBody>
          <a:bodyPr>
            <a:spAutoFit/>
          </a:bodyPr>
          <a:lstStyle/>
          <a:p>
            <a:pPr>
              <a:spcBef>
                <a:spcPct val="0"/>
              </a:spcBef>
            </a:pPr>
            <a:r>
              <a:rPr lang="zh-CN" altLang="en-US" sz="2800">
                <a:latin typeface="Times New Roman" pitchFamily="18" charset="0"/>
              </a:rPr>
              <a:t>(5) 省去了 </a:t>
            </a:r>
            <a:r>
              <a:rPr lang="en-US" altLang="zh-CN" sz="2800">
                <a:latin typeface="Times New Roman" pitchFamily="18" charset="0"/>
              </a:rPr>
              <a:t>CMAR </a:t>
            </a:r>
            <a:r>
              <a:rPr lang="zh-CN" altLang="en-US" sz="2800">
                <a:latin typeface="Times New Roman" pitchFamily="18" charset="0"/>
              </a:rPr>
              <a:t>的控制存储器</a:t>
            </a:r>
          </a:p>
        </p:txBody>
      </p:sp>
      <p:sp>
        <p:nvSpPr>
          <p:cNvPr id="656439" name="AutoShape 55">
            <a:hlinkClick r:id="" action="ppaction://noaction" highlightClick="1"/>
          </p:cNvPr>
          <p:cNvSpPr>
            <a:spLocks noChangeArrowheads="1"/>
          </p:cNvSpPr>
          <p:nvPr/>
        </p:nvSpPr>
        <p:spPr bwMode="auto">
          <a:xfrm>
            <a:off x="8589963" y="6516688"/>
            <a:ext cx="539750" cy="333375"/>
          </a:xfrm>
          <a:prstGeom prst="actionButtonEnd">
            <a:avLst/>
          </a:prstGeom>
          <a:solidFill>
            <a:srgbClr val="3366FF"/>
          </a:solidFill>
          <a:ln w="9525">
            <a:noFill/>
            <a:miter lim="800000"/>
            <a:headEnd/>
            <a:tailEnd/>
          </a:ln>
          <a:effectLst/>
        </p:spPr>
        <p:txBody>
          <a:bodyPr wrap="none" anchor="ctr">
            <a:spAutoFit/>
          </a:bodyPr>
          <a:lstStyle/>
          <a:p>
            <a:endParaRPr lang="zh-CN" altLang="en-US"/>
          </a:p>
        </p:txBody>
      </p:sp>
      <p:sp>
        <p:nvSpPr>
          <p:cNvPr id="56" name="日期占位符 55"/>
          <p:cNvSpPr>
            <a:spLocks noGrp="1"/>
          </p:cNvSpPr>
          <p:nvPr>
            <p:ph type="dt" sz="half" idx="10"/>
          </p:nvPr>
        </p:nvSpPr>
        <p:spPr/>
        <p:txBody>
          <a:bodyPr/>
          <a:lstStyle/>
          <a:p>
            <a:fld id="{D4648FDD-F36B-417F-B481-C7F734D17955}" type="datetime1">
              <a:rPr lang="zh-CN" altLang="en-US" smtClean="0"/>
              <a:pPr/>
              <a:t>2019/11/28</a:t>
            </a:fld>
            <a:endParaRPr lang="zh-CN" altLang="en-US"/>
          </a:p>
        </p:txBody>
      </p:sp>
      <p:sp>
        <p:nvSpPr>
          <p:cNvPr id="57" name="灯片编号占位符 56"/>
          <p:cNvSpPr>
            <a:spLocks noGrp="1"/>
          </p:cNvSpPr>
          <p:nvPr>
            <p:ph type="sldNum" sz="quarter" idx="12"/>
          </p:nvPr>
        </p:nvSpPr>
        <p:spPr/>
        <p:txBody>
          <a:bodyPr/>
          <a:lstStyle/>
          <a:p>
            <a:fld id="{0C913308-F349-4B6D-A68A-DD1791B4A57B}" type="slidenum">
              <a:rPr lang="zh-CN" altLang="en-US" smtClean="0"/>
              <a:pPr/>
              <a:t>55</a:t>
            </a:fld>
            <a:endParaRPr lang="zh-CN" altLang="en-US"/>
          </a:p>
        </p:txBody>
      </p:sp>
      <p:sp>
        <p:nvSpPr>
          <p:cNvPr id="58" name="页脚占位符 57"/>
          <p:cNvSpPr>
            <a:spLocks noGrp="1"/>
          </p:cNvSpPr>
          <p:nvPr>
            <p:ph type="ftr" sz="quarter" idx="11"/>
          </p:nvPr>
        </p:nvSpPr>
        <p:spPr/>
        <p:txBody>
          <a:bodyPr/>
          <a:lstStyle/>
          <a:p>
            <a:r>
              <a:rPr lang="zh-CN" altLang="en-US" smtClean="0"/>
              <a:t>龙芯</a:t>
            </a:r>
            <a:r>
              <a:rPr lang="en-US" altLang="zh-CN" smtClean="0"/>
              <a:t>-</a:t>
            </a:r>
            <a:r>
              <a:rPr lang="zh-CN" altLang="en-US" smtClean="0"/>
              <a:t>东北大学（秦皇岛）联合实验室</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56387"/>
                                        </p:tgtEl>
                                        <p:attrNameLst>
                                          <p:attrName>style.visibility</p:attrName>
                                        </p:attrNameLst>
                                      </p:cBhvr>
                                      <p:to>
                                        <p:strVal val="visible"/>
                                      </p:to>
                                    </p:set>
                                    <p:animEffect transition="in" filter="blinds(horizontal)">
                                      <p:cBhvr>
                                        <p:cTn id="12" dur="500"/>
                                        <p:tgtEl>
                                          <p:spTgt spid="65638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56388"/>
                                        </p:tgtEl>
                                        <p:attrNameLst>
                                          <p:attrName>style.visibility</p:attrName>
                                        </p:attrNameLst>
                                      </p:cBhvr>
                                      <p:to>
                                        <p:strVal val="visible"/>
                                      </p:to>
                                    </p:set>
                                    <p:animEffect transition="in" filter="blinds(horizontal)">
                                      <p:cBhvr>
                                        <p:cTn id="17" dur="500"/>
                                        <p:tgtEl>
                                          <p:spTgt spid="65638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56386"/>
                                        </p:tgtEl>
                                        <p:attrNameLst>
                                          <p:attrName>style.visibility</p:attrName>
                                        </p:attrNameLst>
                                      </p:cBhvr>
                                      <p:to>
                                        <p:strVal val="visible"/>
                                      </p:to>
                                    </p:set>
                                    <p:animEffect transition="in" filter="blinds(horizontal)">
                                      <p:cBhvr>
                                        <p:cTn id="22" dur="500"/>
                                        <p:tgtEl>
                                          <p:spTgt spid="65638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linds(horizontal)">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56389"/>
                                        </p:tgtEl>
                                        <p:attrNameLst>
                                          <p:attrName>style.visibility</p:attrName>
                                        </p:attrNameLst>
                                      </p:cBhvr>
                                      <p:to>
                                        <p:strVal val="visible"/>
                                      </p:to>
                                    </p:set>
                                    <p:animEffect transition="in" filter="blinds(horizontal)">
                                      <p:cBhvr>
                                        <p:cTn id="32" dur="500"/>
                                        <p:tgtEl>
                                          <p:spTgt spid="65638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56390"/>
                                        </p:tgtEl>
                                        <p:attrNameLst>
                                          <p:attrName>style.visibility</p:attrName>
                                        </p:attrNameLst>
                                      </p:cBhvr>
                                      <p:to>
                                        <p:strVal val="visible"/>
                                      </p:to>
                                    </p:set>
                                    <p:animEffect transition="in" filter="blinds(horizontal)">
                                      <p:cBhvr>
                                        <p:cTn id="37" dur="500"/>
                                        <p:tgtEl>
                                          <p:spTgt spid="65639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blinds(horizontal)">
                                      <p:cBhvr>
                                        <p:cTn id="42" dur="500"/>
                                        <p:tgtEl>
                                          <p:spTgt spid="4"/>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42" fill="hold" grpId="0" nodeType="clickEffect">
                                  <p:stCondLst>
                                    <p:cond delay="0"/>
                                  </p:stCondLst>
                                  <p:childTnLst>
                                    <p:set>
                                      <p:cBhvr>
                                        <p:cTn id="46" dur="1" fill="hold">
                                          <p:stCondLst>
                                            <p:cond delay="0"/>
                                          </p:stCondLst>
                                        </p:cTn>
                                        <p:tgtEl>
                                          <p:spTgt spid="656392"/>
                                        </p:tgtEl>
                                        <p:attrNameLst>
                                          <p:attrName>style.visibility</p:attrName>
                                        </p:attrNameLst>
                                      </p:cBhvr>
                                      <p:to>
                                        <p:strVal val="visible"/>
                                      </p:to>
                                    </p:set>
                                    <p:animEffect transition="in" filter="barn(outHorizontal)">
                                      <p:cBhvr>
                                        <p:cTn id="47" dur="500"/>
                                        <p:tgtEl>
                                          <p:spTgt spid="656392"/>
                                        </p:tgtEl>
                                      </p:cBhvr>
                                    </p:animEffect>
                                  </p:childTnLst>
                                </p:cTn>
                              </p:par>
                            </p:childTnLst>
                          </p:cTn>
                        </p:par>
                        <p:par>
                          <p:cTn id="48" fill="hold">
                            <p:stCondLst>
                              <p:cond delay="500"/>
                            </p:stCondLst>
                            <p:childTnLst>
                              <p:par>
                                <p:cTn id="49" presetID="3" presetClass="entr" presetSubtype="10" fill="hold" grpId="0" nodeType="afterEffect">
                                  <p:stCondLst>
                                    <p:cond delay="0"/>
                                  </p:stCondLst>
                                  <p:childTnLst>
                                    <p:set>
                                      <p:cBhvr>
                                        <p:cTn id="50" dur="1" fill="hold">
                                          <p:stCondLst>
                                            <p:cond delay="0"/>
                                          </p:stCondLst>
                                        </p:cTn>
                                        <p:tgtEl>
                                          <p:spTgt spid="656391"/>
                                        </p:tgtEl>
                                        <p:attrNameLst>
                                          <p:attrName>style.visibility</p:attrName>
                                        </p:attrNameLst>
                                      </p:cBhvr>
                                      <p:to>
                                        <p:strVal val="visible"/>
                                      </p:to>
                                    </p:set>
                                    <p:animEffect transition="in" filter="blinds(horizontal)">
                                      <p:cBhvr>
                                        <p:cTn id="51" dur="500"/>
                                        <p:tgtEl>
                                          <p:spTgt spid="656391"/>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656393"/>
                                        </p:tgtEl>
                                        <p:attrNameLst>
                                          <p:attrName>style.visibility</p:attrName>
                                        </p:attrNameLst>
                                      </p:cBhvr>
                                      <p:to>
                                        <p:strVal val="visible"/>
                                      </p:to>
                                    </p:set>
                                    <p:animEffect transition="in" filter="blinds(horizontal)">
                                      <p:cBhvr>
                                        <p:cTn id="56" dur="500"/>
                                        <p:tgtEl>
                                          <p:spTgt spid="656393"/>
                                        </p:tgtEl>
                                      </p:cBhvr>
                                    </p:animEffect>
                                  </p:childTnLst>
                                </p:cTn>
                              </p:par>
                            </p:childTnLst>
                          </p:cTn>
                        </p:par>
                      </p:childTnLst>
                    </p:cTn>
                  </p:par>
                  <p:par>
                    <p:cTn id="57" fill="hold">
                      <p:stCondLst>
                        <p:cond delay="indefinite"/>
                      </p:stCondLst>
                      <p:childTnLst>
                        <p:par>
                          <p:cTn id="58" fill="hold">
                            <p:stCondLst>
                              <p:cond delay="0"/>
                            </p:stCondLst>
                            <p:childTnLst>
                              <p:par>
                                <p:cTn id="59" presetID="16" presetClass="entr" presetSubtype="37" fill="hold" nodeType="clickEffect">
                                  <p:stCondLst>
                                    <p:cond delay="0"/>
                                  </p:stCondLst>
                                  <p:childTnLst>
                                    <p:set>
                                      <p:cBhvr>
                                        <p:cTn id="60" dur="1" fill="hold">
                                          <p:stCondLst>
                                            <p:cond delay="0"/>
                                          </p:stCondLst>
                                        </p:cTn>
                                        <p:tgtEl>
                                          <p:spTgt spid="2"/>
                                        </p:tgtEl>
                                        <p:attrNameLst>
                                          <p:attrName>style.visibility</p:attrName>
                                        </p:attrNameLst>
                                      </p:cBhvr>
                                      <p:to>
                                        <p:strVal val="visible"/>
                                      </p:to>
                                    </p:set>
                                    <p:animEffect transition="in" filter="barn(outVertical)">
                                      <p:cBhvr>
                                        <p:cTn id="6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6386" grpId="0" autoUpdateAnimBg="0"/>
      <p:bldP spid="656387" grpId="0" autoUpdateAnimBg="0"/>
      <p:bldP spid="656388" grpId="0" autoUpdateAnimBg="0"/>
      <p:bldP spid="656389" grpId="0" autoUpdateAnimBg="0"/>
      <p:bldP spid="656390" grpId="0" autoUpdateAnimBg="0"/>
      <p:bldP spid="656391" grpId="0" autoUpdateAnimBg="0"/>
      <p:bldP spid="656392" grpId="0" animBg="1"/>
      <p:bldP spid="656393"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410" name="Text Box 2"/>
          <p:cNvSpPr txBox="1">
            <a:spLocks noChangeArrowheads="1"/>
          </p:cNvSpPr>
          <p:nvPr/>
        </p:nvSpPr>
        <p:spPr bwMode="auto">
          <a:xfrm>
            <a:off x="457200" y="152400"/>
            <a:ext cx="3548063" cy="579438"/>
          </a:xfrm>
          <a:prstGeom prst="rect">
            <a:avLst/>
          </a:prstGeom>
          <a:noFill/>
          <a:ln w="9525">
            <a:noFill/>
            <a:miter lim="800000"/>
            <a:headEnd/>
            <a:tailEnd/>
          </a:ln>
          <a:effectLst/>
        </p:spPr>
        <p:txBody>
          <a:bodyPr wrap="none">
            <a:spAutoFit/>
          </a:bodyPr>
          <a:lstStyle/>
          <a:p>
            <a:pPr>
              <a:spcBef>
                <a:spcPct val="0"/>
              </a:spcBef>
            </a:pPr>
            <a:r>
              <a:rPr lang="zh-CN" altLang="en-US" sz="3200">
                <a:latin typeface="Times New Roman" pitchFamily="18" charset="0"/>
              </a:rPr>
              <a:t>3.  编写微指令码点</a:t>
            </a:r>
          </a:p>
        </p:txBody>
      </p:sp>
      <p:sp>
        <p:nvSpPr>
          <p:cNvPr id="657411" name="Rectangle 3"/>
          <p:cNvSpPr>
            <a:spLocks noChangeArrowheads="1"/>
          </p:cNvSpPr>
          <p:nvPr/>
        </p:nvSpPr>
        <p:spPr bwMode="auto">
          <a:xfrm>
            <a:off x="5468938" y="5392738"/>
            <a:ext cx="441325" cy="406400"/>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endParaRPr lang="zh-CN" altLang="en-US" sz="2000">
              <a:latin typeface="Times New Roman" pitchFamily="18" charset="0"/>
            </a:endParaRPr>
          </a:p>
        </p:txBody>
      </p:sp>
      <p:sp>
        <p:nvSpPr>
          <p:cNvPr id="657412" name="Rectangle 4"/>
          <p:cNvSpPr>
            <a:spLocks noChangeArrowheads="1"/>
          </p:cNvSpPr>
          <p:nvPr/>
        </p:nvSpPr>
        <p:spPr bwMode="auto">
          <a:xfrm>
            <a:off x="5027613" y="5392738"/>
            <a:ext cx="441325" cy="406400"/>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endParaRPr lang="zh-CN" altLang="en-US" sz="2000">
              <a:latin typeface="Times New Roman" pitchFamily="18" charset="0"/>
            </a:endParaRPr>
          </a:p>
        </p:txBody>
      </p:sp>
      <p:sp>
        <p:nvSpPr>
          <p:cNvPr id="657413" name="Rectangle 5"/>
          <p:cNvSpPr>
            <a:spLocks noChangeArrowheads="1"/>
          </p:cNvSpPr>
          <p:nvPr/>
        </p:nvSpPr>
        <p:spPr bwMode="auto">
          <a:xfrm>
            <a:off x="4613275" y="5392738"/>
            <a:ext cx="442913" cy="406400"/>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r>
              <a:rPr lang="zh-CN" altLang="en-US" sz="2000">
                <a:latin typeface="Times New Roman" pitchFamily="18" charset="0"/>
              </a:rPr>
              <a:t>1</a:t>
            </a:r>
          </a:p>
        </p:txBody>
      </p:sp>
      <p:sp>
        <p:nvSpPr>
          <p:cNvPr id="657414" name="Rectangle 6"/>
          <p:cNvSpPr>
            <a:spLocks noChangeArrowheads="1"/>
          </p:cNvSpPr>
          <p:nvPr/>
        </p:nvSpPr>
        <p:spPr bwMode="auto">
          <a:xfrm>
            <a:off x="4143375" y="5392738"/>
            <a:ext cx="441325" cy="406400"/>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endParaRPr lang="zh-CN" altLang="en-US" sz="2000">
              <a:latin typeface="Times New Roman" pitchFamily="18" charset="0"/>
            </a:endParaRPr>
          </a:p>
        </p:txBody>
      </p:sp>
      <p:sp>
        <p:nvSpPr>
          <p:cNvPr id="657415" name="Rectangle 7"/>
          <p:cNvSpPr>
            <a:spLocks noChangeArrowheads="1"/>
          </p:cNvSpPr>
          <p:nvPr/>
        </p:nvSpPr>
        <p:spPr bwMode="auto">
          <a:xfrm>
            <a:off x="3700463" y="5392738"/>
            <a:ext cx="442912" cy="406400"/>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endParaRPr lang="zh-CN" altLang="en-US" sz="2000">
              <a:latin typeface="Times New Roman" pitchFamily="18" charset="0"/>
            </a:endParaRPr>
          </a:p>
        </p:txBody>
      </p:sp>
      <p:sp>
        <p:nvSpPr>
          <p:cNvPr id="657416" name="Rectangle 8"/>
          <p:cNvSpPr>
            <a:spLocks noChangeArrowheads="1"/>
          </p:cNvSpPr>
          <p:nvPr/>
        </p:nvSpPr>
        <p:spPr bwMode="auto">
          <a:xfrm>
            <a:off x="3259138" y="5392738"/>
            <a:ext cx="441325" cy="406400"/>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endParaRPr lang="zh-CN" altLang="en-US" sz="2000">
              <a:latin typeface="Times New Roman" pitchFamily="18" charset="0"/>
            </a:endParaRPr>
          </a:p>
        </p:txBody>
      </p:sp>
      <p:sp>
        <p:nvSpPr>
          <p:cNvPr id="657417" name="Rectangle 9"/>
          <p:cNvSpPr>
            <a:spLocks noChangeArrowheads="1"/>
          </p:cNvSpPr>
          <p:nvPr/>
        </p:nvSpPr>
        <p:spPr bwMode="auto">
          <a:xfrm>
            <a:off x="2817813" y="5392738"/>
            <a:ext cx="441325" cy="406400"/>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endParaRPr lang="zh-CN" altLang="en-US" sz="2000">
              <a:latin typeface="Times New Roman" pitchFamily="18" charset="0"/>
            </a:endParaRPr>
          </a:p>
        </p:txBody>
      </p:sp>
      <p:sp>
        <p:nvSpPr>
          <p:cNvPr id="657418" name="Rectangle 10"/>
          <p:cNvSpPr>
            <a:spLocks noChangeArrowheads="1"/>
          </p:cNvSpPr>
          <p:nvPr/>
        </p:nvSpPr>
        <p:spPr bwMode="auto">
          <a:xfrm>
            <a:off x="2374900" y="5392738"/>
            <a:ext cx="442913" cy="406400"/>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r>
              <a:rPr lang="zh-CN" altLang="en-US" sz="2000">
                <a:latin typeface="Times New Roman" pitchFamily="18" charset="0"/>
              </a:rPr>
              <a:t>1</a:t>
            </a:r>
          </a:p>
        </p:txBody>
      </p:sp>
      <p:sp>
        <p:nvSpPr>
          <p:cNvPr id="657419" name="Rectangle 11"/>
          <p:cNvSpPr>
            <a:spLocks noChangeArrowheads="1"/>
          </p:cNvSpPr>
          <p:nvPr/>
        </p:nvSpPr>
        <p:spPr bwMode="auto">
          <a:xfrm>
            <a:off x="1963738" y="5392738"/>
            <a:ext cx="411162" cy="406400"/>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endParaRPr lang="zh-CN" altLang="en-US" sz="2000">
              <a:latin typeface="Times New Roman" pitchFamily="18" charset="0"/>
            </a:endParaRPr>
          </a:p>
        </p:txBody>
      </p:sp>
      <p:sp>
        <p:nvSpPr>
          <p:cNvPr id="657420" name="Rectangle 12"/>
          <p:cNvSpPr>
            <a:spLocks noChangeArrowheads="1"/>
          </p:cNvSpPr>
          <p:nvPr/>
        </p:nvSpPr>
        <p:spPr bwMode="auto">
          <a:xfrm>
            <a:off x="1049338" y="5392738"/>
            <a:ext cx="914400" cy="406400"/>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r>
              <a:rPr lang="zh-CN" altLang="en-US" sz="2000">
                <a:latin typeface="Times New Roman" pitchFamily="18" charset="0"/>
              </a:rPr>
              <a:t>16</a:t>
            </a:r>
          </a:p>
        </p:txBody>
      </p:sp>
      <p:sp>
        <p:nvSpPr>
          <p:cNvPr id="657421" name="Rectangle 13"/>
          <p:cNvSpPr>
            <a:spLocks noChangeArrowheads="1"/>
          </p:cNvSpPr>
          <p:nvPr/>
        </p:nvSpPr>
        <p:spPr bwMode="auto">
          <a:xfrm>
            <a:off x="211138" y="5864225"/>
            <a:ext cx="838200" cy="406400"/>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r>
              <a:rPr lang="en-US" altLang="zh-CN" sz="2000">
                <a:latin typeface="Times New Roman" pitchFamily="18" charset="0"/>
              </a:rPr>
              <a:t>LDA</a:t>
            </a:r>
          </a:p>
        </p:txBody>
      </p:sp>
      <p:sp>
        <p:nvSpPr>
          <p:cNvPr id="657422" name="Rectangle 14"/>
          <p:cNvSpPr>
            <a:spLocks noChangeArrowheads="1"/>
          </p:cNvSpPr>
          <p:nvPr/>
        </p:nvSpPr>
        <p:spPr bwMode="auto">
          <a:xfrm>
            <a:off x="5468938" y="4986338"/>
            <a:ext cx="441325" cy="406400"/>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endParaRPr lang="zh-CN" altLang="en-US" sz="2000">
              <a:latin typeface="Times New Roman" pitchFamily="18" charset="0"/>
            </a:endParaRPr>
          </a:p>
        </p:txBody>
      </p:sp>
      <p:sp>
        <p:nvSpPr>
          <p:cNvPr id="657423" name="Rectangle 15"/>
          <p:cNvSpPr>
            <a:spLocks noChangeArrowheads="1"/>
          </p:cNvSpPr>
          <p:nvPr/>
        </p:nvSpPr>
        <p:spPr bwMode="auto">
          <a:xfrm>
            <a:off x="5027613" y="4986338"/>
            <a:ext cx="441325" cy="406400"/>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endParaRPr lang="zh-CN" altLang="en-US" sz="2000">
              <a:latin typeface="Times New Roman" pitchFamily="18" charset="0"/>
            </a:endParaRPr>
          </a:p>
        </p:txBody>
      </p:sp>
      <p:sp>
        <p:nvSpPr>
          <p:cNvPr id="657424" name="Rectangle 16"/>
          <p:cNvSpPr>
            <a:spLocks noChangeArrowheads="1"/>
          </p:cNvSpPr>
          <p:nvPr/>
        </p:nvSpPr>
        <p:spPr bwMode="auto">
          <a:xfrm>
            <a:off x="4584700" y="4986338"/>
            <a:ext cx="442913" cy="406400"/>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endParaRPr lang="zh-CN" altLang="en-US" sz="2000">
              <a:latin typeface="Times New Roman" pitchFamily="18" charset="0"/>
            </a:endParaRPr>
          </a:p>
        </p:txBody>
      </p:sp>
      <p:sp>
        <p:nvSpPr>
          <p:cNvPr id="657425" name="Rectangle 17"/>
          <p:cNvSpPr>
            <a:spLocks noChangeArrowheads="1"/>
          </p:cNvSpPr>
          <p:nvPr/>
        </p:nvSpPr>
        <p:spPr bwMode="auto">
          <a:xfrm>
            <a:off x="4143375" y="4986338"/>
            <a:ext cx="441325" cy="406400"/>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endParaRPr lang="zh-CN" altLang="en-US" sz="2000">
              <a:latin typeface="Times New Roman" pitchFamily="18" charset="0"/>
            </a:endParaRPr>
          </a:p>
        </p:txBody>
      </p:sp>
      <p:sp>
        <p:nvSpPr>
          <p:cNvPr id="657426" name="Rectangle 18"/>
          <p:cNvSpPr>
            <a:spLocks noChangeArrowheads="1"/>
          </p:cNvSpPr>
          <p:nvPr/>
        </p:nvSpPr>
        <p:spPr bwMode="auto">
          <a:xfrm>
            <a:off x="3700463" y="4986338"/>
            <a:ext cx="442912" cy="406400"/>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endParaRPr lang="zh-CN" altLang="en-US" sz="2000">
              <a:latin typeface="Times New Roman" pitchFamily="18" charset="0"/>
            </a:endParaRPr>
          </a:p>
        </p:txBody>
      </p:sp>
      <p:sp>
        <p:nvSpPr>
          <p:cNvPr id="657427" name="Rectangle 19"/>
          <p:cNvSpPr>
            <a:spLocks noChangeArrowheads="1"/>
          </p:cNvSpPr>
          <p:nvPr/>
        </p:nvSpPr>
        <p:spPr bwMode="auto">
          <a:xfrm>
            <a:off x="3259138" y="4986338"/>
            <a:ext cx="441325" cy="406400"/>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endParaRPr lang="zh-CN" altLang="en-US" sz="2000">
              <a:latin typeface="Times New Roman" pitchFamily="18" charset="0"/>
            </a:endParaRPr>
          </a:p>
        </p:txBody>
      </p:sp>
      <p:sp>
        <p:nvSpPr>
          <p:cNvPr id="657428" name="Rectangle 20"/>
          <p:cNvSpPr>
            <a:spLocks noChangeArrowheads="1"/>
          </p:cNvSpPr>
          <p:nvPr/>
        </p:nvSpPr>
        <p:spPr bwMode="auto">
          <a:xfrm>
            <a:off x="2817813" y="4986338"/>
            <a:ext cx="441325" cy="406400"/>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endParaRPr lang="zh-CN" altLang="en-US" sz="2000">
              <a:latin typeface="Times New Roman" pitchFamily="18" charset="0"/>
            </a:endParaRPr>
          </a:p>
        </p:txBody>
      </p:sp>
      <p:sp>
        <p:nvSpPr>
          <p:cNvPr id="657429" name="Rectangle 21"/>
          <p:cNvSpPr>
            <a:spLocks noChangeArrowheads="1"/>
          </p:cNvSpPr>
          <p:nvPr/>
        </p:nvSpPr>
        <p:spPr bwMode="auto">
          <a:xfrm>
            <a:off x="2374900" y="4986338"/>
            <a:ext cx="442913" cy="406400"/>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endParaRPr lang="zh-CN" altLang="en-US" sz="2000">
              <a:latin typeface="Times New Roman" pitchFamily="18" charset="0"/>
            </a:endParaRPr>
          </a:p>
        </p:txBody>
      </p:sp>
      <p:sp>
        <p:nvSpPr>
          <p:cNvPr id="657430" name="Rectangle 22"/>
          <p:cNvSpPr>
            <a:spLocks noChangeArrowheads="1"/>
          </p:cNvSpPr>
          <p:nvPr/>
        </p:nvSpPr>
        <p:spPr bwMode="auto">
          <a:xfrm>
            <a:off x="1963738" y="4986338"/>
            <a:ext cx="411162" cy="406400"/>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endParaRPr lang="zh-CN" altLang="en-US" sz="2000">
              <a:latin typeface="Times New Roman" pitchFamily="18" charset="0"/>
            </a:endParaRPr>
          </a:p>
        </p:txBody>
      </p:sp>
      <p:sp>
        <p:nvSpPr>
          <p:cNvPr id="657431" name="Rectangle 23"/>
          <p:cNvSpPr>
            <a:spLocks noChangeArrowheads="1"/>
          </p:cNvSpPr>
          <p:nvPr/>
        </p:nvSpPr>
        <p:spPr bwMode="auto">
          <a:xfrm>
            <a:off x="1049338" y="4986338"/>
            <a:ext cx="914400" cy="406400"/>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r>
              <a:rPr lang="zh-CN" altLang="en-US" sz="2000">
                <a:latin typeface="Times New Roman" pitchFamily="18" charset="0"/>
              </a:rPr>
              <a:t>12</a:t>
            </a:r>
          </a:p>
        </p:txBody>
      </p:sp>
      <p:sp>
        <p:nvSpPr>
          <p:cNvPr id="657432" name="Rectangle 24"/>
          <p:cNvSpPr>
            <a:spLocks noChangeArrowheads="1"/>
          </p:cNvSpPr>
          <p:nvPr/>
        </p:nvSpPr>
        <p:spPr bwMode="auto">
          <a:xfrm>
            <a:off x="211138" y="4986338"/>
            <a:ext cx="838200" cy="406400"/>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endParaRPr lang="zh-CN" altLang="en-US" sz="2000">
              <a:latin typeface="Times New Roman" pitchFamily="18" charset="0"/>
            </a:endParaRPr>
          </a:p>
        </p:txBody>
      </p:sp>
      <p:sp>
        <p:nvSpPr>
          <p:cNvPr id="657433" name="Rectangle 25"/>
          <p:cNvSpPr>
            <a:spLocks noChangeArrowheads="1"/>
          </p:cNvSpPr>
          <p:nvPr/>
        </p:nvSpPr>
        <p:spPr bwMode="auto">
          <a:xfrm>
            <a:off x="5468938" y="4579938"/>
            <a:ext cx="441325" cy="406400"/>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endParaRPr lang="zh-CN" altLang="en-US" sz="2000">
              <a:latin typeface="Times New Roman" pitchFamily="18" charset="0"/>
            </a:endParaRPr>
          </a:p>
        </p:txBody>
      </p:sp>
      <p:sp>
        <p:nvSpPr>
          <p:cNvPr id="657434" name="Rectangle 26"/>
          <p:cNvSpPr>
            <a:spLocks noChangeArrowheads="1"/>
          </p:cNvSpPr>
          <p:nvPr/>
        </p:nvSpPr>
        <p:spPr bwMode="auto">
          <a:xfrm>
            <a:off x="5027613" y="4579938"/>
            <a:ext cx="441325" cy="406400"/>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endParaRPr lang="zh-CN" altLang="en-US" sz="2000">
              <a:latin typeface="Times New Roman" pitchFamily="18" charset="0"/>
            </a:endParaRPr>
          </a:p>
        </p:txBody>
      </p:sp>
      <p:sp>
        <p:nvSpPr>
          <p:cNvPr id="657435" name="Rectangle 27"/>
          <p:cNvSpPr>
            <a:spLocks noChangeArrowheads="1"/>
          </p:cNvSpPr>
          <p:nvPr/>
        </p:nvSpPr>
        <p:spPr bwMode="auto">
          <a:xfrm>
            <a:off x="4584700" y="4579938"/>
            <a:ext cx="442913" cy="406400"/>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endParaRPr lang="zh-CN" altLang="en-US" sz="2000">
              <a:latin typeface="Times New Roman" pitchFamily="18" charset="0"/>
            </a:endParaRPr>
          </a:p>
        </p:txBody>
      </p:sp>
      <p:sp>
        <p:nvSpPr>
          <p:cNvPr id="657436" name="Rectangle 28"/>
          <p:cNvSpPr>
            <a:spLocks noChangeArrowheads="1"/>
          </p:cNvSpPr>
          <p:nvPr/>
        </p:nvSpPr>
        <p:spPr bwMode="auto">
          <a:xfrm>
            <a:off x="4143375" y="4579938"/>
            <a:ext cx="441325" cy="406400"/>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endParaRPr lang="zh-CN" altLang="en-US" sz="2000">
              <a:latin typeface="Times New Roman" pitchFamily="18" charset="0"/>
            </a:endParaRPr>
          </a:p>
        </p:txBody>
      </p:sp>
      <p:sp>
        <p:nvSpPr>
          <p:cNvPr id="657437" name="Rectangle 29"/>
          <p:cNvSpPr>
            <a:spLocks noChangeArrowheads="1"/>
          </p:cNvSpPr>
          <p:nvPr/>
        </p:nvSpPr>
        <p:spPr bwMode="auto">
          <a:xfrm>
            <a:off x="3700463" y="4579938"/>
            <a:ext cx="442912" cy="406400"/>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endParaRPr lang="zh-CN" altLang="en-US" sz="2000">
              <a:latin typeface="Times New Roman" pitchFamily="18" charset="0"/>
            </a:endParaRPr>
          </a:p>
        </p:txBody>
      </p:sp>
      <p:sp>
        <p:nvSpPr>
          <p:cNvPr id="657438" name="Rectangle 30"/>
          <p:cNvSpPr>
            <a:spLocks noChangeArrowheads="1"/>
          </p:cNvSpPr>
          <p:nvPr/>
        </p:nvSpPr>
        <p:spPr bwMode="auto">
          <a:xfrm>
            <a:off x="3259138" y="4579938"/>
            <a:ext cx="441325" cy="406400"/>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endParaRPr lang="zh-CN" altLang="en-US" sz="2000">
              <a:latin typeface="Times New Roman" pitchFamily="18" charset="0"/>
            </a:endParaRPr>
          </a:p>
        </p:txBody>
      </p:sp>
      <p:sp>
        <p:nvSpPr>
          <p:cNvPr id="657439" name="Rectangle 31"/>
          <p:cNvSpPr>
            <a:spLocks noChangeArrowheads="1"/>
          </p:cNvSpPr>
          <p:nvPr/>
        </p:nvSpPr>
        <p:spPr bwMode="auto">
          <a:xfrm>
            <a:off x="2817813" y="4579938"/>
            <a:ext cx="441325" cy="406400"/>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r>
              <a:rPr lang="zh-CN" altLang="en-US" sz="2000">
                <a:latin typeface="Times New Roman" pitchFamily="18" charset="0"/>
              </a:rPr>
              <a:t>1</a:t>
            </a:r>
          </a:p>
        </p:txBody>
      </p:sp>
      <p:sp>
        <p:nvSpPr>
          <p:cNvPr id="657440" name="Rectangle 32"/>
          <p:cNvSpPr>
            <a:spLocks noChangeArrowheads="1"/>
          </p:cNvSpPr>
          <p:nvPr/>
        </p:nvSpPr>
        <p:spPr bwMode="auto">
          <a:xfrm>
            <a:off x="2374900" y="4579938"/>
            <a:ext cx="442913" cy="406400"/>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endParaRPr lang="zh-CN" altLang="en-US" sz="2000">
              <a:latin typeface="Times New Roman" pitchFamily="18" charset="0"/>
            </a:endParaRPr>
          </a:p>
        </p:txBody>
      </p:sp>
      <p:sp>
        <p:nvSpPr>
          <p:cNvPr id="657441" name="Rectangle 33"/>
          <p:cNvSpPr>
            <a:spLocks noChangeArrowheads="1"/>
          </p:cNvSpPr>
          <p:nvPr/>
        </p:nvSpPr>
        <p:spPr bwMode="auto">
          <a:xfrm>
            <a:off x="1963738" y="4579938"/>
            <a:ext cx="411162" cy="406400"/>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endParaRPr lang="zh-CN" altLang="en-US" sz="2000">
              <a:latin typeface="Times New Roman" pitchFamily="18" charset="0"/>
            </a:endParaRPr>
          </a:p>
        </p:txBody>
      </p:sp>
      <p:sp>
        <p:nvSpPr>
          <p:cNvPr id="657442" name="Rectangle 34"/>
          <p:cNvSpPr>
            <a:spLocks noChangeArrowheads="1"/>
          </p:cNvSpPr>
          <p:nvPr/>
        </p:nvSpPr>
        <p:spPr bwMode="auto">
          <a:xfrm>
            <a:off x="1049338" y="4579938"/>
            <a:ext cx="914400" cy="406400"/>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r>
              <a:rPr lang="zh-CN" altLang="en-US" sz="2000">
                <a:latin typeface="Times New Roman" pitchFamily="18" charset="0"/>
              </a:rPr>
              <a:t>11</a:t>
            </a:r>
          </a:p>
        </p:txBody>
      </p:sp>
      <p:sp>
        <p:nvSpPr>
          <p:cNvPr id="657443" name="Rectangle 35"/>
          <p:cNvSpPr>
            <a:spLocks noChangeArrowheads="1"/>
          </p:cNvSpPr>
          <p:nvPr/>
        </p:nvSpPr>
        <p:spPr bwMode="auto">
          <a:xfrm>
            <a:off x="211138" y="4579938"/>
            <a:ext cx="838200" cy="406400"/>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r>
              <a:rPr lang="en-US" altLang="zh-CN" sz="2000">
                <a:latin typeface="Times New Roman" pitchFamily="18" charset="0"/>
              </a:rPr>
              <a:t>ADD</a:t>
            </a:r>
          </a:p>
        </p:txBody>
      </p:sp>
      <p:sp>
        <p:nvSpPr>
          <p:cNvPr id="657444" name="Rectangle 36"/>
          <p:cNvSpPr>
            <a:spLocks noChangeArrowheads="1"/>
          </p:cNvSpPr>
          <p:nvPr/>
        </p:nvSpPr>
        <p:spPr bwMode="auto">
          <a:xfrm>
            <a:off x="5468938" y="4173538"/>
            <a:ext cx="441325" cy="406400"/>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endParaRPr lang="zh-CN" altLang="en-US" sz="2000">
              <a:latin typeface="Times New Roman" pitchFamily="18" charset="0"/>
            </a:endParaRPr>
          </a:p>
        </p:txBody>
      </p:sp>
      <p:sp>
        <p:nvSpPr>
          <p:cNvPr id="657445" name="Rectangle 37"/>
          <p:cNvSpPr>
            <a:spLocks noChangeArrowheads="1"/>
          </p:cNvSpPr>
          <p:nvPr/>
        </p:nvSpPr>
        <p:spPr bwMode="auto">
          <a:xfrm>
            <a:off x="5027613" y="4173538"/>
            <a:ext cx="441325" cy="406400"/>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endParaRPr lang="zh-CN" altLang="en-US" sz="2000">
              <a:latin typeface="Times New Roman" pitchFamily="18" charset="0"/>
            </a:endParaRPr>
          </a:p>
        </p:txBody>
      </p:sp>
      <p:sp>
        <p:nvSpPr>
          <p:cNvPr id="657446" name="Rectangle 38"/>
          <p:cNvSpPr>
            <a:spLocks noChangeArrowheads="1"/>
          </p:cNvSpPr>
          <p:nvPr/>
        </p:nvSpPr>
        <p:spPr bwMode="auto">
          <a:xfrm>
            <a:off x="4584700" y="4173538"/>
            <a:ext cx="442913" cy="406400"/>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endParaRPr lang="zh-CN" altLang="en-US" sz="2000">
              <a:latin typeface="Times New Roman" pitchFamily="18" charset="0"/>
            </a:endParaRPr>
          </a:p>
        </p:txBody>
      </p:sp>
      <p:sp>
        <p:nvSpPr>
          <p:cNvPr id="657447" name="Rectangle 39"/>
          <p:cNvSpPr>
            <a:spLocks noChangeArrowheads="1"/>
          </p:cNvSpPr>
          <p:nvPr/>
        </p:nvSpPr>
        <p:spPr bwMode="auto">
          <a:xfrm>
            <a:off x="4143375" y="4173538"/>
            <a:ext cx="441325" cy="406400"/>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endParaRPr lang="zh-CN" altLang="en-US" sz="2000">
              <a:latin typeface="Times New Roman" pitchFamily="18" charset="0"/>
            </a:endParaRPr>
          </a:p>
        </p:txBody>
      </p:sp>
      <p:sp>
        <p:nvSpPr>
          <p:cNvPr id="657448" name="Rectangle 40"/>
          <p:cNvSpPr>
            <a:spLocks noChangeArrowheads="1"/>
          </p:cNvSpPr>
          <p:nvPr/>
        </p:nvSpPr>
        <p:spPr bwMode="auto">
          <a:xfrm>
            <a:off x="3700463" y="4173538"/>
            <a:ext cx="442912" cy="406400"/>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endParaRPr lang="zh-CN" altLang="en-US" sz="2000">
              <a:latin typeface="Times New Roman" pitchFamily="18" charset="0"/>
            </a:endParaRPr>
          </a:p>
        </p:txBody>
      </p:sp>
      <p:sp>
        <p:nvSpPr>
          <p:cNvPr id="657449" name="Rectangle 41"/>
          <p:cNvSpPr>
            <a:spLocks noChangeArrowheads="1"/>
          </p:cNvSpPr>
          <p:nvPr/>
        </p:nvSpPr>
        <p:spPr bwMode="auto">
          <a:xfrm>
            <a:off x="3259138" y="4173538"/>
            <a:ext cx="441325" cy="406400"/>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endParaRPr lang="zh-CN" altLang="en-US" sz="2000">
              <a:latin typeface="Times New Roman" pitchFamily="18" charset="0"/>
            </a:endParaRPr>
          </a:p>
        </p:txBody>
      </p:sp>
      <p:sp>
        <p:nvSpPr>
          <p:cNvPr id="657450" name="Rectangle 42"/>
          <p:cNvSpPr>
            <a:spLocks noChangeArrowheads="1"/>
          </p:cNvSpPr>
          <p:nvPr/>
        </p:nvSpPr>
        <p:spPr bwMode="auto">
          <a:xfrm>
            <a:off x="2817813" y="4173538"/>
            <a:ext cx="441325" cy="406400"/>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endParaRPr lang="zh-CN" altLang="en-US" sz="2000">
              <a:latin typeface="Times New Roman" pitchFamily="18" charset="0"/>
            </a:endParaRPr>
          </a:p>
        </p:txBody>
      </p:sp>
      <p:sp>
        <p:nvSpPr>
          <p:cNvPr id="657451" name="Rectangle 43"/>
          <p:cNvSpPr>
            <a:spLocks noChangeArrowheads="1"/>
          </p:cNvSpPr>
          <p:nvPr/>
        </p:nvSpPr>
        <p:spPr bwMode="auto">
          <a:xfrm>
            <a:off x="2374900" y="4173538"/>
            <a:ext cx="442913" cy="406400"/>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r>
              <a:rPr lang="zh-CN" altLang="en-US" sz="2000">
                <a:latin typeface="Times New Roman" pitchFamily="18" charset="0"/>
              </a:rPr>
              <a:t>1</a:t>
            </a:r>
          </a:p>
        </p:txBody>
      </p:sp>
      <p:sp>
        <p:nvSpPr>
          <p:cNvPr id="657452" name="Rectangle 44"/>
          <p:cNvSpPr>
            <a:spLocks noChangeArrowheads="1"/>
          </p:cNvSpPr>
          <p:nvPr/>
        </p:nvSpPr>
        <p:spPr bwMode="auto">
          <a:xfrm>
            <a:off x="1963738" y="4173538"/>
            <a:ext cx="411162" cy="406400"/>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endParaRPr lang="zh-CN" altLang="en-US" sz="2000">
              <a:latin typeface="Times New Roman" pitchFamily="18" charset="0"/>
            </a:endParaRPr>
          </a:p>
        </p:txBody>
      </p:sp>
      <p:sp>
        <p:nvSpPr>
          <p:cNvPr id="657453" name="Rectangle 45"/>
          <p:cNvSpPr>
            <a:spLocks noChangeArrowheads="1"/>
          </p:cNvSpPr>
          <p:nvPr/>
        </p:nvSpPr>
        <p:spPr bwMode="auto">
          <a:xfrm>
            <a:off x="1049338" y="4173538"/>
            <a:ext cx="914400" cy="406400"/>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r>
              <a:rPr lang="zh-CN" altLang="en-US" sz="2000">
                <a:latin typeface="Times New Roman" pitchFamily="18" charset="0"/>
              </a:rPr>
              <a:t>10</a:t>
            </a:r>
          </a:p>
        </p:txBody>
      </p:sp>
      <p:sp>
        <p:nvSpPr>
          <p:cNvPr id="657454" name="Rectangle 46"/>
          <p:cNvSpPr>
            <a:spLocks noChangeArrowheads="1"/>
          </p:cNvSpPr>
          <p:nvPr/>
        </p:nvSpPr>
        <p:spPr bwMode="auto">
          <a:xfrm>
            <a:off x="5468938" y="3767138"/>
            <a:ext cx="441325" cy="406400"/>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endParaRPr lang="zh-CN" altLang="en-US" sz="2000">
              <a:latin typeface="Times New Roman" pitchFamily="18" charset="0"/>
            </a:endParaRPr>
          </a:p>
        </p:txBody>
      </p:sp>
      <p:sp>
        <p:nvSpPr>
          <p:cNvPr id="657455" name="Rectangle 47"/>
          <p:cNvSpPr>
            <a:spLocks noChangeArrowheads="1"/>
          </p:cNvSpPr>
          <p:nvPr/>
        </p:nvSpPr>
        <p:spPr bwMode="auto">
          <a:xfrm>
            <a:off x="5027613" y="3767138"/>
            <a:ext cx="441325" cy="406400"/>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endParaRPr lang="zh-CN" altLang="en-US" sz="2000">
              <a:latin typeface="Times New Roman" pitchFamily="18" charset="0"/>
            </a:endParaRPr>
          </a:p>
        </p:txBody>
      </p:sp>
      <p:sp>
        <p:nvSpPr>
          <p:cNvPr id="657456" name="Rectangle 48"/>
          <p:cNvSpPr>
            <a:spLocks noChangeArrowheads="1"/>
          </p:cNvSpPr>
          <p:nvPr/>
        </p:nvSpPr>
        <p:spPr bwMode="auto">
          <a:xfrm>
            <a:off x="4584700" y="3767138"/>
            <a:ext cx="442913" cy="406400"/>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endParaRPr lang="zh-CN" altLang="en-US" sz="2000">
              <a:latin typeface="Times New Roman" pitchFamily="18" charset="0"/>
            </a:endParaRPr>
          </a:p>
        </p:txBody>
      </p:sp>
      <p:sp>
        <p:nvSpPr>
          <p:cNvPr id="657457" name="Rectangle 49"/>
          <p:cNvSpPr>
            <a:spLocks noChangeArrowheads="1"/>
          </p:cNvSpPr>
          <p:nvPr/>
        </p:nvSpPr>
        <p:spPr bwMode="auto">
          <a:xfrm>
            <a:off x="4143375" y="3767138"/>
            <a:ext cx="441325" cy="406400"/>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endParaRPr lang="zh-CN" altLang="en-US" sz="2000">
              <a:latin typeface="Times New Roman" pitchFamily="18" charset="0"/>
            </a:endParaRPr>
          </a:p>
        </p:txBody>
      </p:sp>
      <p:sp>
        <p:nvSpPr>
          <p:cNvPr id="657458" name="Rectangle 50"/>
          <p:cNvSpPr>
            <a:spLocks noChangeArrowheads="1"/>
          </p:cNvSpPr>
          <p:nvPr/>
        </p:nvSpPr>
        <p:spPr bwMode="auto">
          <a:xfrm>
            <a:off x="3700463" y="3767138"/>
            <a:ext cx="442912" cy="406400"/>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endParaRPr lang="zh-CN" altLang="en-US" sz="2000">
              <a:latin typeface="Times New Roman" pitchFamily="18" charset="0"/>
            </a:endParaRPr>
          </a:p>
        </p:txBody>
      </p:sp>
      <p:sp>
        <p:nvSpPr>
          <p:cNvPr id="657459" name="Rectangle 51"/>
          <p:cNvSpPr>
            <a:spLocks noChangeArrowheads="1"/>
          </p:cNvSpPr>
          <p:nvPr/>
        </p:nvSpPr>
        <p:spPr bwMode="auto">
          <a:xfrm>
            <a:off x="3259138" y="3767138"/>
            <a:ext cx="441325" cy="406400"/>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endParaRPr lang="zh-CN" altLang="en-US" sz="2000">
              <a:latin typeface="Times New Roman" pitchFamily="18" charset="0"/>
            </a:endParaRPr>
          </a:p>
        </p:txBody>
      </p:sp>
      <p:sp>
        <p:nvSpPr>
          <p:cNvPr id="657460" name="Rectangle 52"/>
          <p:cNvSpPr>
            <a:spLocks noChangeArrowheads="1"/>
          </p:cNvSpPr>
          <p:nvPr/>
        </p:nvSpPr>
        <p:spPr bwMode="auto">
          <a:xfrm>
            <a:off x="2817813" y="3767138"/>
            <a:ext cx="441325" cy="406400"/>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endParaRPr lang="zh-CN" altLang="en-US" sz="2000">
              <a:latin typeface="Times New Roman" pitchFamily="18" charset="0"/>
            </a:endParaRPr>
          </a:p>
        </p:txBody>
      </p:sp>
      <p:sp>
        <p:nvSpPr>
          <p:cNvPr id="657461" name="Rectangle 53"/>
          <p:cNvSpPr>
            <a:spLocks noChangeArrowheads="1"/>
          </p:cNvSpPr>
          <p:nvPr/>
        </p:nvSpPr>
        <p:spPr bwMode="auto">
          <a:xfrm>
            <a:off x="2374900" y="3767138"/>
            <a:ext cx="442913" cy="406400"/>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endParaRPr lang="zh-CN" altLang="en-US" sz="2000">
              <a:latin typeface="Times New Roman" pitchFamily="18" charset="0"/>
            </a:endParaRPr>
          </a:p>
        </p:txBody>
      </p:sp>
      <p:sp>
        <p:nvSpPr>
          <p:cNvPr id="657462" name="Rectangle 54"/>
          <p:cNvSpPr>
            <a:spLocks noChangeArrowheads="1"/>
          </p:cNvSpPr>
          <p:nvPr/>
        </p:nvSpPr>
        <p:spPr bwMode="auto">
          <a:xfrm>
            <a:off x="1963738" y="3767138"/>
            <a:ext cx="411162" cy="406400"/>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endParaRPr lang="zh-CN" altLang="en-US" sz="2000">
              <a:latin typeface="Times New Roman" pitchFamily="18" charset="0"/>
            </a:endParaRPr>
          </a:p>
        </p:txBody>
      </p:sp>
      <p:sp>
        <p:nvSpPr>
          <p:cNvPr id="657463" name="Rectangle 55"/>
          <p:cNvSpPr>
            <a:spLocks noChangeArrowheads="1"/>
          </p:cNvSpPr>
          <p:nvPr/>
        </p:nvSpPr>
        <p:spPr bwMode="auto">
          <a:xfrm>
            <a:off x="1049338" y="3767138"/>
            <a:ext cx="914400" cy="406400"/>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r>
              <a:rPr lang="zh-CN" altLang="en-US" sz="2000">
                <a:latin typeface="Times New Roman" pitchFamily="18" charset="0"/>
              </a:rPr>
              <a:t>04</a:t>
            </a:r>
          </a:p>
        </p:txBody>
      </p:sp>
      <p:sp>
        <p:nvSpPr>
          <p:cNvPr id="657464" name="Rectangle 56"/>
          <p:cNvSpPr>
            <a:spLocks noChangeArrowheads="1"/>
          </p:cNvSpPr>
          <p:nvPr/>
        </p:nvSpPr>
        <p:spPr bwMode="auto">
          <a:xfrm>
            <a:off x="211138" y="3767138"/>
            <a:ext cx="838200" cy="406400"/>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r>
              <a:rPr lang="en-US" altLang="zh-CN" sz="2000">
                <a:latin typeface="Times New Roman" pitchFamily="18" charset="0"/>
              </a:rPr>
              <a:t>COM</a:t>
            </a:r>
          </a:p>
        </p:txBody>
      </p:sp>
      <p:sp>
        <p:nvSpPr>
          <p:cNvPr id="657465" name="Rectangle 57"/>
          <p:cNvSpPr>
            <a:spLocks noChangeArrowheads="1"/>
          </p:cNvSpPr>
          <p:nvPr/>
        </p:nvSpPr>
        <p:spPr bwMode="auto">
          <a:xfrm>
            <a:off x="5468938" y="3360738"/>
            <a:ext cx="441325" cy="406400"/>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endParaRPr lang="zh-CN" altLang="en-US" sz="2000">
              <a:latin typeface="Times New Roman" pitchFamily="18" charset="0"/>
            </a:endParaRPr>
          </a:p>
        </p:txBody>
      </p:sp>
      <p:sp>
        <p:nvSpPr>
          <p:cNvPr id="657466" name="Rectangle 58"/>
          <p:cNvSpPr>
            <a:spLocks noChangeArrowheads="1"/>
          </p:cNvSpPr>
          <p:nvPr/>
        </p:nvSpPr>
        <p:spPr bwMode="auto">
          <a:xfrm>
            <a:off x="5027613" y="3360738"/>
            <a:ext cx="441325" cy="406400"/>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endParaRPr lang="zh-CN" altLang="en-US" sz="2000">
              <a:latin typeface="Times New Roman" pitchFamily="18" charset="0"/>
            </a:endParaRPr>
          </a:p>
        </p:txBody>
      </p:sp>
      <p:sp>
        <p:nvSpPr>
          <p:cNvPr id="657467" name="Rectangle 59"/>
          <p:cNvSpPr>
            <a:spLocks noChangeArrowheads="1"/>
          </p:cNvSpPr>
          <p:nvPr/>
        </p:nvSpPr>
        <p:spPr bwMode="auto">
          <a:xfrm>
            <a:off x="4584700" y="3360738"/>
            <a:ext cx="442913" cy="406400"/>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endParaRPr lang="zh-CN" altLang="en-US" sz="2000">
              <a:latin typeface="Times New Roman" pitchFamily="18" charset="0"/>
            </a:endParaRPr>
          </a:p>
        </p:txBody>
      </p:sp>
      <p:sp>
        <p:nvSpPr>
          <p:cNvPr id="657468" name="Rectangle 60"/>
          <p:cNvSpPr>
            <a:spLocks noChangeArrowheads="1"/>
          </p:cNvSpPr>
          <p:nvPr/>
        </p:nvSpPr>
        <p:spPr bwMode="auto">
          <a:xfrm>
            <a:off x="4143375" y="3360738"/>
            <a:ext cx="441325" cy="406400"/>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endParaRPr lang="zh-CN" altLang="en-US" sz="2000">
              <a:latin typeface="Times New Roman" pitchFamily="18" charset="0"/>
            </a:endParaRPr>
          </a:p>
        </p:txBody>
      </p:sp>
      <p:sp>
        <p:nvSpPr>
          <p:cNvPr id="657469" name="Rectangle 61"/>
          <p:cNvSpPr>
            <a:spLocks noChangeArrowheads="1"/>
          </p:cNvSpPr>
          <p:nvPr/>
        </p:nvSpPr>
        <p:spPr bwMode="auto">
          <a:xfrm>
            <a:off x="3700463" y="3360738"/>
            <a:ext cx="442912" cy="406400"/>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endParaRPr lang="zh-CN" altLang="en-US" sz="2000">
              <a:latin typeface="Times New Roman" pitchFamily="18" charset="0"/>
            </a:endParaRPr>
          </a:p>
        </p:txBody>
      </p:sp>
      <p:sp>
        <p:nvSpPr>
          <p:cNvPr id="657470" name="Rectangle 62"/>
          <p:cNvSpPr>
            <a:spLocks noChangeArrowheads="1"/>
          </p:cNvSpPr>
          <p:nvPr/>
        </p:nvSpPr>
        <p:spPr bwMode="auto">
          <a:xfrm>
            <a:off x="3259138" y="3360738"/>
            <a:ext cx="441325" cy="406400"/>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endParaRPr lang="zh-CN" altLang="en-US" sz="2000">
              <a:latin typeface="Times New Roman" pitchFamily="18" charset="0"/>
            </a:endParaRPr>
          </a:p>
        </p:txBody>
      </p:sp>
      <p:sp>
        <p:nvSpPr>
          <p:cNvPr id="657471" name="Rectangle 63"/>
          <p:cNvSpPr>
            <a:spLocks noChangeArrowheads="1"/>
          </p:cNvSpPr>
          <p:nvPr/>
        </p:nvSpPr>
        <p:spPr bwMode="auto">
          <a:xfrm>
            <a:off x="2817813" y="3360738"/>
            <a:ext cx="441325" cy="406400"/>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endParaRPr lang="zh-CN" altLang="en-US" sz="2000">
              <a:latin typeface="Times New Roman" pitchFamily="18" charset="0"/>
            </a:endParaRPr>
          </a:p>
        </p:txBody>
      </p:sp>
      <p:sp>
        <p:nvSpPr>
          <p:cNvPr id="657472" name="Rectangle 64"/>
          <p:cNvSpPr>
            <a:spLocks noChangeArrowheads="1"/>
          </p:cNvSpPr>
          <p:nvPr/>
        </p:nvSpPr>
        <p:spPr bwMode="auto">
          <a:xfrm>
            <a:off x="2374900" y="3360738"/>
            <a:ext cx="442913" cy="406400"/>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endParaRPr lang="zh-CN" altLang="en-US" sz="2000">
              <a:latin typeface="Times New Roman" pitchFamily="18" charset="0"/>
            </a:endParaRPr>
          </a:p>
        </p:txBody>
      </p:sp>
      <p:sp>
        <p:nvSpPr>
          <p:cNvPr id="657473" name="Rectangle 65"/>
          <p:cNvSpPr>
            <a:spLocks noChangeArrowheads="1"/>
          </p:cNvSpPr>
          <p:nvPr/>
        </p:nvSpPr>
        <p:spPr bwMode="auto">
          <a:xfrm>
            <a:off x="1963738" y="3360738"/>
            <a:ext cx="411162" cy="406400"/>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endParaRPr lang="zh-CN" altLang="en-US" sz="2000">
              <a:latin typeface="Times New Roman" pitchFamily="18" charset="0"/>
            </a:endParaRPr>
          </a:p>
        </p:txBody>
      </p:sp>
      <p:sp>
        <p:nvSpPr>
          <p:cNvPr id="657474" name="Rectangle 66"/>
          <p:cNvSpPr>
            <a:spLocks noChangeArrowheads="1"/>
          </p:cNvSpPr>
          <p:nvPr/>
        </p:nvSpPr>
        <p:spPr bwMode="auto">
          <a:xfrm>
            <a:off x="1049338" y="3360738"/>
            <a:ext cx="914400" cy="406400"/>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r>
              <a:rPr lang="zh-CN" altLang="en-US" sz="2000">
                <a:latin typeface="Times New Roman" pitchFamily="18" charset="0"/>
              </a:rPr>
              <a:t>03</a:t>
            </a:r>
          </a:p>
        </p:txBody>
      </p:sp>
      <p:sp>
        <p:nvSpPr>
          <p:cNvPr id="657475" name="Rectangle 67"/>
          <p:cNvSpPr>
            <a:spLocks noChangeArrowheads="1"/>
          </p:cNvSpPr>
          <p:nvPr/>
        </p:nvSpPr>
        <p:spPr bwMode="auto">
          <a:xfrm>
            <a:off x="211138" y="3360738"/>
            <a:ext cx="838200" cy="406400"/>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r>
              <a:rPr lang="en-US" altLang="zh-CN" sz="2000">
                <a:latin typeface="Times New Roman" pitchFamily="18" charset="0"/>
              </a:rPr>
              <a:t>CLA</a:t>
            </a:r>
          </a:p>
        </p:txBody>
      </p:sp>
      <p:sp>
        <p:nvSpPr>
          <p:cNvPr id="657476" name="Rectangle 68"/>
          <p:cNvSpPr>
            <a:spLocks noChangeArrowheads="1"/>
          </p:cNvSpPr>
          <p:nvPr/>
        </p:nvSpPr>
        <p:spPr bwMode="auto">
          <a:xfrm>
            <a:off x="5468938" y="2565400"/>
            <a:ext cx="441325" cy="406400"/>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endParaRPr lang="zh-CN" altLang="en-US" sz="2000">
              <a:latin typeface="Times New Roman" pitchFamily="18" charset="0"/>
            </a:endParaRPr>
          </a:p>
        </p:txBody>
      </p:sp>
      <p:sp>
        <p:nvSpPr>
          <p:cNvPr id="657477" name="Rectangle 69"/>
          <p:cNvSpPr>
            <a:spLocks noChangeArrowheads="1"/>
          </p:cNvSpPr>
          <p:nvPr/>
        </p:nvSpPr>
        <p:spPr bwMode="auto">
          <a:xfrm>
            <a:off x="5027613" y="2565400"/>
            <a:ext cx="441325" cy="406400"/>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endParaRPr lang="zh-CN" altLang="en-US" sz="2000">
              <a:latin typeface="Times New Roman" pitchFamily="18" charset="0"/>
            </a:endParaRPr>
          </a:p>
        </p:txBody>
      </p:sp>
      <p:sp>
        <p:nvSpPr>
          <p:cNvPr id="657478" name="Rectangle 70"/>
          <p:cNvSpPr>
            <a:spLocks noChangeArrowheads="1"/>
          </p:cNvSpPr>
          <p:nvPr/>
        </p:nvSpPr>
        <p:spPr bwMode="auto">
          <a:xfrm>
            <a:off x="4584700" y="2565400"/>
            <a:ext cx="442913" cy="406400"/>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endParaRPr lang="zh-CN" altLang="en-US" sz="2000">
              <a:latin typeface="Times New Roman" pitchFamily="18" charset="0"/>
            </a:endParaRPr>
          </a:p>
        </p:txBody>
      </p:sp>
      <p:sp>
        <p:nvSpPr>
          <p:cNvPr id="657479" name="Rectangle 71"/>
          <p:cNvSpPr>
            <a:spLocks noChangeArrowheads="1"/>
          </p:cNvSpPr>
          <p:nvPr/>
        </p:nvSpPr>
        <p:spPr bwMode="auto">
          <a:xfrm>
            <a:off x="4143375" y="2565400"/>
            <a:ext cx="441325" cy="406400"/>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endParaRPr lang="zh-CN" altLang="en-US" sz="2000">
              <a:latin typeface="Times New Roman" pitchFamily="18" charset="0"/>
            </a:endParaRPr>
          </a:p>
        </p:txBody>
      </p:sp>
      <p:sp>
        <p:nvSpPr>
          <p:cNvPr id="657480" name="Rectangle 72"/>
          <p:cNvSpPr>
            <a:spLocks noChangeArrowheads="1"/>
          </p:cNvSpPr>
          <p:nvPr/>
        </p:nvSpPr>
        <p:spPr bwMode="auto">
          <a:xfrm>
            <a:off x="3730625" y="2971800"/>
            <a:ext cx="442913" cy="406400"/>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r>
              <a:rPr lang="zh-CN" altLang="en-US" sz="2000">
                <a:latin typeface="Times New Roman" pitchFamily="18" charset="0"/>
              </a:rPr>
              <a:t>1</a:t>
            </a:r>
          </a:p>
        </p:txBody>
      </p:sp>
      <p:sp>
        <p:nvSpPr>
          <p:cNvPr id="657481" name="Rectangle 73"/>
          <p:cNvSpPr>
            <a:spLocks noChangeArrowheads="1"/>
          </p:cNvSpPr>
          <p:nvPr/>
        </p:nvSpPr>
        <p:spPr bwMode="auto">
          <a:xfrm>
            <a:off x="3259138" y="2565400"/>
            <a:ext cx="441325" cy="406400"/>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r>
              <a:rPr lang="zh-CN" altLang="en-US" sz="2000">
                <a:latin typeface="Times New Roman" pitchFamily="18" charset="0"/>
              </a:rPr>
              <a:t>1</a:t>
            </a:r>
          </a:p>
        </p:txBody>
      </p:sp>
      <p:sp>
        <p:nvSpPr>
          <p:cNvPr id="657482" name="Rectangle 74"/>
          <p:cNvSpPr>
            <a:spLocks noChangeArrowheads="1"/>
          </p:cNvSpPr>
          <p:nvPr/>
        </p:nvSpPr>
        <p:spPr bwMode="auto">
          <a:xfrm>
            <a:off x="2817813" y="2565400"/>
            <a:ext cx="441325" cy="406400"/>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r>
              <a:rPr lang="zh-CN" altLang="en-US" sz="2000">
                <a:latin typeface="Times New Roman" pitchFamily="18" charset="0"/>
              </a:rPr>
              <a:t>1</a:t>
            </a:r>
          </a:p>
        </p:txBody>
      </p:sp>
      <p:sp>
        <p:nvSpPr>
          <p:cNvPr id="657483" name="Rectangle 75"/>
          <p:cNvSpPr>
            <a:spLocks noChangeArrowheads="1"/>
          </p:cNvSpPr>
          <p:nvPr/>
        </p:nvSpPr>
        <p:spPr bwMode="auto">
          <a:xfrm>
            <a:off x="2374900" y="2565400"/>
            <a:ext cx="442913" cy="406400"/>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endParaRPr lang="zh-CN" altLang="en-US" sz="2000">
              <a:latin typeface="Times New Roman" pitchFamily="18" charset="0"/>
            </a:endParaRPr>
          </a:p>
        </p:txBody>
      </p:sp>
      <p:sp>
        <p:nvSpPr>
          <p:cNvPr id="657484" name="Rectangle 76"/>
          <p:cNvSpPr>
            <a:spLocks noChangeArrowheads="1"/>
          </p:cNvSpPr>
          <p:nvPr/>
        </p:nvSpPr>
        <p:spPr bwMode="auto">
          <a:xfrm>
            <a:off x="1963738" y="2565400"/>
            <a:ext cx="411162" cy="406400"/>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endParaRPr lang="zh-CN" altLang="en-US" sz="2000">
              <a:latin typeface="Times New Roman" pitchFamily="18" charset="0"/>
            </a:endParaRPr>
          </a:p>
        </p:txBody>
      </p:sp>
      <p:sp>
        <p:nvSpPr>
          <p:cNvPr id="657485" name="Rectangle 77"/>
          <p:cNvSpPr>
            <a:spLocks noChangeArrowheads="1"/>
          </p:cNvSpPr>
          <p:nvPr/>
        </p:nvSpPr>
        <p:spPr bwMode="auto">
          <a:xfrm>
            <a:off x="1049338" y="2565400"/>
            <a:ext cx="914400" cy="406400"/>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r>
              <a:rPr lang="zh-CN" altLang="en-US" sz="2000">
                <a:latin typeface="Times New Roman" pitchFamily="18" charset="0"/>
              </a:rPr>
              <a:t>01</a:t>
            </a:r>
          </a:p>
        </p:txBody>
      </p:sp>
      <p:sp>
        <p:nvSpPr>
          <p:cNvPr id="657486" name="Rectangle 78"/>
          <p:cNvSpPr>
            <a:spLocks noChangeArrowheads="1"/>
          </p:cNvSpPr>
          <p:nvPr/>
        </p:nvSpPr>
        <p:spPr bwMode="auto">
          <a:xfrm>
            <a:off x="211138" y="2565400"/>
            <a:ext cx="838200" cy="406400"/>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endParaRPr lang="zh-CN" altLang="en-US" sz="2000">
              <a:latin typeface="Times New Roman" pitchFamily="18" charset="0"/>
            </a:endParaRPr>
          </a:p>
        </p:txBody>
      </p:sp>
      <p:sp>
        <p:nvSpPr>
          <p:cNvPr id="657487" name="Rectangle 79"/>
          <p:cNvSpPr>
            <a:spLocks noChangeArrowheads="1"/>
          </p:cNvSpPr>
          <p:nvPr/>
        </p:nvSpPr>
        <p:spPr bwMode="auto">
          <a:xfrm>
            <a:off x="5468938" y="2159000"/>
            <a:ext cx="441325" cy="406400"/>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endParaRPr lang="zh-CN" altLang="en-US" sz="2000">
              <a:latin typeface="Times New Roman" pitchFamily="18" charset="0"/>
            </a:endParaRPr>
          </a:p>
        </p:txBody>
      </p:sp>
      <p:sp>
        <p:nvSpPr>
          <p:cNvPr id="657488" name="Rectangle 80"/>
          <p:cNvSpPr>
            <a:spLocks noChangeArrowheads="1"/>
          </p:cNvSpPr>
          <p:nvPr/>
        </p:nvSpPr>
        <p:spPr bwMode="auto">
          <a:xfrm>
            <a:off x="5027613" y="2159000"/>
            <a:ext cx="441325" cy="406400"/>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endParaRPr lang="zh-CN" altLang="en-US" sz="2000">
              <a:latin typeface="Times New Roman" pitchFamily="18" charset="0"/>
            </a:endParaRPr>
          </a:p>
        </p:txBody>
      </p:sp>
      <p:sp>
        <p:nvSpPr>
          <p:cNvPr id="657489" name="Rectangle 81"/>
          <p:cNvSpPr>
            <a:spLocks noChangeArrowheads="1"/>
          </p:cNvSpPr>
          <p:nvPr/>
        </p:nvSpPr>
        <p:spPr bwMode="auto">
          <a:xfrm>
            <a:off x="4584700" y="2159000"/>
            <a:ext cx="442913" cy="406400"/>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endParaRPr lang="zh-CN" altLang="en-US" sz="2000">
              <a:latin typeface="Times New Roman" pitchFamily="18" charset="0"/>
            </a:endParaRPr>
          </a:p>
        </p:txBody>
      </p:sp>
      <p:sp>
        <p:nvSpPr>
          <p:cNvPr id="657490" name="Rectangle 82"/>
          <p:cNvSpPr>
            <a:spLocks noChangeArrowheads="1"/>
          </p:cNvSpPr>
          <p:nvPr/>
        </p:nvSpPr>
        <p:spPr bwMode="auto">
          <a:xfrm>
            <a:off x="4143375" y="2159000"/>
            <a:ext cx="441325" cy="406400"/>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endParaRPr lang="zh-CN" altLang="en-US" sz="2000">
              <a:latin typeface="Times New Roman" pitchFamily="18" charset="0"/>
            </a:endParaRPr>
          </a:p>
        </p:txBody>
      </p:sp>
      <p:sp>
        <p:nvSpPr>
          <p:cNvPr id="657491" name="Rectangle 83"/>
          <p:cNvSpPr>
            <a:spLocks noChangeArrowheads="1"/>
          </p:cNvSpPr>
          <p:nvPr/>
        </p:nvSpPr>
        <p:spPr bwMode="auto">
          <a:xfrm>
            <a:off x="3700463" y="2159000"/>
            <a:ext cx="442912" cy="406400"/>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endParaRPr lang="zh-CN" altLang="en-US" sz="2000">
              <a:latin typeface="Times New Roman" pitchFamily="18" charset="0"/>
            </a:endParaRPr>
          </a:p>
        </p:txBody>
      </p:sp>
      <p:sp>
        <p:nvSpPr>
          <p:cNvPr id="657492" name="Rectangle 84"/>
          <p:cNvSpPr>
            <a:spLocks noChangeArrowheads="1"/>
          </p:cNvSpPr>
          <p:nvPr/>
        </p:nvSpPr>
        <p:spPr bwMode="auto">
          <a:xfrm>
            <a:off x="3259138" y="2159000"/>
            <a:ext cx="441325" cy="406400"/>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endParaRPr lang="zh-CN" altLang="en-US" sz="2000">
              <a:latin typeface="Times New Roman" pitchFamily="18" charset="0"/>
            </a:endParaRPr>
          </a:p>
        </p:txBody>
      </p:sp>
      <p:sp>
        <p:nvSpPr>
          <p:cNvPr id="657493" name="Rectangle 85"/>
          <p:cNvSpPr>
            <a:spLocks noChangeArrowheads="1"/>
          </p:cNvSpPr>
          <p:nvPr/>
        </p:nvSpPr>
        <p:spPr bwMode="auto">
          <a:xfrm>
            <a:off x="2817813" y="2159000"/>
            <a:ext cx="441325" cy="406400"/>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endParaRPr lang="zh-CN" altLang="en-US" sz="2000">
              <a:latin typeface="Times New Roman" pitchFamily="18" charset="0"/>
            </a:endParaRPr>
          </a:p>
        </p:txBody>
      </p:sp>
      <p:sp>
        <p:nvSpPr>
          <p:cNvPr id="657494" name="Rectangle 86"/>
          <p:cNvSpPr>
            <a:spLocks noChangeArrowheads="1"/>
          </p:cNvSpPr>
          <p:nvPr/>
        </p:nvSpPr>
        <p:spPr bwMode="auto">
          <a:xfrm>
            <a:off x="2374900" y="2159000"/>
            <a:ext cx="442913" cy="406400"/>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r>
              <a:rPr lang="zh-CN" altLang="en-US" sz="2000">
                <a:latin typeface="Times New Roman" pitchFamily="18" charset="0"/>
              </a:rPr>
              <a:t>1</a:t>
            </a:r>
          </a:p>
        </p:txBody>
      </p:sp>
      <p:sp>
        <p:nvSpPr>
          <p:cNvPr id="657495" name="Rectangle 87"/>
          <p:cNvSpPr>
            <a:spLocks noChangeArrowheads="1"/>
          </p:cNvSpPr>
          <p:nvPr/>
        </p:nvSpPr>
        <p:spPr bwMode="auto">
          <a:xfrm>
            <a:off x="1963738" y="2159000"/>
            <a:ext cx="411162" cy="406400"/>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r>
              <a:rPr lang="zh-CN" altLang="en-US" sz="2000">
                <a:latin typeface="Times New Roman" pitchFamily="18" charset="0"/>
              </a:rPr>
              <a:t>1</a:t>
            </a:r>
          </a:p>
        </p:txBody>
      </p:sp>
      <p:sp>
        <p:nvSpPr>
          <p:cNvPr id="657496" name="Rectangle 88"/>
          <p:cNvSpPr>
            <a:spLocks noChangeArrowheads="1"/>
          </p:cNvSpPr>
          <p:nvPr/>
        </p:nvSpPr>
        <p:spPr bwMode="auto">
          <a:xfrm>
            <a:off x="1049338" y="2159000"/>
            <a:ext cx="914400" cy="406400"/>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r>
              <a:rPr lang="zh-CN" altLang="en-US" sz="2000">
                <a:latin typeface="Times New Roman" pitchFamily="18" charset="0"/>
              </a:rPr>
              <a:t>00</a:t>
            </a:r>
          </a:p>
        </p:txBody>
      </p:sp>
      <p:sp>
        <p:nvSpPr>
          <p:cNvPr id="657497" name="Rectangle 89"/>
          <p:cNvSpPr>
            <a:spLocks noChangeArrowheads="1"/>
          </p:cNvSpPr>
          <p:nvPr/>
        </p:nvSpPr>
        <p:spPr bwMode="auto">
          <a:xfrm>
            <a:off x="211138" y="2159000"/>
            <a:ext cx="838200" cy="406400"/>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endParaRPr lang="zh-CN" altLang="en-US" sz="2000">
              <a:latin typeface="Times New Roman" pitchFamily="18" charset="0"/>
            </a:endParaRPr>
          </a:p>
        </p:txBody>
      </p:sp>
      <p:sp>
        <p:nvSpPr>
          <p:cNvPr id="657498" name="Rectangle 90"/>
          <p:cNvSpPr>
            <a:spLocks noChangeArrowheads="1"/>
          </p:cNvSpPr>
          <p:nvPr/>
        </p:nvSpPr>
        <p:spPr bwMode="auto">
          <a:xfrm>
            <a:off x="4584700" y="1752600"/>
            <a:ext cx="442913" cy="406400"/>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endParaRPr lang="zh-CN" altLang="en-US" sz="2000">
              <a:latin typeface="Times New Roman" pitchFamily="18" charset="0"/>
            </a:endParaRPr>
          </a:p>
        </p:txBody>
      </p:sp>
      <p:sp>
        <p:nvSpPr>
          <p:cNvPr id="657499" name="Rectangle 91"/>
          <p:cNvSpPr>
            <a:spLocks noChangeArrowheads="1"/>
          </p:cNvSpPr>
          <p:nvPr/>
        </p:nvSpPr>
        <p:spPr bwMode="auto">
          <a:xfrm>
            <a:off x="4143375" y="1752600"/>
            <a:ext cx="441325" cy="406400"/>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endParaRPr lang="zh-CN" altLang="en-US" sz="2000">
              <a:latin typeface="Times New Roman" pitchFamily="18" charset="0"/>
            </a:endParaRPr>
          </a:p>
        </p:txBody>
      </p:sp>
      <p:sp>
        <p:nvSpPr>
          <p:cNvPr id="657500" name="Rectangle 92"/>
          <p:cNvSpPr>
            <a:spLocks noChangeArrowheads="1"/>
          </p:cNvSpPr>
          <p:nvPr/>
        </p:nvSpPr>
        <p:spPr bwMode="auto">
          <a:xfrm>
            <a:off x="1963738" y="1752600"/>
            <a:ext cx="411162" cy="406400"/>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endParaRPr lang="zh-CN" altLang="en-US" sz="2000">
              <a:latin typeface="Times New Roman" pitchFamily="18" charset="0"/>
            </a:endParaRPr>
          </a:p>
        </p:txBody>
      </p:sp>
      <p:sp>
        <p:nvSpPr>
          <p:cNvPr id="657501" name="Rectangle 93"/>
          <p:cNvSpPr>
            <a:spLocks noChangeArrowheads="1"/>
          </p:cNvSpPr>
          <p:nvPr/>
        </p:nvSpPr>
        <p:spPr bwMode="auto">
          <a:xfrm>
            <a:off x="1049338" y="1752600"/>
            <a:ext cx="914400" cy="406400"/>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endParaRPr lang="zh-CN" altLang="en-US" sz="2000">
              <a:latin typeface="Times New Roman" pitchFamily="18" charset="0"/>
            </a:endParaRPr>
          </a:p>
        </p:txBody>
      </p:sp>
      <p:sp>
        <p:nvSpPr>
          <p:cNvPr id="657502" name="Rectangle 94"/>
          <p:cNvSpPr>
            <a:spLocks noChangeArrowheads="1"/>
          </p:cNvSpPr>
          <p:nvPr/>
        </p:nvSpPr>
        <p:spPr bwMode="auto">
          <a:xfrm>
            <a:off x="211138" y="1752600"/>
            <a:ext cx="838200" cy="406400"/>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endParaRPr lang="zh-CN" altLang="en-US" sz="2000">
              <a:latin typeface="Times New Roman" pitchFamily="18" charset="0"/>
            </a:endParaRPr>
          </a:p>
        </p:txBody>
      </p:sp>
      <p:sp>
        <p:nvSpPr>
          <p:cNvPr id="657503" name="Rectangle 95"/>
          <p:cNvSpPr>
            <a:spLocks noChangeArrowheads="1"/>
          </p:cNvSpPr>
          <p:nvPr/>
        </p:nvSpPr>
        <p:spPr bwMode="auto">
          <a:xfrm>
            <a:off x="1049338" y="779463"/>
            <a:ext cx="914400" cy="973137"/>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r>
              <a:rPr lang="zh-CN" altLang="en-US" sz="1800">
                <a:latin typeface="Times New Roman" pitchFamily="18" charset="0"/>
              </a:rPr>
              <a:t>  微指令</a:t>
            </a:r>
          </a:p>
          <a:p>
            <a:pPr>
              <a:buClr>
                <a:schemeClr val="accent2"/>
              </a:buClr>
              <a:buSzPct val="80000"/>
              <a:buFont typeface="Wingdings" pitchFamily="2" charset="2"/>
              <a:buNone/>
            </a:pPr>
            <a:r>
              <a:rPr lang="zh-CN" altLang="en-US" sz="1800">
                <a:latin typeface="Times New Roman" pitchFamily="18" charset="0"/>
              </a:rPr>
              <a:t>    地址</a:t>
            </a:r>
          </a:p>
          <a:p>
            <a:pPr>
              <a:buClr>
                <a:schemeClr val="accent2"/>
              </a:buClr>
              <a:buSzPct val="80000"/>
              <a:buFont typeface="Wingdings" pitchFamily="2" charset="2"/>
              <a:buNone/>
            </a:pPr>
            <a:r>
              <a:rPr lang="zh-CN" altLang="en-US" sz="1800">
                <a:latin typeface="Times New Roman" pitchFamily="18" charset="0"/>
              </a:rPr>
              <a:t>(八进制</a:t>
            </a:r>
            <a:r>
              <a:rPr lang="en-US" altLang="zh-CN" sz="1800">
                <a:latin typeface="Times New Roman" pitchFamily="18" charset="0"/>
              </a:rPr>
              <a:t>)</a:t>
            </a:r>
          </a:p>
        </p:txBody>
      </p:sp>
      <p:sp>
        <p:nvSpPr>
          <p:cNvPr id="657504" name="Rectangle 96"/>
          <p:cNvSpPr>
            <a:spLocks noChangeArrowheads="1"/>
          </p:cNvSpPr>
          <p:nvPr/>
        </p:nvSpPr>
        <p:spPr bwMode="auto">
          <a:xfrm>
            <a:off x="211138" y="779463"/>
            <a:ext cx="838200" cy="973137"/>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r>
              <a:rPr lang="zh-CN" altLang="en-US" sz="1800">
                <a:latin typeface="Times New Roman" pitchFamily="18" charset="0"/>
              </a:rPr>
              <a:t> 微程序      </a:t>
            </a:r>
          </a:p>
          <a:p>
            <a:pPr>
              <a:buClr>
                <a:schemeClr val="accent2"/>
              </a:buClr>
              <a:buSzPct val="80000"/>
              <a:buFont typeface="Wingdings" pitchFamily="2" charset="2"/>
              <a:buNone/>
            </a:pPr>
            <a:r>
              <a:rPr lang="zh-CN" altLang="en-US" sz="1800">
                <a:latin typeface="Times New Roman" pitchFamily="18" charset="0"/>
              </a:rPr>
              <a:t>  名称</a:t>
            </a:r>
          </a:p>
        </p:txBody>
      </p:sp>
      <p:grpSp>
        <p:nvGrpSpPr>
          <p:cNvPr id="2" name="Group 97"/>
          <p:cNvGrpSpPr>
            <a:grpSpLocks/>
          </p:cNvGrpSpPr>
          <p:nvPr/>
        </p:nvGrpSpPr>
        <p:grpSpPr bwMode="auto">
          <a:xfrm>
            <a:off x="5910263" y="5392738"/>
            <a:ext cx="2652712" cy="406400"/>
            <a:chOff x="3782" y="3397"/>
            <a:chExt cx="1671" cy="256"/>
          </a:xfrm>
        </p:grpSpPr>
        <p:sp>
          <p:nvSpPr>
            <p:cNvPr id="657506" name="Rectangle 98"/>
            <p:cNvSpPr>
              <a:spLocks noChangeArrowheads="1"/>
            </p:cNvSpPr>
            <p:nvPr/>
          </p:nvSpPr>
          <p:spPr bwMode="auto">
            <a:xfrm>
              <a:off x="4618" y="3397"/>
              <a:ext cx="278" cy="256"/>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r>
                <a:rPr lang="zh-CN" altLang="en-US" sz="2000">
                  <a:latin typeface="Times New Roman" pitchFamily="18" charset="0"/>
                </a:rPr>
                <a:t>1</a:t>
              </a:r>
            </a:p>
          </p:txBody>
        </p:sp>
        <p:sp>
          <p:nvSpPr>
            <p:cNvPr id="657507" name="Rectangle 99"/>
            <p:cNvSpPr>
              <a:spLocks noChangeArrowheads="1"/>
            </p:cNvSpPr>
            <p:nvPr/>
          </p:nvSpPr>
          <p:spPr bwMode="auto">
            <a:xfrm>
              <a:off x="4339" y="3397"/>
              <a:ext cx="279" cy="256"/>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r>
                <a:rPr lang="zh-CN" altLang="en-US" sz="2000">
                  <a:latin typeface="Times New Roman" pitchFamily="18" charset="0"/>
                </a:rPr>
                <a:t>1</a:t>
              </a:r>
            </a:p>
          </p:txBody>
        </p:sp>
        <p:sp>
          <p:nvSpPr>
            <p:cNvPr id="657508" name="Rectangle 100"/>
            <p:cNvSpPr>
              <a:spLocks noChangeArrowheads="1"/>
            </p:cNvSpPr>
            <p:nvPr/>
          </p:nvSpPr>
          <p:spPr bwMode="auto">
            <a:xfrm>
              <a:off x="4061" y="3397"/>
              <a:ext cx="278" cy="256"/>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r>
                <a:rPr lang="zh-CN" altLang="en-US" sz="2000">
                  <a:latin typeface="Times New Roman" pitchFamily="18" charset="0"/>
                </a:rPr>
                <a:t>0</a:t>
              </a:r>
            </a:p>
          </p:txBody>
        </p:sp>
        <p:sp>
          <p:nvSpPr>
            <p:cNvPr id="657509" name="Rectangle 101"/>
            <p:cNvSpPr>
              <a:spLocks noChangeArrowheads="1"/>
            </p:cNvSpPr>
            <p:nvPr/>
          </p:nvSpPr>
          <p:spPr bwMode="auto">
            <a:xfrm>
              <a:off x="3782" y="3397"/>
              <a:ext cx="279" cy="256"/>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r>
                <a:rPr lang="zh-CN" altLang="en-US" sz="2000">
                  <a:latin typeface="Times New Roman" pitchFamily="18" charset="0"/>
                </a:rPr>
                <a:t>0</a:t>
              </a:r>
            </a:p>
          </p:txBody>
        </p:sp>
        <p:sp>
          <p:nvSpPr>
            <p:cNvPr id="657510" name="Rectangle 102"/>
            <p:cNvSpPr>
              <a:spLocks noChangeArrowheads="1"/>
            </p:cNvSpPr>
            <p:nvPr/>
          </p:nvSpPr>
          <p:spPr bwMode="auto">
            <a:xfrm>
              <a:off x="5175" y="3397"/>
              <a:ext cx="278" cy="256"/>
            </a:xfrm>
            <a:prstGeom prst="rect">
              <a:avLst/>
            </a:prstGeom>
            <a:noFill/>
            <a:ln w="9525">
              <a:noFill/>
              <a:miter lim="800000"/>
              <a:headEnd/>
              <a:tailEnd/>
            </a:ln>
            <a:effectLst/>
          </p:spPr>
          <p:txBody>
            <a:bodyPr/>
            <a:lstStyle/>
            <a:p>
              <a:pPr>
                <a:buClr>
                  <a:schemeClr val="accent2"/>
                </a:buClr>
                <a:buSzPct val="80000"/>
                <a:buFont typeface="Wingdings" pitchFamily="2" charset="2"/>
                <a:buNone/>
              </a:pPr>
              <a:r>
                <a:rPr lang="zh-CN" altLang="en-US" sz="2000">
                  <a:latin typeface="Times New Roman" pitchFamily="18" charset="0"/>
                </a:rPr>
                <a:t>  1</a:t>
              </a:r>
            </a:p>
          </p:txBody>
        </p:sp>
        <p:sp>
          <p:nvSpPr>
            <p:cNvPr id="657511" name="Rectangle 103"/>
            <p:cNvSpPr>
              <a:spLocks noChangeArrowheads="1"/>
            </p:cNvSpPr>
            <p:nvPr/>
          </p:nvSpPr>
          <p:spPr bwMode="auto">
            <a:xfrm>
              <a:off x="4896" y="3397"/>
              <a:ext cx="279" cy="256"/>
            </a:xfrm>
            <a:prstGeom prst="rect">
              <a:avLst/>
            </a:prstGeom>
            <a:noFill/>
            <a:ln w="9525">
              <a:noFill/>
              <a:miter lim="800000"/>
              <a:headEnd/>
              <a:tailEnd/>
            </a:ln>
            <a:effectLst/>
          </p:spPr>
          <p:txBody>
            <a:bodyPr/>
            <a:lstStyle/>
            <a:p>
              <a:pPr>
                <a:buClr>
                  <a:schemeClr val="accent2"/>
                </a:buClr>
                <a:buSzPct val="80000"/>
                <a:buFont typeface="Wingdings" pitchFamily="2" charset="2"/>
                <a:buNone/>
              </a:pPr>
              <a:r>
                <a:rPr lang="zh-CN" altLang="en-US" sz="2000">
                  <a:latin typeface="Times New Roman" pitchFamily="18" charset="0"/>
                </a:rPr>
                <a:t>  1</a:t>
              </a:r>
            </a:p>
          </p:txBody>
        </p:sp>
      </p:grpSp>
      <p:grpSp>
        <p:nvGrpSpPr>
          <p:cNvPr id="3" name="Group 104"/>
          <p:cNvGrpSpPr>
            <a:grpSpLocks/>
          </p:cNvGrpSpPr>
          <p:nvPr/>
        </p:nvGrpSpPr>
        <p:grpSpPr bwMode="auto">
          <a:xfrm>
            <a:off x="5910263" y="4986338"/>
            <a:ext cx="2652712" cy="406400"/>
            <a:chOff x="3782" y="3141"/>
            <a:chExt cx="1671" cy="256"/>
          </a:xfrm>
        </p:grpSpPr>
        <p:sp>
          <p:nvSpPr>
            <p:cNvPr id="657513" name="Rectangle 105"/>
            <p:cNvSpPr>
              <a:spLocks noChangeArrowheads="1"/>
            </p:cNvSpPr>
            <p:nvPr/>
          </p:nvSpPr>
          <p:spPr bwMode="auto">
            <a:xfrm>
              <a:off x="4618" y="3141"/>
              <a:ext cx="278" cy="256"/>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r>
                <a:rPr lang="zh-CN" altLang="en-US" sz="2000">
                  <a:solidFill>
                    <a:schemeClr val="folHlink"/>
                  </a:solidFill>
                  <a:latin typeface="Times New Roman" pitchFamily="18" charset="0"/>
                </a:rPr>
                <a:t>0</a:t>
              </a:r>
            </a:p>
          </p:txBody>
        </p:sp>
        <p:sp>
          <p:nvSpPr>
            <p:cNvPr id="657514" name="Rectangle 106"/>
            <p:cNvSpPr>
              <a:spLocks noChangeArrowheads="1"/>
            </p:cNvSpPr>
            <p:nvPr/>
          </p:nvSpPr>
          <p:spPr bwMode="auto">
            <a:xfrm>
              <a:off x="4339" y="3141"/>
              <a:ext cx="279" cy="256"/>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r>
                <a:rPr lang="zh-CN" altLang="en-US" sz="2000">
                  <a:solidFill>
                    <a:schemeClr val="folHlink"/>
                  </a:solidFill>
                  <a:latin typeface="Times New Roman" pitchFamily="18" charset="0"/>
                </a:rPr>
                <a:t>0</a:t>
              </a:r>
            </a:p>
          </p:txBody>
        </p:sp>
        <p:sp>
          <p:nvSpPr>
            <p:cNvPr id="657515" name="Rectangle 107"/>
            <p:cNvSpPr>
              <a:spLocks noChangeArrowheads="1"/>
            </p:cNvSpPr>
            <p:nvPr/>
          </p:nvSpPr>
          <p:spPr bwMode="auto">
            <a:xfrm>
              <a:off x="4061" y="3141"/>
              <a:ext cx="278" cy="256"/>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r>
                <a:rPr lang="zh-CN" altLang="en-US" sz="2000">
                  <a:solidFill>
                    <a:schemeClr val="folHlink"/>
                  </a:solidFill>
                  <a:latin typeface="Times New Roman" pitchFamily="18" charset="0"/>
                </a:rPr>
                <a:t>0</a:t>
              </a:r>
            </a:p>
          </p:txBody>
        </p:sp>
        <p:sp>
          <p:nvSpPr>
            <p:cNvPr id="657516" name="Rectangle 108"/>
            <p:cNvSpPr>
              <a:spLocks noChangeArrowheads="1"/>
            </p:cNvSpPr>
            <p:nvPr/>
          </p:nvSpPr>
          <p:spPr bwMode="auto">
            <a:xfrm>
              <a:off x="3782" y="3141"/>
              <a:ext cx="279" cy="256"/>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r>
                <a:rPr lang="zh-CN" altLang="en-US" sz="2000">
                  <a:solidFill>
                    <a:schemeClr val="folHlink"/>
                  </a:solidFill>
                  <a:latin typeface="Times New Roman" pitchFamily="18" charset="0"/>
                </a:rPr>
                <a:t>0</a:t>
              </a:r>
            </a:p>
          </p:txBody>
        </p:sp>
        <p:sp>
          <p:nvSpPr>
            <p:cNvPr id="657517" name="Rectangle 109"/>
            <p:cNvSpPr>
              <a:spLocks noChangeArrowheads="1"/>
            </p:cNvSpPr>
            <p:nvPr/>
          </p:nvSpPr>
          <p:spPr bwMode="auto">
            <a:xfrm>
              <a:off x="5175" y="3141"/>
              <a:ext cx="278" cy="256"/>
            </a:xfrm>
            <a:prstGeom prst="rect">
              <a:avLst/>
            </a:prstGeom>
            <a:noFill/>
            <a:ln w="9525">
              <a:noFill/>
              <a:miter lim="800000"/>
              <a:headEnd/>
              <a:tailEnd/>
            </a:ln>
            <a:effectLst/>
          </p:spPr>
          <p:txBody>
            <a:bodyPr/>
            <a:lstStyle/>
            <a:p>
              <a:pPr>
                <a:buClr>
                  <a:schemeClr val="accent2"/>
                </a:buClr>
                <a:buSzPct val="80000"/>
                <a:buFont typeface="Wingdings" pitchFamily="2" charset="2"/>
                <a:buNone/>
              </a:pPr>
              <a:r>
                <a:rPr lang="zh-CN" altLang="en-US" sz="2000">
                  <a:solidFill>
                    <a:schemeClr val="folHlink"/>
                  </a:solidFill>
                  <a:latin typeface="Times New Roman" pitchFamily="18" charset="0"/>
                </a:rPr>
                <a:t>  0</a:t>
              </a:r>
            </a:p>
          </p:txBody>
        </p:sp>
        <p:sp>
          <p:nvSpPr>
            <p:cNvPr id="657518" name="Rectangle 110"/>
            <p:cNvSpPr>
              <a:spLocks noChangeArrowheads="1"/>
            </p:cNvSpPr>
            <p:nvPr/>
          </p:nvSpPr>
          <p:spPr bwMode="auto">
            <a:xfrm>
              <a:off x="4896" y="3141"/>
              <a:ext cx="279" cy="256"/>
            </a:xfrm>
            <a:prstGeom prst="rect">
              <a:avLst/>
            </a:prstGeom>
            <a:noFill/>
            <a:ln w="9525">
              <a:noFill/>
              <a:miter lim="800000"/>
              <a:headEnd/>
              <a:tailEnd/>
            </a:ln>
            <a:effectLst/>
          </p:spPr>
          <p:txBody>
            <a:bodyPr/>
            <a:lstStyle/>
            <a:p>
              <a:pPr>
                <a:buClr>
                  <a:schemeClr val="accent2"/>
                </a:buClr>
                <a:buSzPct val="80000"/>
                <a:buFont typeface="Wingdings" pitchFamily="2" charset="2"/>
                <a:buNone/>
              </a:pPr>
              <a:r>
                <a:rPr lang="zh-CN" altLang="en-US" sz="2000">
                  <a:solidFill>
                    <a:schemeClr val="folHlink"/>
                  </a:solidFill>
                  <a:latin typeface="Times New Roman" pitchFamily="18" charset="0"/>
                </a:rPr>
                <a:t>  0</a:t>
              </a:r>
            </a:p>
          </p:txBody>
        </p:sp>
      </p:grpSp>
      <p:grpSp>
        <p:nvGrpSpPr>
          <p:cNvPr id="4" name="Group 111"/>
          <p:cNvGrpSpPr>
            <a:grpSpLocks/>
          </p:cNvGrpSpPr>
          <p:nvPr/>
        </p:nvGrpSpPr>
        <p:grpSpPr bwMode="auto">
          <a:xfrm>
            <a:off x="5910263" y="4579938"/>
            <a:ext cx="2652712" cy="406400"/>
            <a:chOff x="3782" y="2885"/>
            <a:chExt cx="1671" cy="256"/>
          </a:xfrm>
        </p:grpSpPr>
        <p:sp>
          <p:nvSpPr>
            <p:cNvPr id="657520" name="Rectangle 112"/>
            <p:cNvSpPr>
              <a:spLocks noChangeArrowheads="1"/>
            </p:cNvSpPr>
            <p:nvPr/>
          </p:nvSpPr>
          <p:spPr bwMode="auto">
            <a:xfrm>
              <a:off x="4618" y="2885"/>
              <a:ext cx="278" cy="256"/>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r>
                <a:rPr lang="zh-CN" altLang="en-US" sz="2000">
                  <a:latin typeface="Times New Roman" pitchFamily="18" charset="0"/>
                </a:rPr>
                <a:t>0</a:t>
              </a:r>
            </a:p>
          </p:txBody>
        </p:sp>
        <p:sp>
          <p:nvSpPr>
            <p:cNvPr id="657521" name="Rectangle 113"/>
            <p:cNvSpPr>
              <a:spLocks noChangeArrowheads="1"/>
            </p:cNvSpPr>
            <p:nvPr/>
          </p:nvSpPr>
          <p:spPr bwMode="auto">
            <a:xfrm>
              <a:off x="4339" y="2885"/>
              <a:ext cx="279" cy="256"/>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r>
                <a:rPr lang="zh-CN" altLang="en-US" sz="2000">
                  <a:latin typeface="Times New Roman" pitchFamily="18" charset="0"/>
                </a:rPr>
                <a:t>1</a:t>
              </a:r>
            </a:p>
          </p:txBody>
        </p:sp>
        <p:sp>
          <p:nvSpPr>
            <p:cNvPr id="657522" name="Rectangle 114"/>
            <p:cNvSpPr>
              <a:spLocks noChangeArrowheads="1"/>
            </p:cNvSpPr>
            <p:nvPr/>
          </p:nvSpPr>
          <p:spPr bwMode="auto">
            <a:xfrm>
              <a:off x="4061" y="2885"/>
              <a:ext cx="278" cy="256"/>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r>
                <a:rPr lang="zh-CN" altLang="en-US" sz="2000">
                  <a:latin typeface="Times New Roman" pitchFamily="18" charset="0"/>
                </a:rPr>
                <a:t>0</a:t>
              </a:r>
            </a:p>
          </p:txBody>
        </p:sp>
        <p:sp>
          <p:nvSpPr>
            <p:cNvPr id="657523" name="Rectangle 115"/>
            <p:cNvSpPr>
              <a:spLocks noChangeArrowheads="1"/>
            </p:cNvSpPr>
            <p:nvPr/>
          </p:nvSpPr>
          <p:spPr bwMode="auto">
            <a:xfrm>
              <a:off x="3782" y="2885"/>
              <a:ext cx="279" cy="256"/>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r>
                <a:rPr lang="zh-CN" altLang="en-US" sz="2000">
                  <a:latin typeface="Times New Roman" pitchFamily="18" charset="0"/>
                </a:rPr>
                <a:t>0</a:t>
              </a:r>
            </a:p>
          </p:txBody>
        </p:sp>
        <p:sp>
          <p:nvSpPr>
            <p:cNvPr id="657524" name="Rectangle 116"/>
            <p:cNvSpPr>
              <a:spLocks noChangeArrowheads="1"/>
            </p:cNvSpPr>
            <p:nvPr/>
          </p:nvSpPr>
          <p:spPr bwMode="auto">
            <a:xfrm>
              <a:off x="5175" y="2885"/>
              <a:ext cx="278" cy="256"/>
            </a:xfrm>
            <a:prstGeom prst="rect">
              <a:avLst/>
            </a:prstGeom>
            <a:noFill/>
            <a:ln w="9525">
              <a:noFill/>
              <a:miter lim="800000"/>
              <a:headEnd/>
              <a:tailEnd/>
            </a:ln>
            <a:effectLst/>
          </p:spPr>
          <p:txBody>
            <a:bodyPr/>
            <a:lstStyle/>
            <a:p>
              <a:pPr>
                <a:buClr>
                  <a:schemeClr val="accent2"/>
                </a:buClr>
                <a:buSzPct val="80000"/>
                <a:buFont typeface="Wingdings" pitchFamily="2" charset="2"/>
                <a:buNone/>
              </a:pPr>
              <a:r>
                <a:rPr lang="zh-CN" altLang="en-US" sz="2000">
                  <a:latin typeface="Times New Roman" pitchFamily="18" charset="0"/>
                </a:rPr>
                <a:t>  0</a:t>
              </a:r>
            </a:p>
          </p:txBody>
        </p:sp>
        <p:sp>
          <p:nvSpPr>
            <p:cNvPr id="657525" name="Rectangle 117"/>
            <p:cNvSpPr>
              <a:spLocks noChangeArrowheads="1"/>
            </p:cNvSpPr>
            <p:nvPr/>
          </p:nvSpPr>
          <p:spPr bwMode="auto">
            <a:xfrm>
              <a:off x="4896" y="2885"/>
              <a:ext cx="279" cy="256"/>
            </a:xfrm>
            <a:prstGeom prst="rect">
              <a:avLst/>
            </a:prstGeom>
            <a:noFill/>
            <a:ln w="9525">
              <a:noFill/>
              <a:miter lim="800000"/>
              <a:headEnd/>
              <a:tailEnd/>
            </a:ln>
            <a:effectLst/>
          </p:spPr>
          <p:txBody>
            <a:bodyPr/>
            <a:lstStyle/>
            <a:p>
              <a:pPr>
                <a:buClr>
                  <a:schemeClr val="accent2"/>
                </a:buClr>
                <a:buSzPct val="80000"/>
                <a:buFont typeface="Wingdings" pitchFamily="2" charset="2"/>
                <a:buNone/>
              </a:pPr>
              <a:r>
                <a:rPr lang="zh-CN" altLang="en-US" sz="2000">
                  <a:latin typeface="Times New Roman" pitchFamily="18" charset="0"/>
                </a:rPr>
                <a:t>  1</a:t>
              </a:r>
            </a:p>
          </p:txBody>
        </p:sp>
      </p:grpSp>
      <p:grpSp>
        <p:nvGrpSpPr>
          <p:cNvPr id="5" name="Group 118"/>
          <p:cNvGrpSpPr>
            <a:grpSpLocks/>
          </p:cNvGrpSpPr>
          <p:nvPr/>
        </p:nvGrpSpPr>
        <p:grpSpPr bwMode="auto">
          <a:xfrm>
            <a:off x="5910263" y="3767138"/>
            <a:ext cx="2652712" cy="406400"/>
            <a:chOff x="3782" y="2373"/>
            <a:chExt cx="1671" cy="256"/>
          </a:xfrm>
        </p:grpSpPr>
        <p:sp>
          <p:nvSpPr>
            <p:cNvPr id="657527" name="Rectangle 119"/>
            <p:cNvSpPr>
              <a:spLocks noChangeArrowheads="1"/>
            </p:cNvSpPr>
            <p:nvPr/>
          </p:nvSpPr>
          <p:spPr bwMode="auto">
            <a:xfrm>
              <a:off x="4618" y="2373"/>
              <a:ext cx="278" cy="256"/>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r>
                <a:rPr lang="zh-CN" altLang="en-US" sz="2000">
                  <a:solidFill>
                    <a:schemeClr val="folHlink"/>
                  </a:solidFill>
                  <a:latin typeface="Times New Roman" pitchFamily="18" charset="0"/>
                </a:rPr>
                <a:t>0</a:t>
              </a:r>
            </a:p>
          </p:txBody>
        </p:sp>
        <p:sp>
          <p:nvSpPr>
            <p:cNvPr id="657528" name="Rectangle 120"/>
            <p:cNvSpPr>
              <a:spLocks noChangeArrowheads="1"/>
            </p:cNvSpPr>
            <p:nvPr/>
          </p:nvSpPr>
          <p:spPr bwMode="auto">
            <a:xfrm>
              <a:off x="4339" y="2373"/>
              <a:ext cx="279" cy="256"/>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r>
                <a:rPr lang="zh-CN" altLang="en-US" sz="2000">
                  <a:solidFill>
                    <a:schemeClr val="folHlink"/>
                  </a:solidFill>
                  <a:latin typeface="Times New Roman" pitchFamily="18" charset="0"/>
                </a:rPr>
                <a:t>0</a:t>
              </a:r>
            </a:p>
          </p:txBody>
        </p:sp>
        <p:sp>
          <p:nvSpPr>
            <p:cNvPr id="657529" name="Rectangle 121"/>
            <p:cNvSpPr>
              <a:spLocks noChangeArrowheads="1"/>
            </p:cNvSpPr>
            <p:nvPr/>
          </p:nvSpPr>
          <p:spPr bwMode="auto">
            <a:xfrm>
              <a:off x="4061" y="2373"/>
              <a:ext cx="278" cy="256"/>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r>
                <a:rPr lang="zh-CN" altLang="en-US" sz="2000">
                  <a:solidFill>
                    <a:schemeClr val="folHlink"/>
                  </a:solidFill>
                  <a:latin typeface="Times New Roman" pitchFamily="18" charset="0"/>
                </a:rPr>
                <a:t>0</a:t>
              </a:r>
            </a:p>
          </p:txBody>
        </p:sp>
        <p:sp>
          <p:nvSpPr>
            <p:cNvPr id="657530" name="Rectangle 122"/>
            <p:cNvSpPr>
              <a:spLocks noChangeArrowheads="1"/>
            </p:cNvSpPr>
            <p:nvPr/>
          </p:nvSpPr>
          <p:spPr bwMode="auto">
            <a:xfrm>
              <a:off x="3782" y="2373"/>
              <a:ext cx="279" cy="256"/>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r>
                <a:rPr lang="zh-CN" altLang="en-US" sz="2000">
                  <a:solidFill>
                    <a:schemeClr val="folHlink"/>
                  </a:solidFill>
                  <a:latin typeface="Times New Roman" pitchFamily="18" charset="0"/>
                </a:rPr>
                <a:t>0</a:t>
              </a:r>
            </a:p>
          </p:txBody>
        </p:sp>
        <p:sp>
          <p:nvSpPr>
            <p:cNvPr id="657531" name="Rectangle 123"/>
            <p:cNvSpPr>
              <a:spLocks noChangeArrowheads="1"/>
            </p:cNvSpPr>
            <p:nvPr/>
          </p:nvSpPr>
          <p:spPr bwMode="auto">
            <a:xfrm>
              <a:off x="5175" y="2373"/>
              <a:ext cx="278" cy="256"/>
            </a:xfrm>
            <a:prstGeom prst="rect">
              <a:avLst/>
            </a:prstGeom>
            <a:noFill/>
            <a:ln w="9525">
              <a:noFill/>
              <a:miter lim="800000"/>
              <a:headEnd/>
              <a:tailEnd/>
            </a:ln>
            <a:effectLst/>
          </p:spPr>
          <p:txBody>
            <a:bodyPr/>
            <a:lstStyle/>
            <a:p>
              <a:pPr>
                <a:buClr>
                  <a:schemeClr val="accent2"/>
                </a:buClr>
                <a:buSzPct val="80000"/>
                <a:buFont typeface="Wingdings" pitchFamily="2" charset="2"/>
                <a:buNone/>
              </a:pPr>
              <a:r>
                <a:rPr lang="zh-CN" altLang="en-US" sz="2000">
                  <a:solidFill>
                    <a:schemeClr val="folHlink"/>
                  </a:solidFill>
                  <a:latin typeface="Times New Roman" pitchFamily="18" charset="0"/>
                </a:rPr>
                <a:t>  0</a:t>
              </a:r>
            </a:p>
          </p:txBody>
        </p:sp>
        <p:sp>
          <p:nvSpPr>
            <p:cNvPr id="657532" name="Rectangle 124"/>
            <p:cNvSpPr>
              <a:spLocks noChangeArrowheads="1"/>
            </p:cNvSpPr>
            <p:nvPr/>
          </p:nvSpPr>
          <p:spPr bwMode="auto">
            <a:xfrm>
              <a:off x="4896" y="2373"/>
              <a:ext cx="279" cy="256"/>
            </a:xfrm>
            <a:prstGeom prst="rect">
              <a:avLst/>
            </a:prstGeom>
            <a:noFill/>
            <a:ln w="9525">
              <a:noFill/>
              <a:miter lim="800000"/>
              <a:headEnd/>
              <a:tailEnd/>
            </a:ln>
            <a:effectLst/>
          </p:spPr>
          <p:txBody>
            <a:bodyPr/>
            <a:lstStyle/>
            <a:p>
              <a:pPr>
                <a:buClr>
                  <a:schemeClr val="accent2"/>
                </a:buClr>
                <a:buSzPct val="80000"/>
                <a:buFont typeface="Wingdings" pitchFamily="2" charset="2"/>
                <a:buNone/>
              </a:pPr>
              <a:r>
                <a:rPr lang="zh-CN" altLang="en-US" sz="2000">
                  <a:solidFill>
                    <a:schemeClr val="folHlink"/>
                  </a:solidFill>
                  <a:latin typeface="Times New Roman" pitchFamily="18" charset="0"/>
                </a:rPr>
                <a:t>  0</a:t>
              </a:r>
            </a:p>
          </p:txBody>
        </p:sp>
      </p:grpSp>
      <p:grpSp>
        <p:nvGrpSpPr>
          <p:cNvPr id="6" name="Group 125"/>
          <p:cNvGrpSpPr>
            <a:grpSpLocks/>
          </p:cNvGrpSpPr>
          <p:nvPr/>
        </p:nvGrpSpPr>
        <p:grpSpPr bwMode="auto">
          <a:xfrm>
            <a:off x="5910263" y="3360738"/>
            <a:ext cx="2652712" cy="406400"/>
            <a:chOff x="3782" y="2117"/>
            <a:chExt cx="1671" cy="256"/>
          </a:xfrm>
        </p:grpSpPr>
        <p:sp>
          <p:nvSpPr>
            <p:cNvPr id="657534" name="Rectangle 126"/>
            <p:cNvSpPr>
              <a:spLocks noChangeArrowheads="1"/>
            </p:cNvSpPr>
            <p:nvPr/>
          </p:nvSpPr>
          <p:spPr bwMode="auto">
            <a:xfrm>
              <a:off x="4618" y="2117"/>
              <a:ext cx="278" cy="256"/>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r>
                <a:rPr lang="zh-CN" altLang="en-US" sz="2000">
                  <a:solidFill>
                    <a:schemeClr val="folHlink"/>
                  </a:solidFill>
                  <a:latin typeface="Times New Roman" pitchFamily="18" charset="0"/>
                </a:rPr>
                <a:t>0</a:t>
              </a:r>
            </a:p>
          </p:txBody>
        </p:sp>
        <p:sp>
          <p:nvSpPr>
            <p:cNvPr id="657535" name="Rectangle 127"/>
            <p:cNvSpPr>
              <a:spLocks noChangeArrowheads="1"/>
            </p:cNvSpPr>
            <p:nvPr/>
          </p:nvSpPr>
          <p:spPr bwMode="auto">
            <a:xfrm>
              <a:off x="4339" y="2117"/>
              <a:ext cx="279" cy="256"/>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r>
                <a:rPr lang="zh-CN" altLang="en-US" sz="2000">
                  <a:solidFill>
                    <a:schemeClr val="folHlink"/>
                  </a:solidFill>
                  <a:latin typeface="Times New Roman" pitchFamily="18" charset="0"/>
                </a:rPr>
                <a:t>0</a:t>
              </a:r>
            </a:p>
          </p:txBody>
        </p:sp>
        <p:sp>
          <p:nvSpPr>
            <p:cNvPr id="657536" name="Rectangle 128"/>
            <p:cNvSpPr>
              <a:spLocks noChangeArrowheads="1"/>
            </p:cNvSpPr>
            <p:nvPr/>
          </p:nvSpPr>
          <p:spPr bwMode="auto">
            <a:xfrm>
              <a:off x="4061" y="2117"/>
              <a:ext cx="278" cy="256"/>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r>
                <a:rPr lang="zh-CN" altLang="en-US" sz="2000">
                  <a:solidFill>
                    <a:schemeClr val="folHlink"/>
                  </a:solidFill>
                  <a:latin typeface="Times New Roman" pitchFamily="18" charset="0"/>
                </a:rPr>
                <a:t>0</a:t>
              </a:r>
            </a:p>
          </p:txBody>
        </p:sp>
        <p:sp>
          <p:nvSpPr>
            <p:cNvPr id="657537" name="Rectangle 129"/>
            <p:cNvSpPr>
              <a:spLocks noChangeArrowheads="1"/>
            </p:cNvSpPr>
            <p:nvPr/>
          </p:nvSpPr>
          <p:spPr bwMode="auto">
            <a:xfrm>
              <a:off x="3782" y="2117"/>
              <a:ext cx="279" cy="256"/>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r>
                <a:rPr lang="zh-CN" altLang="en-US" sz="2000">
                  <a:solidFill>
                    <a:schemeClr val="folHlink"/>
                  </a:solidFill>
                  <a:latin typeface="Times New Roman" pitchFamily="18" charset="0"/>
                </a:rPr>
                <a:t>0</a:t>
              </a:r>
            </a:p>
          </p:txBody>
        </p:sp>
        <p:sp>
          <p:nvSpPr>
            <p:cNvPr id="657538" name="Rectangle 130"/>
            <p:cNvSpPr>
              <a:spLocks noChangeArrowheads="1"/>
            </p:cNvSpPr>
            <p:nvPr/>
          </p:nvSpPr>
          <p:spPr bwMode="auto">
            <a:xfrm>
              <a:off x="5175" y="2117"/>
              <a:ext cx="278" cy="256"/>
            </a:xfrm>
            <a:prstGeom prst="rect">
              <a:avLst/>
            </a:prstGeom>
            <a:noFill/>
            <a:ln w="9525">
              <a:noFill/>
              <a:miter lim="800000"/>
              <a:headEnd/>
              <a:tailEnd/>
            </a:ln>
            <a:effectLst/>
          </p:spPr>
          <p:txBody>
            <a:bodyPr/>
            <a:lstStyle/>
            <a:p>
              <a:pPr>
                <a:buClr>
                  <a:schemeClr val="accent2"/>
                </a:buClr>
                <a:buSzPct val="80000"/>
                <a:buFont typeface="Wingdings" pitchFamily="2" charset="2"/>
                <a:buNone/>
              </a:pPr>
              <a:r>
                <a:rPr lang="zh-CN" altLang="en-US" sz="2000">
                  <a:solidFill>
                    <a:schemeClr val="folHlink"/>
                  </a:solidFill>
                  <a:latin typeface="Times New Roman" pitchFamily="18" charset="0"/>
                </a:rPr>
                <a:t>  0</a:t>
              </a:r>
            </a:p>
          </p:txBody>
        </p:sp>
        <p:sp>
          <p:nvSpPr>
            <p:cNvPr id="657539" name="Rectangle 131"/>
            <p:cNvSpPr>
              <a:spLocks noChangeArrowheads="1"/>
            </p:cNvSpPr>
            <p:nvPr/>
          </p:nvSpPr>
          <p:spPr bwMode="auto">
            <a:xfrm>
              <a:off x="4896" y="2117"/>
              <a:ext cx="279" cy="256"/>
            </a:xfrm>
            <a:prstGeom prst="rect">
              <a:avLst/>
            </a:prstGeom>
            <a:noFill/>
            <a:ln w="9525">
              <a:noFill/>
              <a:miter lim="800000"/>
              <a:headEnd/>
              <a:tailEnd/>
            </a:ln>
            <a:effectLst/>
          </p:spPr>
          <p:txBody>
            <a:bodyPr/>
            <a:lstStyle/>
            <a:p>
              <a:pPr>
                <a:buClr>
                  <a:schemeClr val="accent2"/>
                </a:buClr>
                <a:buSzPct val="80000"/>
                <a:buFont typeface="Wingdings" pitchFamily="2" charset="2"/>
                <a:buNone/>
              </a:pPr>
              <a:r>
                <a:rPr lang="zh-CN" altLang="en-US" sz="2000">
                  <a:solidFill>
                    <a:schemeClr val="folHlink"/>
                  </a:solidFill>
                  <a:latin typeface="Times New Roman" pitchFamily="18" charset="0"/>
                </a:rPr>
                <a:t>  0</a:t>
              </a:r>
            </a:p>
          </p:txBody>
        </p:sp>
      </p:grpSp>
      <p:grpSp>
        <p:nvGrpSpPr>
          <p:cNvPr id="7" name="Group 132"/>
          <p:cNvGrpSpPr>
            <a:grpSpLocks/>
          </p:cNvGrpSpPr>
          <p:nvPr/>
        </p:nvGrpSpPr>
        <p:grpSpPr bwMode="auto">
          <a:xfrm>
            <a:off x="5910263" y="2159000"/>
            <a:ext cx="2652712" cy="406400"/>
            <a:chOff x="3782" y="1360"/>
            <a:chExt cx="1671" cy="256"/>
          </a:xfrm>
        </p:grpSpPr>
        <p:sp>
          <p:nvSpPr>
            <p:cNvPr id="657541" name="Rectangle 133"/>
            <p:cNvSpPr>
              <a:spLocks noChangeArrowheads="1"/>
            </p:cNvSpPr>
            <p:nvPr/>
          </p:nvSpPr>
          <p:spPr bwMode="auto">
            <a:xfrm>
              <a:off x="4618" y="1360"/>
              <a:ext cx="278" cy="256"/>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r>
                <a:rPr lang="zh-CN" altLang="en-US" sz="2000">
                  <a:latin typeface="Times New Roman" pitchFamily="18" charset="0"/>
                </a:rPr>
                <a:t>0</a:t>
              </a:r>
            </a:p>
          </p:txBody>
        </p:sp>
        <p:sp>
          <p:nvSpPr>
            <p:cNvPr id="657542" name="Rectangle 134"/>
            <p:cNvSpPr>
              <a:spLocks noChangeArrowheads="1"/>
            </p:cNvSpPr>
            <p:nvPr/>
          </p:nvSpPr>
          <p:spPr bwMode="auto">
            <a:xfrm>
              <a:off x="4339" y="1360"/>
              <a:ext cx="279" cy="256"/>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r>
                <a:rPr lang="zh-CN" altLang="en-US" sz="2000">
                  <a:latin typeface="Times New Roman" pitchFamily="18" charset="0"/>
                </a:rPr>
                <a:t>0</a:t>
              </a:r>
            </a:p>
          </p:txBody>
        </p:sp>
        <p:sp>
          <p:nvSpPr>
            <p:cNvPr id="657543" name="Rectangle 135"/>
            <p:cNvSpPr>
              <a:spLocks noChangeArrowheads="1"/>
            </p:cNvSpPr>
            <p:nvPr/>
          </p:nvSpPr>
          <p:spPr bwMode="auto">
            <a:xfrm>
              <a:off x="4061" y="1360"/>
              <a:ext cx="278" cy="256"/>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r>
                <a:rPr lang="zh-CN" altLang="en-US" sz="2000">
                  <a:latin typeface="Times New Roman" pitchFamily="18" charset="0"/>
                </a:rPr>
                <a:t>0</a:t>
              </a:r>
            </a:p>
          </p:txBody>
        </p:sp>
        <p:sp>
          <p:nvSpPr>
            <p:cNvPr id="657544" name="Rectangle 136"/>
            <p:cNvSpPr>
              <a:spLocks noChangeArrowheads="1"/>
            </p:cNvSpPr>
            <p:nvPr/>
          </p:nvSpPr>
          <p:spPr bwMode="auto">
            <a:xfrm>
              <a:off x="3782" y="1360"/>
              <a:ext cx="279" cy="256"/>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r>
                <a:rPr lang="zh-CN" altLang="en-US" sz="2000">
                  <a:latin typeface="Times New Roman" pitchFamily="18" charset="0"/>
                </a:rPr>
                <a:t>0</a:t>
              </a:r>
            </a:p>
          </p:txBody>
        </p:sp>
        <p:sp>
          <p:nvSpPr>
            <p:cNvPr id="657545" name="Rectangle 137"/>
            <p:cNvSpPr>
              <a:spLocks noChangeArrowheads="1"/>
            </p:cNvSpPr>
            <p:nvPr/>
          </p:nvSpPr>
          <p:spPr bwMode="auto">
            <a:xfrm>
              <a:off x="5175" y="1360"/>
              <a:ext cx="278" cy="256"/>
            </a:xfrm>
            <a:prstGeom prst="rect">
              <a:avLst/>
            </a:prstGeom>
            <a:noFill/>
            <a:ln w="9525">
              <a:noFill/>
              <a:miter lim="800000"/>
              <a:headEnd/>
              <a:tailEnd/>
            </a:ln>
            <a:effectLst/>
          </p:spPr>
          <p:txBody>
            <a:bodyPr/>
            <a:lstStyle/>
            <a:p>
              <a:pPr>
                <a:buClr>
                  <a:schemeClr val="accent2"/>
                </a:buClr>
                <a:buSzPct val="80000"/>
                <a:buFont typeface="Wingdings" pitchFamily="2" charset="2"/>
                <a:buNone/>
              </a:pPr>
              <a:r>
                <a:rPr lang="zh-CN" altLang="en-US" sz="2000">
                  <a:latin typeface="Times New Roman" pitchFamily="18" charset="0"/>
                </a:rPr>
                <a:t>  1</a:t>
              </a:r>
            </a:p>
          </p:txBody>
        </p:sp>
        <p:sp>
          <p:nvSpPr>
            <p:cNvPr id="657546" name="Rectangle 138"/>
            <p:cNvSpPr>
              <a:spLocks noChangeArrowheads="1"/>
            </p:cNvSpPr>
            <p:nvPr/>
          </p:nvSpPr>
          <p:spPr bwMode="auto">
            <a:xfrm>
              <a:off x="4896" y="1360"/>
              <a:ext cx="279" cy="256"/>
            </a:xfrm>
            <a:prstGeom prst="rect">
              <a:avLst/>
            </a:prstGeom>
            <a:noFill/>
            <a:ln w="9525">
              <a:noFill/>
              <a:miter lim="800000"/>
              <a:headEnd/>
              <a:tailEnd/>
            </a:ln>
            <a:effectLst/>
          </p:spPr>
          <p:txBody>
            <a:bodyPr/>
            <a:lstStyle/>
            <a:p>
              <a:pPr>
                <a:buClr>
                  <a:schemeClr val="accent2"/>
                </a:buClr>
                <a:buSzPct val="80000"/>
                <a:buFont typeface="Wingdings" pitchFamily="2" charset="2"/>
                <a:buNone/>
              </a:pPr>
              <a:r>
                <a:rPr lang="zh-CN" altLang="en-US" sz="2000">
                  <a:latin typeface="Times New Roman" pitchFamily="18" charset="0"/>
                </a:rPr>
                <a:t>  0</a:t>
              </a:r>
            </a:p>
          </p:txBody>
        </p:sp>
      </p:grpSp>
      <p:grpSp>
        <p:nvGrpSpPr>
          <p:cNvPr id="8" name="Group 139"/>
          <p:cNvGrpSpPr>
            <a:grpSpLocks/>
          </p:cNvGrpSpPr>
          <p:nvPr/>
        </p:nvGrpSpPr>
        <p:grpSpPr bwMode="auto">
          <a:xfrm>
            <a:off x="1044575" y="2157413"/>
            <a:ext cx="7518400" cy="1587"/>
            <a:chOff x="717" y="1590"/>
            <a:chExt cx="4736" cy="1"/>
          </a:xfrm>
        </p:grpSpPr>
        <p:sp>
          <p:nvSpPr>
            <p:cNvPr id="657548" name="Freeform 140"/>
            <p:cNvSpPr>
              <a:spLocks/>
            </p:cNvSpPr>
            <p:nvPr/>
          </p:nvSpPr>
          <p:spPr bwMode="auto">
            <a:xfrm>
              <a:off x="717" y="1590"/>
              <a:ext cx="4179" cy="1"/>
            </a:xfrm>
            <a:custGeom>
              <a:avLst/>
              <a:gdLst/>
              <a:ahLst/>
              <a:cxnLst>
                <a:cxn ang="0">
                  <a:pos x="0" y="0"/>
                </a:cxn>
                <a:cxn ang="0">
                  <a:pos x="4179" y="1"/>
                </a:cxn>
              </a:cxnLst>
              <a:rect l="0" t="0" r="r" b="b"/>
              <a:pathLst>
                <a:path w="4179" h="1">
                  <a:moveTo>
                    <a:pt x="0" y="0"/>
                  </a:moveTo>
                  <a:lnTo>
                    <a:pt x="4179" y="1"/>
                  </a:lnTo>
                </a:path>
              </a:pathLst>
            </a:custGeom>
            <a:noFill/>
            <a:ln w="19050" cap="flat" cmpd="sng">
              <a:solidFill>
                <a:schemeClr val="tx1"/>
              </a:solidFill>
              <a:prstDash val="solid"/>
              <a:round/>
              <a:headEnd/>
              <a:tailEnd/>
            </a:ln>
            <a:effectLst/>
          </p:spPr>
          <p:txBody>
            <a:bodyPr wrap="none" lIns="19050" tIns="19050" rIns="19050" bIns="19050" anchor="ctr" anchorCtr="1"/>
            <a:lstStyle/>
            <a:p>
              <a:endParaRPr lang="zh-CN" altLang="en-US"/>
            </a:p>
          </p:txBody>
        </p:sp>
        <p:sp>
          <p:nvSpPr>
            <p:cNvPr id="657549" name="Line 141"/>
            <p:cNvSpPr>
              <a:spLocks noChangeShapeType="1"/>
            </p:cNvSpPr>
            <p:nvPr/>
          </p:nvSpPr>
          <p:spPr bwMode="auto">
            <a:xfrm>
              <a:off x="4896" y="1591"/>
              <a:ext cx="557" cy="0"/>
            </a:xfrm>
            <a:prstGeom prst="line">
              <a:avLst/>
            </a:prstGeom>
            <a:noFill/>
            <a:ln w="19050">
              <a:solidFill>
                <a:schemeClr val="tx1"/>
              </a:solidFill>
              <a:round/>
              <a:headEnd/>
              <a:tailEnd/>
            </a:ln>
            <a:effectLst/>
          </p:spPr>
          <p:txBody>
            <a:bodyPr wrap="none"/>
            <a:lstStyle/>
            <a:p>
              <a:endParaRPr lang="zh-CN" altLang="en-US"/>
            </a:p>
          </p:txBody>
        </p:sp>
      </p:grpSp>
      <p:sp>
        <p:nvSpPr>
          <p:cNvPr id="657550" name="Freeform 142"/>
          <p:cNvSpPr>
            <a:spLocks/>
          </p:cNvSpPr>
          <p:nvPr/>
        </p:nvSpPr>
        <p:spPr bwMode="auto">
          <a:xfrm>
            <a:off x="1054100" y="2566988"/>
            <a:ext cx="7510463" cy="1587"/>
          </a:xfrm>
          <a:custGeom>
            <a:avLst/>
            <a:gdLst/>
            <a:ahLst/>
            <a:cxnLst>
              <a:cxn ang="0">
                <a:pos x="0" y="0"/>
              </a:cxn>
              <a:cxn ang="0">
                <a:pos x="4731" y="0"/>
              </a:cxn>
            </a:cxnLst>
            <a:rect l="0" t="0" r="r" b="b"/>
            <a:pathLst>
              <a:path w="4731" h="1">
                <a:moveTo>
                  <a:pt x="0" y="0"/>
                </a:moveTo>
                <a:lnTo>
                  <a:pt x="4731" y="0"/>
                </a:lnTo>
              </a:path>
            </a:pathLst>
          </a:custGeom>
          <a:noFill/>
          <a:ln w="19050" cap="flat" cmpd="sng">
            <a:solidFill>
              <a:schemeClr val="tx1"/>
            </a:solidFill>
            <a:prstDash val="solid"/>
            <a:round/>
            <a:headEnd/>
            <a:tailEnd/>
          </a:ln>
          <a:effectLst/>
        </p:spPr>
        <p:txBody>
          <a:bodyPr wrap="none" lIns="19050" tIns="19050" rIns="19050" bIns="19050" anchor="ctr" anchorCtr="1"/>
          <a:lstStyle/>
          <a:p>
            <a:endParaRPr lang="zh-CN" altLang="en-US"/>
          </a:p>
        </p:txBody>
      </p:sp>
      <p:grpSp>
        <p:nvGrpSpPr>
          <p:cNvPr id="9" name="Group 143"/>
          <p:cNvGrpSpPr>
            <a:grpSpLocks/>
          </p:cNvGrpSpPr>
          <p:nvPr/>
        </p:nvGrpSpPr>
        <p:grpSpPr bwMode="auto">
          <a:xfrm>
            <a:off x="211138" y="3360738"/>
            <a:ext cx="8351837" cy="0"/>
            <a:chOff x="192" y="2117"/>
            <a:chExt cx="5261" cy="0"/>
          </a:xfrm>
        </p:grpSpPr>
        <p:sp>
          <p:nvSpPr>
            <p:cNvPr id="657552" name="Line 144"/>
            <p:cNvSpPr>
              <a:spLocks noChangeShapeType="1"/>
            </p:cNvSpPr>
            <p:nvPr/>
          </p:nvSpPr>
          <p:spPr bwMode="auto">
            <a:xfrm>
              <a:off x="192" y="2117"/>
              <a:ext cx="4704" cy="0"/>
            </a:xfrm>
            <a:prstGeom prst="line">
              <a:avLst/>
            </a:prstGeom>
            <a:noFill/>
            <a:ln w="19050">
              <a:solidFill>
                <a:schemeClr val="folHlink"/>
              </a:solidFill>
              <a:round/>
              <a:headEnd/>
              <a:tailEnd/>
            </a:ln>
            <a:effectLst/>
          </p:spPr>
          <p:txBody>
            <a:bodyPr wrap="none" lIns="19050" tIns="19050" rIns="19050" bIns="19050" anchor="ctr" anchorCtr="1"/>
            <a:lstStyle/>
            <a:p>
              <a:endParaRPr lang="zh-CN" altLang="en-US"/>
            </a:p>
          </p:txBody>
        </p:sp>
        <p:sp>
          <p:nvSpPr>
            <p:cNvPr id="657553" name="Line 145"/>
            <p:cNvSpPr>
              <a:spLocks noChangeShapeType="1"/>
            </p:cNvSpPr>
            <p:nvPr/>
          </p:nvSpPr>
          <p:spPr bwMode="auto">
            <a:xfrm>
              <a:off x="4896" y="2117"/>
              <a:ext cx="557" cy="0"/>
            </a:xfrm>
            <a:prstGeom prst="line">
              <a:avLst/>
            </a:prstGeom>
            <a:noFill/>
            <a:ln w="19050">
              <a:solidFill>
                <a:schemeClr val="folHlink"/>
              </a:solidFill>
              <a:round/>
              <a:headEnd/>
              <a:tailEnd/>
            </a:ln>
            <a:effectLst/>
          </p:spPr>
          <p:txBody>
            <a:bodyPr wrap="none"/>
            <a:lstStyle/>
            <a:p>
              <a:endParaRPr lang="zh-CN" altLang="en-US"/>
            </a:p>
          </p:txBody>
        </p:sp>
      </p:grpSp>
      <p:grpSp>
        <p:nvGrpSpPr>
          <p:cNvPr id="10" name="Group 146"/>
          <p:cNvGrpSpPr>
            <a:grpSpLocks/>
          </p:cNvGrpSpPr>
          <p:nvPr/>
        </p:nvGrpSpPr>
        <p:grpSpPr bwMode="auto">
          <a:xfrm>
            <a:off x="211138" y="3767138"/>
            <a:ext cx="8351837" cy="0"/>
            <a:chOff x="192" y="2373"/>
            <a:chExt cx="5261" cy="0"/>
          </a:xfrm>
        </p:grpSpPr>
        <p:sp>
          <p:nvSpPr>
            <p:cNvPr id="657555" name="Line 147"/>
            <p:cNvSpPr>
              <a:spLocks noChangeShapeType="1"/>
            </p:cNvSpPr>
            <p:nvPr/>
          </p:nvSpPr>
          <p:spPr bwMode="auto">
            <a:xfrm>
              <a:off x="192" y="2373"/>
              <a:ext cx="4704" cy="0"/>
            </a:xfrm>
            <a:prstGeom prst="line">
              <a:avLst/>
            </a:prstGeom>
            <a:noFill/>
            <a:ln w="19050">
              <a:solidFill>
                <a:schemeClr val="folHlink"/>
              </a:solidFill>
              <a:round/>
              <a:headEnd/>
              <a:tailEnd/>
            </a:ln>
            <a:effectLst/>
          </p:spPr>
          <p:txBody>
            <a:bodyPr wrap="none" lIns="19050" tIns="19050" rIns="19050" bIns="19050" anchor="ctr" anchorCtr="1"/>
            <a:lstStyle/>
            <a:p>
              <a:endParaRPr lang="zh-CN" altLang="en-US"/>
            </a:p>
          </p:txBody>
        </p:sp>
        <p:sp>
          <p:nvSpPr>
            <p:cNvPr id="657556" name="Line 148"/>
            <p:cNvSpPr>
              <a:spLocks noChangeShapeType="1"/>
            </p:cNvSpPr>
            <p:nvPr/>
          </p:nvSpPr>
          <p:spPr bwMode="auto">
            <a:xfrm>
              <a:off x="4896" y="2373"/>
              <a:ext cx="557" cy="0"/>
            </a:xfrm>
            <a:prstGeom prst="line">
              <a:avLst/>
            </a:prstGeom>
            <a:noFill/>
            <a:ln w="19050">
              <a:solidFill>
                <a:schemeClr val="folHlink"/>
              </a:solidFill>
              <a:round/>
              <a:headEnd/>
              <a:tailEnd/>
            </a:ln>
            <a:effectLst/>
          </p:spPr>
          <p:txBody>
            <a:bodyPr wrap="none"/>
            <a:lstStyle/>
            <a:p>
              <a:endParaRPr lang="zh-CN" altLang="en-US"/>
            </a:p>
          </p:txBody>
        </p:sp>
      </p:grpSp>
      <p:grpSp>
        <p:nvGrpSpPr>
          <p:cNvPr id="11" name="Group 149"/>
          <p:cNvGrpSpPr>
            <a:grpSpLocks/>
          </p:cNvGrpSpPr>
          <p:nvPr/>
        </p:nvGrpSpPr>
        <p:grpSpPr bwMode="auto">
          <a:xfrm>
            <a:off x="211138" y="4173538"/>
            <a:ext cx="8351837" cy="0"/>
            <a:chOff x="192" y="2629"/>
            <a:chExt cx="5261" cy="0"/>
          </a:xfrm>
        </p:grpSpPr>
        <p:sp>
          <p:nvSpPr>
            <p:cNvPr id="657558" name="Line 150"/>
            <p:cNvSpPr>
              <a:spLocks noChangeShapeType="1"/>
            </p:cNvSpPr>
            <p:nvPr/>
          </p:nvSpPr>
          <p:spPr bwMode="auto">
            <a:xfrm>
              <a:off x="192" y="2629"/>
              <a:ext cx="4704" cy="0"/>
            </a:xfrm>
            <a:prstGeom prst="line">
              <a:avLst/>
            </a:prstGeom>
            <a:noFill/>
            <a:ln w="19050">
              <a:solidFill>
                <a:schemeClr val="folHlink"/>
              </a:solidFill>
              <a:round/>
              <a:headEnd/>
              <a:tailEnd/>
            </a:ln>
            <a:effectLst/>
          </p:spPr>
          <p:txBody>
            <a:bodyPr wrap="none" lIns="19050" tIns="19050" rIns="19050" bIns="19050" anchor="ctr" anchorCtr="1"/>
            <a:lstStyle/>
            <a:p>
              <a:endParaRPr lang="zh-CN" altLang="en-US"/>
            </a:p>
          </p:txBody>
        </p:sp>
        <p:sp>
          <p:nvSpPr>
            <p:cNvPr id="657559" name="Line 151"/>
            <p:cNvSpPr>
              <a:spLocks noChangeShapeType="1"/>
            </p:cNvSpPr>
            <p:nvPr/>
          </p:nvSpPr>
          <p:spPr bwMode="auto">
            <a:xfrm>
              <a:off x="4896" y="2629"/>
              <a:ext cx="557" cy="0"/>
            </a:xfrm>
            <a:prstGeom prst="line">
              <a:avLst/>
            </a:prstGeom>
            <a:noFill/>
            <a:ln w="19050">
              <a:solidFill>
                <a:schemeClr val="folHlink"/>
              </a:solidFill>
              <a:round/>
              <a:headEnd/>
              <a:tailEnd/>
            </a:ln>
            <a:effectLst/>
          </p:spPr>
          <p:txBody>
            <a:bodyPr wrap="none"/>
            <a:lstStyle/>
            <a:p>
              <a:endParaRPr lang="zh-CN" altLang="en-US"/>
            </a:p>
          </p:txBody>
        </p:sp>
      </p:grpSp>
      <p:grpSp>
        <p:nvGrpSpPr>
          <p:cNvPr id="12" name="Group 152"/>
          <p:cNvGrpSpPr>
            <a:grpSpLocks/>
          </p:cNvGrpSpPr>
          <p:nvPr/>
        </p:nvGrpSpPr>
        <p:grpSpPr bwMode="auto">
          <a:xfrm>
            <a:off x="1058863" y="4579938"/>
            <a:ext cx="7504112" cy="4762"/>
            <a:chOff x="726" y="2885"/>
            <a:chExt cx="4727" cy="3"/>
          </a:xfrm>
        </p:grpSpPr>
        <p:sp>
          <p:nvSpPr>
            <p:cNvPr id="657561" name="Freeform 153"/>
            <p:cNvSpPr>
              <a:spLocks/>
            </p:cNvSpPr>
            <p:nvPr/>
          </p:nvSpPr>
          <p:spPr bwMode="auto">
            <a:xfrm>
              <a:off x="726" y="2886"/>
              <a:ext cx="4170" cy="2"/>
            </a:xfrm>
            <a:custGeom>
              <a:avLst/>
              <a:gdLst/>
              <a:ahLst/>
              <a:cxnLst>
                <a:cxn ang="0">
                  <a:pos x="0" y="2"/>
                </a:cxn>
                <a:cxn ang="0">
                  <a:pos x="4170" y="0"/>
                </a:cxn>
              </a:cxnLst>
              <a:rect l="0" t="0" r="r" b="b"/>
              <a:pathLst>
                <a:path w="4170" h="2">
                  <a:moveTo>
                    <a:pt x="0" y="2"/>
                  </a:moveTo>
                  <a:lnTo>
                    <a:pt x="4170" y="0"/>
                  </a:lnTo>
                </a:path>
              </a:pathLst>
            </a:custGeom>
            <a:noFill/>
            <a:ln w="19050" cap="flat" cmpd="sng">
              <a:solidFill>
                <a:schemeClr val="tx1"/>
              </a:solidFill>
              <a:prstDash val="solid"/>
              <a:round/>
              <a:headEnd/>
              <a:tailEnd/>
            </a:ln>
            <a:effectLst/>
          </p:spPr>
          <p:txBody>
            <a:bodyPr wrap="none" lIns="19050" tIns="19050" rIns="19050" bIns="19050" anchor="ctr" anchorCtr="1"/>
            <a:lstStyle/>
            <a:p>
              <a:endParaRPr lang="zh-CN" altLang="en-US"/>
            </a:p>
          </p:txBody>
        </p:sp>
        <p:sp>
          <p:nvSpPr>
            <p:cNvPr id="657562" name="Line 154"/>
            <p:cNvSpPr>
              <a:spLocks noChangeShapeType="1"/>
            </p:cNvSpPr>
            <p:nvPr/>
          </p:nvSpPr>
          <p:spPr bwMode="auto">
            <a:xfrm>
              <a:off x="4896" y="2885"/>
              <a:ext cx="557" cy="0"/>
            </a:xfrm>
            <a:prstGeom prst="line">
              <a:avLst/>
            </a:prstGeom>
            <a:noFill/>
            <a:ln w="19050">
              <a:solidFill>
                <a:schemeClr val="tx1"/>
              </a:solidFill>
              <a:round/>
              <a:headEnd/>
              <a:tailEnd/>
            </a:ln>
            <a:effectLst/>
          </p:spPr>
          <p:txBody>
            <a:bodyPr wrap="none"/>
            <a:lstStyle/>
            <a:p>
              <a:endParaRPr lang="zh-CN" altLang="en-US"/>
            </a:p>
          </p:txBody>
        </p:sp>
      </p:grpSp>
      <p:grpSp>
        <p:nvGrpSpPr>
          <p:cNvPr id="13" name="Group 155"/>
          <p:cNvGrpSpPr>
            <a:grpSpLocks/>
          </p:cNvGrpSpPr>
          <p:nvPr/>
        </p:nvGrpSpPr>
        <p:grpSpPr bwMode="auto">
          <a:xfrm>
            <a:off x="1058863" y="4979988"/>
            <a:ext cx="7504112" cy="6350"/>
            <a:chOff x="726" y="3137"/>
            <a:chExt cx="4727" cy="4"/>
          </a:xfrm>
        </p:grpSpPr>
        <p:sp>
          <p:nvSpPr>
            <p:cNvPr id="657564" name="Freeform 156"/>
            <p:cNvSpPr>
              <a:spLocks/>
            </p:cNvSpPr>
            <p:nvPr/>
          </p:nvSpPr>
          <p:spPr bwMode="auto">
            <a:xfrm>
              <a:off x="726" y="3137"/>
              <a:ext cx="4170" cy="4"/>
            </a:xfrm>
            <a:custGeom>
              <a:avLst/>
              <a:gdLst/>
              <a:ahLst/>
              <a:cxnLst>
                <a:cxn ang="0">
                  <a:pos x="0" y="0"/>
                </a:cxn>
                <a:cxn ang="0">
                  <a:pos x="4170" y="4"/>
                </a:cxn>
              </a:cxnLst>
              <a:rect l="0" t="0" r="r" b="b"/>
              <a:pathLst>
                <a:path w="4170" h="4">
                  <a:moveTo>
                    <a:pt x="0" y="0"/>
                  </a:moveTo>
                  <a:lnTo>
                    <a:pt x="4170" y="4"/>
                  </a:lnTo>
                </a:path>
              </a:pathLst>
            </a:custGeom>
            <a:noFill/>
            <a:ln w="19050" cmpd="sng">
              <a:solidFill>
                <a:schemeClr val="tx1"/>
              </a:solidFill>
              <a:round/>
              <a:headEnd/>
              <a:tailEnd/>
            </a:ln>
            <a:effectLst/>
          </p:spPr>
          <p:txBody>
            <a:bodyPr wrap="none" lIns="19050" tIns="19050" rIns="19050" bIns="19050" anchor="ctr" anchorCtr="1"/>
            <a:lstStyle/>
            <a:p>
              <a:endParaRPr lang="zh-CN" altLang="en-US"/>
            </a:p>
          </p:txBody>
        </p:sp>
        <p:sp>
          <p:nvSpPr>
            <p:cNvPr id="657565" name="Line 157"/>
            <p:cNvSpPr>
              <a:spLocks noChangeShapeType="1"/>
            </p:cNvSpPr>
            <p:nvPr/>
          </p:nvSpPr>
          <p:spPr bwMode="auto">
            <a:xfrm>
              <a:off x="4896" y="3141"/>
              <a:ext cx="557" cy="0"/>
            </a:xfrm>
            <a:prstGeom prst="line">
              <a:avLst/>
            </a:prstGeom>
            <a:noFill/>
            <a:ln w="19050">
              <a:solidFill>
                <a:schemeClr val="tx1"/>
              </a:solidFill>
              <a:round/>
              <a:headEnd/>
              <a:tailEnd/>
            </a:ln>
            <a:effectLst/>
          </p:spPr>
          <p:txBody>
            <a:bodyPr wrap="none"/>
            <a:lstStyle/>
            <a:p>
              <a:endParaRPr lang="zh-CN" altLang="en-US"/>
            </a:p>
          </p:txBody>
        </p:sp>
      </p:grpSp>
      <p:grpSp>
        <p:nvGrpSpPr>
          <p:cNvPr id="14" name="Group 158"/>
          <p:cNvGrpSpPr>
            <a:grpSpLocks/>
          </p:cNvGrpSpPr>
          <p:nvPr/>
        </p:nvGrpSpPr>
        <p:grpSpPr bwMode="auto">
          <a:xfrm>
            <a:off x="211138" y="5392738"/>
            <a:ext cx="8351837" cy="0"/>
            <a:chOff x="192" y="3397"/>
            <a:chExt cx="5261" cy="0"/>
          </a:xfrm>
        </p:grpSpPr>
        <p:sp>
          <p:nvSpPr>
            <p:cNvPr id="657567" name="Line 159"/>
            <p:cNvSpPr>
              <a:spLocks noChangeShapeType="1"/>
            </p:cNvSpPr>
            <p:nvPr/>
          </p:nvSpPr>
          <p:spPr bwMode="auto">
            <a:xfrm>
              <a:off x="192" y="3397"/>
              <a:ext cx="4704" cy="0"/>
            </a:xfrm>
            <a:prstGeom prst="line">
              <a:avLst/>
            </a:prstGeom>
            <a:noFill/>
            <a:ln w="19050">
              <a:solidFill>
                <a:schemeClr val="folHlink"/>
              </a:solidFill>
              <a:round/>
              <a:headEnd/>
              <a:tailEnd/>
            </a:ln>
            <a:effectLst/>
          </p:spPr>
          <p:txBody>
            <a:bodyPr wrap="none" lIns="19050" tIns="19050" rIns="19050" bIns="19050" anchor="ctr" anchorCtr="1"/>
            <a:lstStyle/>
            <a:p>
              <a:endParaRPr lang="zh-CN" altLang="en-US"/>
            </a:p>
          </p:txBody>
        </p:sp>
        <p:sp>
          <p:nvSpPr>
            <p:cNvPr id="657568" name="Line 160"/>
            <p:cNvSpPr>
              <a:spLocks noChangeShapeType="1"/>
            </p:cNvSpPr>
            <p:nvPr/>
          </p:nvSpPr>
          <p:spPr bwMode="auto">
            <a:xfrm>
              <a:off x="4896" y="3397"/>
              <a:ext cx="557" cy="0"/>
            </a:xfrm>
            <a:prstGeom prst="line">
              <a:avLst/>
            </a:prstGeom>
            <a:noFill/>
            <a:ln w="19050">
              <a:solidFill>
                <a:schemeClr val="folHlink"/>
              </a:solidFill>
              <a:round/>
              <a:headEnd/>
              <a:tailEnd/>
            </a:ln>
            <a:effectLst/>
          </p:spPr>
          <p:txBody>
            <a:bodyPr wrap="none"/>
            <a:lstStyle/>
            <a:p>
              <a:endParaRPr lang="zh-CN" altLang="en-US"/>
            </a:p>
          </p:txBody>
        </p:sp>
      </p:grpSp>
      <p:sp>
        <p:nvSpPr>
          <p:cNvPr id="657569" name="Line 161"/>
          <p:cNvSpPr>
            <a:spLocks noChangeShapeType="1"/>
          </p:cNvSpPr>
          <p:nvPr/>
        </p:nvSpPr>
        <p:spPr bwMode="auto">
          <a:xfrm flipV="1">
            <a:off x="7678738" y="2420938"/>
            <a:ext cx="0" cy="93662"/>
          </a:xfrm>
          <a:prstGeom prst="line">
            <a:avLst/>
          </a:prstGeom>
          <a:noFill/>
          <a:ln w="28575" cap="sq">
            <a:noFill/>
            <a:round/>
            <a:headEnd/>
            <a:tailEnd/>
          </a:ln>
          <a:effectLst/>
        </p:spPr>
        <p:txBody>
          <a:bodyPr wrap="none"/>
          <a:lstStyle/>
          <a:p>
            <a:endParaRPr lang="zh-CN" altLang="en-US"/>
          </a:p>
        </p:txBody>
      </p:sp>
      <p:sp>
        <p:nvSpPr>
          <p:cNvPr id="657570" name="Text Box 162"/>
          <p:cNvSpPr txBox="1">
            <a:spLocks noChangeArrowheads="1"/>
          </p:cNvSpPr>
          <p:nvPr/>
        </p:nvSpPr>
        <p:spPr bwMode="auto">
          <a:xfrm>
            <a:off x="3792538" y="776288"/>
            <a:ext cx="2724150" cy="396875"/>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微指令（二进制代码</a:t>
            </a:r>
            <a:r>
              <a:rPr lang="en-US" altLang="zh-CN" sz="2000">
                <a:latin typeface="Times New Roman" pitchFamily="18" charset="0"/>
              </a:rPr>
              <a:t>）</a:t>
            </a:r>
          </a:p>
        </p:txBody>
      </p:sp>
      <p:sp>
        <p:nvSpPr>
          <p:cNvPr id="657571" name="Text Box 163"/>
          <p:cNvSpPr txBox="1">
            <a:spLocks noChangeArrowheads="1"/>
          </p:cNvSpPr>
          <p:nvPr/>
        </p:nvSpPr>
        <p:spPr bwMode="auto">
          <a:xfrm>
            <a:off x="3141663" y="1309688"/>
            <a:ext cx="1708150" cy="396875"/>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操作控制字段</a:t>
            </a:r>
          </a:p>
        </p:txBody>
      </p:sp>
      <p:sp>
        <p:nvSpPr>
          <p:cNvPr id="657572" name="Text Box 164"/>
          <p:cNvSpPr txBox="1">
            <a:spLocks noChangeArrowheads="1"/>
          </p:cNvSpPr>
          <p:nvPr/>
        </p:nvSpPr>
        <p:spPr bwMode="auto">
          <a:xfrm>
            <a:off x="6445250" y="1309688"/>
            <a:ext cx="1454150" cy="396875"/>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下地址字段</a:t>
            </a:r>
          </a:p>
        </p:txBody>
      </p:sp>
      <p:sp>
        <p:nvSpPr>
          <p:cNvPr id="657573" name="Rectangle 165"/>
          <p:cNvSpPr>
            <a:spLocks noChangeArrowheads="1"/>
          </p:cNvSpPr>
          <p:nvPr/>
        </p:nvSpPr>
        <p:spPr bwMode="auto">
          <a:xfrm>
            <a:off x="211138" y="6223000"/>
            <a:ext cx="838200" cy="406400"/>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endParaRPr lang="zh-CN" altLang="en-US" sz="2000">
              <a:latin typeface="Times New Roman" pitchFamily="18" charset="0"/>
            </a:endParaRPr>
          </a:p>
        </p:txBody>
      </p:sp>
      <p:sp>
        <p:nvSpPr>
          <p:cNvPr id="657574" name="Rectangle 166"/>
          <p:cNvSpPr>
            <a:spLocks noChangeArrowheads="1"/>
          </p:cNvSpPr>
          <p:nvPr/>
        </p:nvSpPr>
        <p:spPr bwMode="auto">
          <a:xfrm>
            <a:off x="5468938" y="5816600"/>
            <a:ext cx="441325" cy="406400"/>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endParaRPr lang="zh-CN" altLang="en-US" sz="2000">
              <a:latin typeface="Times New Roman" pitchFamily="18" charset="0"/>
            </a:endParaRPr>
          </a:p>
        </p:txBody>
      </p:sp>
      <p:sp>
        <p:nvSpPr>
          <p:cNvPr id="657575" name="Rectangle 167"/>
          <p:cNvSpPr>
            <a:spLocks noChangeArrowheads="1"/>
          </p:cNvSpPr>
          <p:nvPr/>
        </p:nvSpPr>
        <p:spPr bwMode="auto">
          <a:xfrm>
            <a:off x="5027613" y="5816600"/>
            <a:ext cx="441325" cy="406400"/>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endParaRPr lang="zh-CN" altLang="en-US" sz="2000">
              <a:latin typeface="Times New Roman" pitchFamily="18" charset="0"/>
            </a:endParaRPr>
          </a:p>
        </p:txBody>
      </p:sp>
      <p:sp>
        <p:nvSpPr>
          <p:cNvPr id="657576" name="Rectangle 168"/>
          <p:cNvSpPr>
            <a:spLocks noChangeArrowheads="1"/>
          </p:cNvSpPr>
          <p:nvPr/>
        </p:nvSpPr>
        <p:spPr bwMode="auto">
          <a:xfrm>
            <a:off x="4584700" y="5816600"/>
            <a:ext cx="442913" cy="406400"/>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endParaRPr lang="zh-CN" altLang="en-US" sz="2000">
              <a:latin typeface="Times New Roman" pitchFamily="18" charset="0"/>
            </a:endParaRPr>
          </a:p>
        </p:txBody>
      </p:sp>
      <p:sp>
        <p:nvSpPr>
          <p:cNvPr id="657577" name="Rectangle 169"/>
          <p:cNvSpPr>
            <a:spLocks noChangeArrowheads="1"/>
          </p:cNvSpPr>
          <p:nvPr/>
        </p:nvSpPr>
        <p:spPr bwMode="auto">
          <a:xfrm>
            <a:off x="4143375" y="5816600"/>
            <a:ext cx="441325" cy="406400"/>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endParaRPr lang="zh-CN" altLang="en-US" sz="2000">
              <a:latin typeface="Times New Roman" pitchFamily="18" charset="0"/>
            </a:endParaRPr>
          </a:p>
        </p:txBody>
      </p:sp>
      <p:sp>
        <p:nvSpPr>
          <p:cNvPr id="657578" name="Rectangle 170"/>
          <p:cNvSpPr>
            <a:spLocks noChangeArrowheads="1"/>
          </p:cNvSpPr>
          <p:nvPr/>
        </p:nvSpPr>
        <p:spPr bwMode="auto">
          <a:xfrm>
            <a:off x="3700463" y="5816600"/>
            <a:ext cx="442912" cy="406400"/>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endParaRPr lang="zh-CN" altLang="en-US" sz="2000">
              <a:latin typeface="Times New Roman" pitchFamily="18" charset="0"/>
            </a:endParaRPr>
          </a:p>
        </p:txBody>
      </p:sp>
      <p:sp>
        <p:nvSpPr>
          <p:cNvPr id="657579" name="Rectangle 171"/>
          <p:cNvSpPr>
            <a:spLocks noChangeArrowheads="1"/>
          </p:cNvSpPr>
          <p:nvPr/>
        </p:nvSpPr>
        <p:spPr bwMode="auto">
          <a:xfrm>
            <a:off x="3259138" y="5816600"/>
            <a:ext cx="441325" cy="406400"/>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endParaRPr lang="zh-CN" altLang="en-US" sz="2000">
              <a:latin typeface="Times New Roman" pitchFamily="18" charset="0"/>
            </a:endParaRPr>
          </a:p>
        </p:txBody>
      </p:sp>
      <p:sp>
        <p:nvSpPr>
          <p:cNvPr id="657580" name="Rectangle 172"/>
          <p:cNvSpPr>
            <a:spLocks noChangeArrowheads="1"/>
          </p:cNvSpPr>
          <p:nvPr/>
        </p:nvSpPr>
        <p:spPr bwMode="auto">
          <a:xfrm>
            <a:off x="2817813" y="5816600"/>
            <a:ext cx="441325" cy="406400"/>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r>
              <a:rPr lang="zh-CN" altLang="en-US" sz="2000">
                <a:latin typeface="Times New Roman" pitchFamily="18" charset="0"/>
              </a:rPr>
              <a:t>1</a:t>
            </a:r>
          </a:p>
        </p:txBody>
      </p:sp>
      <p:sp>
        <p:nvSpPr>
          <p:cNvPr id="657581" name="Rectangle 173"/>
          <p:cNvSpPr>
            <a:spLocks noChangeArrowheads="1"/>
          </p:cNvSpPr>
          <p:nvPr/>
        </p:nvSpPr>
        <p:spPr bwMode="auto">
          <a:xfrm>
            <a:off x="2374900" y="5816600"/>
            <a:ext cx="442913" cy="406400"/>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endParaRPr lang="zh-CN" altLang="en-US" sz="2000">
              <a:latin typeface="Times New Roman" pitchFamily="18" charset="0"/>
            </a:endParaRPr>
          </a:p>
        </p:txBody>
      </p:sp>
      <p:sp>
        <p:nvSpPr>
          <p:cNvPr id="657582" name="Rectangle 174"/>
          <p:cNvSpPr>
            <a:spLocks noChangeArrowheads="1"/>
          </p:cNvSpPr>
          <p:nvPr/>
        </p:nvSpPr>
        <p:spPr bwMode="auto">
          <a:xfrm>
            <a:off x="1963738" y="5816600"/>
            <a:ext cx="411162" cy="406400"/>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endParaRPr lang="zh-CN" altLang="en-US" sz="2000">
              <a:latin typeface="Times New Roman" pitchFamily="18" charset="0"/>
            </a:endParaRPr>
          </a:p>
        </p:txBody>
      </p:sp>
      <p:sp>
        <p:nvSpPr>
          <p:cNvPr id="657583" name="Rectangle 175"/>
          <p:cNvSpPr>
            <a:spLocks noChangeArrowheads="1"/>
          </p:cNvSpPr>
          <p:nvPr/>
        </p:nvSpPr>
        <p:spPr bwMode="auto">
          <a:xfrm>
            <a:off x="1049338" y="5816600"/>
            <a:ext cx="914400" cy="406400"/>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r>
              <a:rPr lang="zh-CN" altLang="en-US" sz="2000">
                <a:latin typeface="Times New Roman" pitchFamily="18" charset="0"/>
              </a:rPr>
              <a:t>17</a:t>
            </a:r>
          </a:p>
        </p:txBody>
      </p:sp>
      <p:grpSp>
        <p:nvGrpSpPr>
          <p:cNvPr id="15" name="Group 176"/>
          <p:cNvGrpSpPr>
            <a:grpSpLocks/>
          </p:cNvGrpSpPr>
          <p:nvPr/>
        </p:nvGrpSpPr>
        <p:grpSpPr bwMode="auto">
          <a:xfrm>
            <a:off x="5910263" y="5816600"/>
            <a:ext cx="2652712" cy="406400"/>
            <a:chOff x="3782" y="3664"/>
            <a:chExt cx="1671" cy="256"/>
          </a:xfrm>
        </p:grpSpPr>
        <p:sp>
          <p:nvSpPr>
            <p:cNvPr id="657585" name="Rectangle 177"/>
            <p:cNvSpPr>
              <a:spLocks noChangeArrowheads="1"/>
            </p:cNvSpPr>
            <p:nvPr/>
          </p:nvSpPr>
          <p:spPr bwMode="auto">
            <a:xfrm>
              <a:off x="4618" y="3664"/>
              <a:ext cx="278" cy="256"/>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r>
                <a:rPr lang="zh-CN" altLang="en-US" sz="2000">
                  <a:latin typeface="Times New Roman" pitchFamily="18" charset="0"/>
                </a:rPr>
                <a:t>0</a:t>
              </a:r>
            </a:p>
          </p:txBody>
        </p:sp>
        <p:sp>
          <p:nvSpPr>
            <p:cNvPr id="657586" name="Rectangle 178"/>
            <p:cNvSpPr>
              <a:spLocks noChangeArrowheads="1"/>
            </p:cNvSpPr>
            <p:nvPr/>
          </p:nvSpPr>
          <p:spPr bwMode="auto">
            <a:xfrm>
              <a:off x="4339" y="3664"/>
              <a:ext cx="279" cy="256"/>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r>
                <a:rPr lang="zh-CN" altLang="en-US" sz="2000">
                  <a:latin typeface="Times New Roman" pitchFamily="18" charset="0"/>
                </a:rPr>
                <a:t>0</a:t>
              </a:r>
            </a:p>
          </p:txBody>
        </p:sp>
        <p:sp>
          <p:nvSpPr>
            <p:cNvPr id="657587" name="Rectangle 179"/>
            <p:cNvSpPr>
              <a:spLocks noChangeArrowheads="1"/>
            </p:cNvSpPr>
            <p:nvPr/>
          </p:nvSpPr>
          <p:spPr bwMode="auto">
            <a:xfrm>
              <a:off x="4061" y="3664"/>
              <a:ext cx="278" cy="256"/>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r>
                <a:rPr lang="zh-CN" altLang="en-US" sz="2000">
                  <a:latin typeface="Times New Roman" pitchFamily="18" charset="0"/>
                </a:rPr>
                <a:t>1</a:t>
              </a:r>
            </a:p>
          </p:txBody>
        </p:sp>
        <p:sp>
          <p:nvSpPr>
            <p:cNvPr id="657588" name="Rectangle 180"/>
            <p:cNvSpPr>
              <a:spLocks noChangeArrowheads="1"/>
            </p:cNvSpPr>
            <p:nvPr/>
          </p:nvSpPr>
          <p:spPr bwMode="auto">
            <a:xfrm>
              <a:off x="3782" y="3664"/>
              <a:ext cx="279" cy="256"/>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r>
                <a:rPr lang="zh-CN" altLang="en-US" sz="2000">
                  <a:latin typeface="Times New Roman" pitchFamily="18" charset="0"/>
                </a:rPr>
                <a:t>0</a:t>
              </a:r>
            </a:p>
          </p:txBody>
        </p:sp>
        <p:sp>
          <p:nvSpPr>
            <p:cNvPr id="657589" name="Rectangle 181"/>
            <p:cNvSpPr>
              <a:spLocks noChangeArrowheads="1"/>
            </p:cNvSpPr>
            <p:nvPr/>
          </p:nvSpPr>
          <p:spPr bwMode="auto">
            <a:xfrm>
              <a:off x="5175" y="3664"/>
              <a:ext cx="278" cy="256"/>
            </a:xfrm>
            <a:prstGeom prst="rect">
              <a:avLst/>
            </a:prstGeom>
            <a:noFill/>
            <a:ln w="9525">
              <a:noFill/>
              <a:miter lim="800000"/>
              <a:headEnd/>
              <a:tailEnd/>
            </a:ln>
            <a:effectLst/>
          </p:spPr>
          <p:txBody>
            <a:bodyPr/>
            <a:lstStyle/>
            <a:p>
              <a:pPr>
                <a:buClr>
                  <a:schemeClr val="accent2"/>
                </a:buClr>
                <a:buSzPct val="80000"/>
                <a:buFont typeface="Wingdings" pitchFamily="2" charset="2"/>
                <a:buNone/>
              </a:pPr>
              <a:r>
                <a:rPr lang="zh-CN" altLang="en-US" sz="2000">
                  <a:latin typeface="Times New Roman" pitchFamily="18" charset="0"/>
                </a:rPr>
                <a:t>  0</a:t>
              </a:r>
            </a:p>
          </p:txBody>
        </p:sp>
        <p:sp>
          <p:nvSpPr>
            <p:cNvPr id="657590" name="Rectangle 182"/>
            <p:cNvSpPr>
              <a:spLocks noChangeArrowheads="1"/>
            </p:cNvSpPr>
            <p:nvPr/>
          </p:nvSpPr>
          <p:spPr bwMode="auto">
            <a:xfrm>
              <a:off x="4896" y="3664"/>
              <a:ext cx="279" cy="256"/>
            </a:xfrm>
            <a:prstGeom prst="rect">
              <a:avLst/>
            </a:prstGeom>
            <a:noFill/>
            <a:ln w="9525">
              <a:noFill/>
              <a:miter lim="800000"/>
              <a:headEnd/>
              <a:tailEnd/>
            </a:ln>
            <a:effectLst/>
          </p:spPr>
          <p:txBody>
            <a:bodyPr/>
            <a:lstStyle/>
            <a:p>
              <a:pPr>
                <a:buClr>
                  <a:schemeClr val="accent2"/>
                </a:buClr>
                <a:buSzPct val="80000"/>
                <a:buFont typeface="Wingdings" pitchFamily="2" charset="2"/>
                <a:buNone/>
              </a:pPr>
              <a:r>
                <a:rPr lang="zh-CN" altLang="en-US" sz="2000">
                  <a:latin typeface="Times New Roman" pitchFamily="18" charset="0"/>
                </a:rPr>
                <a:t>  0</a:t>
              </a:r>
            </a:p>
          </p:txBody>
        </p:sp>
      </p:grpSp>
      <p:grpSp>
        <p:nvGrpSpPr>
          <p:cNvPr id="16" name="Group 183"/>
          <p:cNvGrpSpPr>
            <a:grpSpLocks/>
          </p:cNvGrpSpPr>
          <p:nvPr/>
        </p:nvGrpSpPr>
        <p:grpSpPr bwMode="auto">
          <a:xfrm>
            <a:off x="1054100" y="5816600"/>
            <a:ext cx="7508875" cy="3175"/>
            <a:chOff x="723" y="3664"/>
            <a:chExt cx="4730" cy="2"/>
          </a:xfrm>
        </p:grpSpPr>
        <p:sp>
          <p:nvSpPr>
            <p:cNvPr id="657592" name="Freeform 184"/>
            <p:cNvSpPr>
              <a:spLocks/>
            </p:cNvSpPr>
            <p:nvPr/>
          </p:nvSpPr>
          <p:spPr bwMode="auto">
            <a:xfrm>
              <a:off x="723" y="3665"/>
              <a:ext cx="4173" cy="1"/>
            </a:xfrm>
            <a:custGeom>
              <a:avLst/>
              <a:gdLst/>
              <a:ahLst/>
              <a:cxnLst>
                <a:cxn ang="0">
                  <a:pos x="0" y="1"/>
                </a:cxn>
                <a:cxn ang="0">
                  <a:pos x="4173" y="0"/>
                </a:cxn>
              </a:cxnLst>
              <a:rect l="0" t="0" r="r" b="b"/>
              <a:pathLst>
                <a:path w="4173" h="1">
                  <a:moveTo>
                    <a:pt x="0" y="1"/>
                  </a:moveTo>
                  <a:lnTo>
                    <a:pt x="4173" y="0"/>
                  </a:lnTo>
                </a:path>
              </a:pathLst>
            </a:custGeom>
            <a:noFill/>
            <a:ln w="19050" cap="flat" cmpd="sng">
              <a:solidFill>
                <a:schemeClr val="tx1"/>
              </a:solidFill>
              <a:prstDash val="solid"/>
              <a:round/>
              <a:headEnd/>
              <a:tailEnd/>
            </a:ln>
            <a:effectLst/>
          </p:spPr>
          <p:txBody>
            <a:bodyPr wrap="none" lIns="19050" tIns="19050" rIns="19050" bIns="19050" anchor="ctr" anchorCtr="1"/>
            <a:lstStyle/>
            <a:p>
              <a:endParaRPr lang="zh-CN" altLang="en-US"/>
            </a:p>
          </p:txBody>
        </p:sp>
        <p:sp>
          <p:nvSpPr>
            <p:cNvPr id="657593" name="Line 185"/>
            <p:cNvSpPr>
              <a:spLocks noChangeShapeType="1"/>
            </p:cNvSpPr>
            <p:nvPr/>
          </p:nvSpPr>
          <p:spPr bwMode="auto">
            <a:xfrm>
              <a:off x="4896" y="3664"/>
              <a:ext cx="557" cy="0"/>
            </a:xfrm>
            <a:prstGeom prst="line">
              <a:avLst/>
            </a:prstGeom>
            <a:noFill/>
            <a:ln w="19050">
              <a:solidFill>
                <a:schemeClr val="tx1"/>
              </a:solidFill>
              <a:round/>
              <a:headEnd/>
              <a:tailEnd/>
            </a:ln>
            <a:effectLst/>
          </p:spPr>
          <p:txBody>
            <a:bodyPr wrap="none"/>
            <a:lstStyle/>
            <a:p>
              <a:endParaRPr lang="zh-CN" altLang="en-US"/>
            </a:p>
          </p:txBody>
        </p:sp>
      </p:grpSp>
      <p:sp>
        <p:nvSpPr>
          <p:cNvPr id="657594" name="Freeform 186"/>
          <p:cNvSpPr>
            <a:spLocks/>
          </p:cNvSpPr>
          <p:nvPr/>
        </p:nvSpPr>
        <p:spPr bwMode="auto">
          <a:xfrm>
            <a:off x="5918200" y="1265238"/>
            <a:ext cx="1588" cy="5446712"/>
          </a:xfrm>
          <a:custGeom>
            <a:avLst/>
            <a:gdLst/>
            <a:ahLst/>
            <a:cxnLst>
              <a:cxn ang="0">
                <a:pos x="0" y="0"/>
              </a:cxn>
              <a:cxn ang="0">
                <a:pos x="0" y="3431"/>
              </a:cxn>
            </a:cxnLst>
            <a:rect l="0" t="0" r="r" b="b"/>
            <a:pathLst>
              <a:path w="1" h="3431">
                <a:moveTo>
                  <a:pt x="0" y="0"/>
                </a:moveTo>
                <a:lnTo>
                  <a:pt x="0" y="3431"/>
                </a:lnTo>
              </a:path>
            </a:pathLst>
          </a:custGeom>
          <a:noFill/>
          <a:ln w="19050" cmpd="sng">
            <a:solidFill>
              <a:schemeClr val="tx1"/>
            </a:solidFill>
            <a:round/>
            <a:headEnd/>
            <a:tailEnd/>
          </a:ln>
          <a:effectLst/>
        </p:spPr>
        <p:txBody>
          <a:bodyPr wrap="none" lIns="19050" tIns="19050" rIns="19050" bIns="19050" anchor="ctr" anchorCtr="1"/>
          <a:lstStyle/>
          <a:p>
            <a:endParaRPr lang="zh-CN" altLang="en-US"/>
          </a:p>
        </p:txBody>
      </p:sp>
      <p:grpSp>
        <p:nvGrpSpPr>
          <p:cNvPr id="17" name="Group 187"/>
          <p:cNvGrpSpPr>
            <a:grpSpLocks/>
          </p:cNvGrpSpPr>
          <p:nvPr/>
        </p:nvGrpSpPr>
        <p:grpSpPr bwMode="auto">
          <a:xfrm>
            <a:off x="211138" y="779463"/>
            <a:ext cx="8353425" cy="5932487"/>
            <a:chOff x="192" y="491"/>
            <a:chExt cx="5262" cy="3737"/>
          </a:xfrm>
        </p:grpSpPr>
        <p:grpSp>
          <p:nvGrpSpPr>
            <p:cNvPr id="18" name="Group 188"/>
            <p:cNvGrpSpPr>
              <a:grpSpLocks/>
            </p:cNvGrpSpPr>
            <p:nvPr/>
          </p:nvGrpSpPr>
          <p:grpSpPr bwMode="auto">
            <a:xfrm>
              <a:off x="192" y="1104"/>
              <a:ext cx="5261" cy="0"/>
              <a:chOff x="192" y="1104"/>
              <a:chExt cx="5261" cy="0"/>
            </a:xfrm>
          </p:grpSpPr>
          <p:sp>
            <p:nvSpPr>
              <p:cNvPr id="657597" name="Line 189"/>
              <p:cNvSpPr>
                <a:spLocks noChangeShapeType="1"/>
              </p:cNvSpPr>
              <p:nvPr/>
            </p:nvSpPr>
            <p:spPr bwMode="auto">
              <a:xfrm>
                <a:off x="192" y="1104"/>
                <a:ext cx="4704" cy="0"/>
              </a:xfrm>
              <a:prstGeom prst="line">
                <a:avLst/>
              </a:prstGeom>
              <a:noFill/>
              <a:ln w="19050">
                <a:solidFill>
                  <a:schemeClr val="tx1"/>
                </a:solidFill>
                <a:round/>
                <a:headEnd/>
                <a:tailEnd/>
              </a:ln>
              <a:effectLst/>
            </p:spPr>
            <p:txBody>
              <a:bodyPr wrap="none" lIns="19050" tIns="19050" rIns="19050" bIns="19050" anchor="ctr" anchorCtr="1"/>
              <a:lstStyle/>
              <a:p>
                <a:endParaRPr lang="zh-CN" altLang="en-US"/>
              </a:p>
            </p:txBody>
          </p:sp>
          <p:sp>
            <p:nvSpPr>
              <p:cNvPr id="657598" name="Line 190"/>
              <p:cNvSpPr>
                <a:spLocks noChangeShapeType="1"/>
              </p:cNvSpPr>
              <p:nvPr/>
            </p:nvSpPr>
            <p:spPr bwMode="auto">
              <a:xfrm>
                <a:off x="4896" y="1104"/>
                <a:ext cx="557" cy="0"/>
              </a:xfrm>
              <a:prstGeom prst="line">
                <a:avLst/>
              </a:prstGeom>
              <a:noFill/>
              <a:ln w="19050">
                <a:solidFill>
                  <a:schemeClr val="tx1"/>
                </a:solidFill>
                <a:round/>
                <a:headEnd/>
                <a:tailEnd/>
              </a:ln>
              <a:effectLst/>
            </p:spPr>
            <p:txBody>
              <a:bodyPr wrap="none"/>
              <a:lstStyle/>
              <a:p>
                <a:endParaRPr lang="zh-CN" altLang="en-US"/>
              </a:p>
            </p:txBody>
          </p:sp>
        </p:grpSp>
        <p:sp>
          <p:nvSpPr>
            <p:cNvPr id="657599" name="Freeform 191"/>
            <p:cNvSpPr>
              <a:spLocks/>
            </p:cNvSpPr>
            <p:nvPr/>
          </p:nvSpPr>
          <p:spPr bwMode="auto">
            <a:xfrm>
              <a:off x="1296" y="798"/>
              <a:ext cx="4158" cy="2"/>
            </a:xfrm>
            <a:custGeom>
              <a:avLst/>
              <a:gdLst/>
              <a:ahLst/>
              <a:cxnLst>
                <a:cxn ang="0">
                  <a:pos x="0" y="2"/>
                </a:cxn>
                <a:cxn ang="0">
                  <a:pos x="4158" y="0"/>
                </a:cxn>
              </a:cxnLst>
              <a:rect l="0" t="0" r="r" b="b"/>
              <a:pathLst>
                <a:path w="4158" h="2">
                  <a:moveTo>
                    <a:pt x="0" y="2"/>
                  </a:moveTo>
                  <a:lnTo>
                    <a:pt x="4158" y="0"/>
                  </a:lnTo>
                </a:path>
              </a:pathLst>
            </a:custGeom>
            <a:noFill/>
            <a:ln w="19050" cmpd="sng">
              <a:solidFill>
                <a:schemeClr val="tx1"/>
              </a:solidFill>
              <a:round/>
              <a:headEnd/>
              <a:tailEnd/>
            </a:ln>
            <a:effectLst/>
          </p:spPr>
          <p:txBody>
            <a:bodyPr wrap="none"/>
            <a:lstStyle/>
            <a:p>
              <a:endParaRPr lang="zh-CN" altLang="en-US"/>
            </a:p>
          </p:txBody>
        </p:sp>
        <p:sp>
          <p:nvSpPr>
            <p:cNvPr id="657600" name="Freeform 192"/>
            <p:cNvSpPr>
              <a:spLocks/>
            </p:cNvSpPr>
            <p:nvPr/>
          </p:nvSpPr>
          <p:spPr bwMode="auto">
            <a:xfrm>
              <a:off x="720" y="491"/>
              <a:ext cx="1" cy="3733"/>
            </a:xfrm>
            <a:custGeom>
              <a:avLst/>
              <a:gdLst/>
              <a:ahLst/>
              <a:cxnLst>
                <a:cxn ang="0">
                  <a:pos x="0" y="0"/>
                </a:cxn>
                <a:cxn ang="0">
                  <a:pos x="0" y="3733"/>
                </a:cxn>
              </a:cxnLst>
              <a:rect l="0" t="0" r="r" b="b"/>
              <a:pathLst>
                <a:path w="1" h="3733">
                  <a:moveTo>
                    <a:pt x="0" y="0"/>
                  </a:moveTo>
                  <a:lnTo>
                    <a:pt x="0" y="3733"/>
                  </a:lnTo>
                </a:path>
              </a:pathLst>
            </a:custGeom>
            <a:noFill/>
            <a:ln w="19050" cap="flat" cmpd="sng">
              <a:solidFill>
                <a:schemeClr val="tx1"/>
              </a:solidFill>
              <a:prstDash val="solid"/>
              <a:round/>
              <a:headEnd/>
              <a:tailEnd/>
            </a:ln>
            <a:effectLst/>
          </p:spPr>
          <p:txBody>
            <a:bodyPr wrap="none" lIns="19050" tIns="19050" rIns="19050" bIns="19050" anchor="ctr" anchorCtr="1"/>
            <a:lstStyle/>
            <a:p>
              <a:endParaRPr lang="zh-CN" altLang="en-US"/>
            </a:p>
          </p:txBody>
        </p:sp>
        <p:sp>
          <p:nvSpPr>
            <p:cNvPr id="657601" name="Freeform 193"/>
            <p:cNvSpPr>
              <a:spLocks/>
            </p:cNvSpPr>
            <p:nvPr/>
          </p:nvSpPr>
          <p:spPr bwMode="auto">
            <a:xfrm>
              <a:off x="1296" y="491"/>
              <a:ext cx="1" cy="3730"/>
            </a:xfrm>
            <a:custGeom>
              <a:avLst/>
              <a:gdLst/>
              <a:ahLst/>
              <a:cxnLst>
                <a:cxn ang="0">
                  <a:pos x="0" y="0"/>
                </a:cxn>
                <a:cxn ang="0">
                  <a:pos x="0" y="3730"/>
                </a:cxn>
              </a:cxnLst>
              <a:rect l="0" t="0" r="r" b="b"/>
              <a:pathLst>
                <a:path w="1" h="3730">
                  <a:moveTo>
                    <a:pt x="0" y="0"/>
                  </a:moveTo>
                  <a:lnTo>
                    <a:pt x="0" y="3730"/>
                  </a:lnTo>
                </a:path>
              </a:pathLst>
            </a:custGeom>
            <a:noFill/>
            <a:ln w="19050" cmpd="sng">
              <a:solidFill>
                <a:schemeClr val="tx1"/>
              </a:solidFill>
              <a:round/>
              <a:headEnd/>
              <a:tailEnd/>
            </a:ln>
            <a:effectLst/>
          </p:spPr>
          <p:txBody>
            <a:bodyPr wrap="none" lIns="19050" tIns="19050" rIns="19050" bIns="19050" anchor="ctr" anchorCtr="1"/>
            <a:lstStyle/>
            <a:p>
              <a:endParaRPr lang="zh-CN" altLang="en-US"/>
            </a:p>
          </p:txBody>
        </p:sp>
        <p:grpSp>
          <p:nvGrpSpPr>
            <p:cNvPr id="19" name="Group 194"/>
            <p:cNvGrpSpPr>
              <a:grpSpLocks/>
            </p:cNvGrpSpPr>
            <p:nvPr/>
          </p:nvGrpSpPr>
          <p:grpSpPr bwMode="auto">
            <a:xfrm>
              <a:off x="192" y="491"/>
              <a:ext cx="5262" cy="3737"/>
              <a:chOff x="192" y="491"/>
              <a:chExt cx="5262" cy="3737"/>
            </a:xfrm>
          </p:grpSpPr>
          <p:sp>
            <p:nvSpPr>
              <p:cNvPr id="657603" name="Line 195"/>
              <p:cNvSpPr>
                <a:spLocks noChangeShapeType="1"/>
              </p:cNvSpPr>
              <p:nvPr/>
            </p:nvSpPr>
            <p:spPr bwMode="auto">
              <a:xfrm>
                <a:off x="4896" y="491"/>
                <a:ext cx="557" cy="0"/>
              </a:xfrm>
              <a:prstGeom prst="line">
                <a:avLst/>
              </a:prstGeom>
              <a:noFill/>
              <a:ln w="28575" cap="sq">
                <a:solidFill>
                  <a:schemeClr val="tx1"/>
                </a:solidFill>
                <a:round/>
                <a:headEnd/>
                <a:tailEnd/>
              </a:ln>
              <a:effectLst/>
            </p:spPr>
            <p:txBody>
              <a:bodyPr wrap="none"/>
              <a:lstStyle/>
              <a:p>
                <a:endParaRPr lang="zh-CN" altLang="en-US"/>
              </a:p>
            </p:txBody>
          </p:sp>
          <p:sp>
            <p:nvSpPr>
              <p:cNvPr id="657604" name="Line 196"/>
              <p:cNvSpPr>
                <a:spLocks noChangeShapeType="1"/>
              </p:cNvSpPr>
              <p:nvPr/>
            </p:nvSpPr>
            <p:spPr bwMode="auto">
              <a:xfrm>
                <a:off x="192" y="491"/>
                <a:ext cx="4704" cy="0"/>
              </a:xfrm>
              <a:prstGeom prst="line">
                <a:avLst/>
              </a:prstGeom>
              <a:noFill/>
              <a:ln w="28575" cap="sq">
                <a:solidFill>
                  <a:schemeClr val="tx1"/>
                </a:solidFill>
                <a:round/>
                <a:headEnd/>
                <a:tailEnd/>
              </a:ln>
              <a:effectLst/>
            </p:spPr>
            <p:txBody>
              <a:bodyPr wrap="none" lIns="19050" tIns="19050" rIns="19050" bIns="19050" anchor="ctr" anchorCtr="1"/>
              <a:lstStyle/>
              <a:p>
                <a:endParaRPr lang="zh-CN" altLang="en-US"/>
              </a:p>
            </p:txBody>
          </p:sp>
          <p:sp>
            <p:nvSpPr>
              <p:cNvPr id="657605" name="Freeform 197"/>
              <p:cNvSpPr>
                <a:spLocks/>
              </p:cNvSpPr>
              <p:nvPr/>
            </p:nvSpPr>
            <p:spPr bwMode="auto">
              <a:xfrm>
                <a:off x="192" y="491"/>
                <a:ext cx="4" cy="3737"/>
              </a:xfrm>
              <a:custGeom>
                <a:avLst/>
                <a:gdLst/>
                <a:ahLst/>
                <a:cxnLst>
                  <a:cxn ang="0">
                    <a:pos x="0" y="0"/>
                  </a:cxn>
                  <a:cxn ang="0">
                    <a:pos x="4" y="3737"/>
                  </a:cxn>
                </a:cxnLst>
                <a:rect l="0" t="0" r="r" b="b"/>
                <a:pathLst>
                  <a:path w="4" h="3737">
                    <a:moveTo>
                      <a:pt x="0" y="0"/>
                    </a:moveTo>
                    <a:lnTo>
                      <a:pt x="4" y="3737"/>
                    </a:lnTo>
                  </a:path>
                </a:pathLst>
              </a:custGeom>
              <a:noFill/>
              <a:ln w="28575" cap="sq">
                <a:solidFill>
                  <a:schemeClr val="tx1"/>
                </a:solidFill>
                <a:prstDash val="solid"/>
                <a:round/>
                <a:headEnd/>
                <a:tailEnd/>
              </a:ln>
              <a:effectLst/>
            </p:spPr>
            <p:txBody>
              <a:bodyPr wrap="none" lIns="19050" tIns="19050" rIns="19050" bIns="19050" anchor="ctr" anchorCtr="1"/>
              <a:lstStyle/>
              <a:p>
                <a:endParaRPr lang="zh-CN" altLang="en-US"/>
              </a:p>
            </p:txBody>
          </p:sp>
          <p:sp>
            <p:nvSpPr>
              <p:cNvPr id="657606" name="Freeform 198"/>
              <p:cNvSpPr>
                <a:spLocks/>
              </p:cNvSpPr>
              <p:nvPr/>
            </p:nvSpPr>
            <p:spPr bwMode="auto">
              <a:xfrm>
                <a:off x="5453" y="491"/>
                <a:ext cx="1" cy="3737"/>
              </a:xfrm>
              <a:custGeom>
                <a:avLst/>
                <a:gdLst/>
                <a:ahLst/>
                <a:cxnLst>
                  <a:cxn ang="0">
                    <a:pos x="0" y="0"/>
                  </a:cxn>
                  <a:cxn ang="0">
                    <a:pos x="1" y="3737"/>
                  </a:cxn>
                </a:cxnLst>
                <a:rect l="0" t="0" r="r" b="b"/>
                <a:pathLst>
                  <a:path w="1" h="3737">
                    <a:moveTo>
                      <a:pt x="0" y="0"/>
                    </a:moveTo>
                    <a:lnTo>
                      <a:pt x="1" y="3737"/>
                    </a:lnTo>
                  </a:path>
                </a:pathLst>
              </a:custGeom>
              <a:noFill/>
              <a:ln w="28575" cap="sq">
                <a:solidFill>
                  <a:schemeClr val="tx1"/>
                </a:solidFill>
                <a:prstDash val="solid"/>
                <a:round/>
                <a:headEnd/>
                <a:tailEnd/>
              </a:ln>
              <a:effectLst/>
            </p:spPr>
            <p:txBody>
              <a:bodyPr wrap="none"/>
              <a:lstStyle/>
              <a:p>
                <a:endParaRPr lang="zh-CN" altLang="en-US"/>
              </a:p>
            </p:txBody>
          </p:sp>
          <p:grpSp>
            <p:nvGrpSpPr>
              <p:cNvPr id="20" name="Group 199"/>
              <p:cNvGrpSpPr>
                <a:grpSpLocks/>
              </p:cNvGrpSpPr>
              <p:nvPr/>
            </p:nvGrpSpPr>
            <p:grpSpPr bwMode="auto">
              <a:xfrm>
                <a:off x="192" y="4223"/>
                <a:ext cx="5261" cy="1"/>
                <a:chOff x="192" y="3930"/>
                <a:chExt cx="5261" cy="1"/>
              </a:xfrm>
            </p:grpSpPr>
            <p:sp>
              <p:nvSpPr>
                <p:cNvPr id="657608" name="Freeform 200"/>
                <p:cNvSpPr>
                  <a:spLocks/>
                </p:cNvSpPr>
                <p:nvPr/>
              </p:nvSpPr>
              <p:spPr bwMode="auto">
                <a:xfrm>
                  <a:off x="4899" y="3930"/>
                  <a:ext cx="554" cy="1"/>
                </a:xfrm>
                <a:custGeom>
                  <a:avLst/>
                  <a:gdLst/>
                  <a:ahLst/>
                  <a:cxnLst>
                    <a:cxn ang="0">
                      <a:pos x="0" y="0"/>
                    </a:cxn>
                    <a:cxn ang="0">
                      <a:pos x="554" y="1"/>
                    </a:cxn>
                  </a:cxnLst>
                  <a:rect l="0" t="0" r="r" b="b"/>
                  <a:pathLst>
                    <a:path w="554" h="1">
                      <a:moveTo>
                        <a:pt x="0" y="0"/>
                      </a:moveTo>
                      <a:lnTo>
                        <a:pt x="554" y="1"/>
                      </a:lnTo>
                    </a:path>
                  </a:pathLst>
                </a:custGeom>
                <a:noFill/>
                <a:ln w="28575" cmpd="sng">
                  <a:solidFill>
                    <a:schemeClr val="tx1"/>
                  </a:solidFill>
                  <a:round/>
                  <a:headEnd/>
                  <a:tailEnd/>
                </a:ln>
                <a:effectLst/>
              </p:spPr>
              <p:txBody>
                <a:bodyPr wrap="none"/>
                <a:lstStyle/>
                <a:p>
                  <a:endParaRPr lang="zh-CN" altLang="en-US"/>
                </a:p>
              </p:txBody>
            </p:sp>
            <p:sp>
              <p:nvSpPr>
                <p:cNvPr id="657609" name="Line 201"/>
                <p:cNvSpPr>
                  <a:spLocks noChangeShapeType="1"/>
                </p:cNvSpPr>
                <p:nvPr/>
              </p:nvSpPr>
              <p:spPr bwMode="auto">
                <a:xfrm>
                  <a:off x="192" y="3931"/>
                  <a:ext cx="4704" cy="0"/>
                </a:xfrm>
                <a:prstGeom prst="line">
                  <a:avLst/>
                </a:prstGeom>
                <a:noFill/>
                <a:ln w="28575" cap="sq">
                  <a:solidFill>
                    <a:schemeClr val="tx1"/>
                  </a:solidFill>
                  <a:round/>
                  <a:headEnd/>
                  <a:tailEnd/>
                </a:ln>
                <a:effectLst/>
              </p:spPr>
              <p:txBody>
                <a:bodyPr wrap="none" lIns="19050" tIns="19050" rIns="19050" bIns="19050" anchor="ctr" anchorCtr="1"/>
                <a:lstStyle/>
                <a:p>
                  <a:endParaRPr lang="zh-CN" altLang="en-US"/>
                </a:p>
              </p:txBody>
            </p:sp>
          </p:grpSp>
        </p:grpSp>
      </p:grpSp>
      <p:sp>
        <p:nvSpPr>
          <p:cNvPr id="657610" name="Text Box 202"/>
          <p:cNvSpPr txBox="1">
            <a:spLocks noChangeArrowheads="1"/>
          </p:cNvSpPr>
          <p:nvPr/>
        </p:nvSpPr>
        <p:spPr bwMode="auto">
          <a:xfrm>
            <a:off x="287338" y="2346325"/>
            <a:ext cx="692150" cy="396875"/>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取指</a:t>
            </a:r>
          </a:p>
        </p:txBody>
      </p:sp>
      <p:grpSp>
        <p:nvGrpSpPr>
          <p:cNvPr id="21" name="Group 203"/>
          <p:cNvGrpSpPr>
            <a:grpSpLocks/>
          </p:cNvGrpSpPr>
          <p:nvPr/>
        </p:nvGrpSpPr>
        <p:grpSpPr bwMode="auto">
          <a:xfrm>
            <a:off x="1049338" y="2971800"/>
            <a:ext cx="7508875" cy="1588"/>
            <a:chOff x="723" y="1847"/>
            <a:chExt cx="4730" cy="1"/>
          </a:xfrm>
        </p:grpSpPr>
        <p:sp>
          <p:nvSpPr>
            <p:cNvPr id="657612" name="Freeform 204"/>
            <p:cNvSpPr>
              <a:spLocks/>
            </p:cNvSpPr>
            <p:nvPr/>
          </p:nvSpPr>
          <p:spPr bwMode="auto">
            <a:xfrm>
              <a:off x="723" y="1847"/>
              <a:ext cx="4173" cy="1"/>
            </a:xfrm>
            <a:custGeom>
              <a:avLst/>
              <a:gdLst/>
              <a:ahLst/>
              <a:cxnLst>
                <a:cxn ang="0">
                  <a:pos x="0" y="1"/>
                </a:cxn>
                <a:cxn ang="0">
                  <a:pos x="4173" y="0"/>
                </a:cxn>
              </a:cxnLst>
              <a:rect l="0" t="0" r="r" b="b"/>
              <a:pathLst>
                <a:path w="4173" h="1">
                  <a:moveTo>
                    <a:pt x="0" y="1"/>
                  </a:moveTo>
                  <a:lnTo>
                    <a:pt x="4173" y="0"/>
                  </a:lnTo>
                </a:path>
              </a:pathLst>
            </a:custGeom>
            <a:noFill/>
            <a:ln w="19050" cap="flat" cmpd="sng">
              <a:solidFill>
                <a:schemeClr val="tx1"/>
              </a:solidFill>
              <a:prstDash val="solid"/>
              <a:round/>
              <a:headEnd/>
              <a:tailEnd/>
            </a:ln>
            <a:effectLst/>
          </p:spPr>
          <p:txBody>
            <a:bodyPr wrap="none" lIns="19050" tIns="19050" rIns="19050" bIns="19050" anchor="ctr" anchorCtr="1"/>
            <a:lstStyle/>
            <a:p>
              <a:endParaRPr lang="zh-CN" altLang="en-US"/>
            </a:p>
          </p:txBody>
        </p:sp>
        <p:sp>
          <p:nvSpPr>
            <p:cNvPr id="657613" name="Line 205"/>
            <p:cNvSpPr>
              <a:spLocks noChangeShapeType="1"/>
            </p:cNvSpPr>
            <p:nvPr/>
          </p:nvSpPr>
          <p:spPr bwMode="auto">
            <a:xfrm>
              <a:off x="4896" y="1847"/>
              <a:ext cx="557" cy="0"/>
            </a:xfrm>
            <a:prstGeom prst="line">
              <a:avLst/>
            </a:prstGeom>
            <a:noFill/>
            <a:ln w="19050">
              <a:solidFill>
                <a:schemeClr val="tx1"/>
              </a:solidFill>
              <a:round/>
              <a:headEnd/>
              <a:tailEnd/>
            </a:ln>
            <a:effectLst/>
          </p:spPr>
          <p:txBody>
            <a:bodyPr wrap="none"/>
            <a:lstStyle/>
            <a:p>
              <a:endParaRPr lang="zh-CN" altLang="en-US"/>
            </a:p>
          </p:txBody>
        </p:sp>
      </p:grpSp>
      <p:sp>
        <p:nvSpPr>
          <p:cNvPr id="657614" name="Rectangle 206"/>
          <p:cNvSpPr>
            <a:spLocks noChangeArrowheads="1"/>
          </p:cNvSpPr>
          <p:nvPr/>
        </p:nvSpPr>
        <p:spPr bwMode="auto">
          <a:xfrm>
            <a:off x="1049338" y="2971800"/>
            <a:ext cx="914400" cy="406400"/>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r>
              <a:rPr lang="zh-CN" altLang="en-US" sz="2000">
                <a:latin typeface="Times New Roman" pitchFamily="18" charset="0"/>
              </a:rPr>
              <a:t>02</a:t>
            </a:r>
          </a:p>
        </p:txBody>
      </p:sp>
      <p:grpSp>
        <p:nvGrpSpPr>
          <p:cNvPr id="22" name="Group 207"/>
          <p:cNvGrpSpPr>
            <a:grpSpLocks/>
          </p:cNvGrpSpPr>
          <p:nvPr/>
        </p:nvGrpSpPr>
        <p:grpSpPr bwMode="auto">
          <a:xfrm>
            <a:off x="1049338" y="6245225"/>
            <a:ext cx="7508875" cy="3175"/>
            <a:chOff x="723" y="3664"/>
            <a:chExt cx="4730" cy="2"/>
          </a:xfrm>
        </p:grpSpPr>
        <p:sp>
          <p:nvSpPr>
            <p:cNvPr id="657616" name="Freeform 208"/>
            <p:cNvSpPr>
              <a:spLocks/>
            </p:cNvSpPr>
            <p:nvPr/>
          </p:nvSpPr>
          <p:spPr bwMode="auto">
            <a:xfrm>
              <a:off x="723" y="3665"/>
              <a:ext cx="4173" cy="1"/>
            </a:xfrm>
            <a:custGeom>
              <a:avLst/>
              <a:gdLst/>
              <a:ahLst/>
              <a:cxnLst>
                <a:cxn ang="0">
                  <a:pos x="0" y="1"/>
                </a:cxn>
                <a:cxn ang="0">
                  <a:pos x="4173" y="0"/>
                </a:cxn>
              </a:cxnLst>
              <a:rect l="0" t="0" r="r" b="b"/>
              <a:pathLst>
                <a:path w="4173" h="1">
                  <a:moveTo>
                    <a:pt x="0" y="1"/>
                  </a:moveTo>
                  <a:lnTo>
                    <a:pt x="4173" y="0"/>
                  </a:lnTo>
                </a:path>
              </a:pathLst>
            </a:custGeom>
            <a:noFill/>
            <a:ln w="19050" cap="flat" cmpd="sng">
              <a:solidFill>
                <a:schemeClr val="tx1"/>
              </a:solidFill>
              <a:prstDash val="solid"/>
              <a:round/>
              <a:headEnd/>
              <a:tailEnd/>
            </a:ln>
            <a:effectLst/>
          </p:spPr>
          <p:txBody>
            <a:bodyPr wrap="none" lIns="19050" tIns="19050" rIns="19050" bIns="19050" anchor="ctr" anchorCtr="1"/>
            <a:lstStyle/>
            <a:p>
              <a:endParaRPr lang="zh-CN" altLang="en-US"/>
            </a:p>
          </p:txBody>
        </p:sp>
        <p:sp>
          <p:nvSpPr>
            <p:cNvPr id="657617" name="Line 209"/>
            <p:cNvSpPr>
              <a:spLocks noChangeShapeType="1"/>
            </p:cNvSpPr>
            <p:nvPr/>
          </p:nvSpPr>
          <p:spPr bwMode="auto">
            <a:xfrm>
              <a:off x="4896" y="3664"/>
              <a:ext cx="557" cy="0"/>
            </a:xfrm>
            <a:prstGeom prst="line">
              <a:avLst/>
            </a:prstGeom>
            <a:noFill/>
            <a:ln w="19050">
              <a:solidFill>
                <a:schemeClr val="tx1"/>
              </a:solidFill>
              <a:round/>
              <a:headEnd/>
              <a:tailEnd/>
            </a:ln>
            <a:effectLst/>
          </p:spPr>
          <p:txBody>
            <a:bodyPr wrap="none"/>
            <a:lstStyle/>
            <a:p>
              <a:endParaRPr lang="zh-CN" altLang="en-US"/>
            </a:p>
          </p:txBody>
        </p:sp>
      </p:grpSp>
      <p:sp>
        <p:nvSpPr>
          <p:cNvPr id="657618" name="Rectangle 210"/>
          <p:cNvSpPr>
            <a:spLocks noChangeArrowheads="1"/>
          </p:cNvSpPr>
          <p:nvPr/>
        </p:nvSpPr>
        <p:spPr bwMode="auto">
          <a:xfrm>
            <a:off x="1049338" y="6299200"/>
            <a:ext cx="914400" cy="406400"/>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r>
              <a:rPr lang="zh-CN" altLang="en-US" sz="2000">
                <a:latin typeface="Times New Roman" pitchFamily="18" charset="0"/>
              </a:rPr>
              <a:t>20</a:t>
            </a:r>
          </a:p>
        </p:txBody>
      </p:sp>
      <p:grpSp>
        <p:nvGrpSpPr>
          <p:cNvPr id="23" name="Group 211"/>
          <p:cNvGrpSpPr>
            <a:grpSpLocks/>
          </p:cNvGrpSpPr>
          <p:nvPr/>
        </p:nvGrpSpPr>
        <p:grpSpPr bwMode="auto">
          <a:xfrm>
            <a:off x="5926138" y="2971800"/>
            <a:ext cx="2667000" cy="406400"/>
            <a:chOff x="3792" y="1872"/>
            <a:chExt cx="1680" cy="256"/>
          </a:xfrm>
        </p:grpSpPr>
        <p:sp>
          <p:nvSpPr>
            <p:cNvPr id="657620" name="Rectangle 212"/>
            <p:cNvSpPr>
              <a:spLocks noChangeArrowheads="1"/>
            </p:cNvSpPr>
            <p:nvPr/>
          </p:nvSpPr>
          <p:spPr bwMode="auto">
            <a:xfrm>
              <a:off x="4633" y="1872"/>
              <a:ext cx="278" cy="256"/>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r>
                <a:rPr lang="zh-CN" altLang="en-US" sz="2000">
                  <a:latin typeface="Times New Roman" pitchFamily="18" charset="0"/>
                </a:rPr>
                <a:t>×</a:t>
              </a:r>
            </a:p>
          </p:txBody>
        </p:sp>
        <p:sp>
          <p:nvSpPr>
            <p:cNvPr id="657621" name="Rectangle 213"/>
            <p:cNvSpPr>
              <a:spLocks noChangeArrowheads="1"/>
            </p:cNvSpPr>
            <p:nvPr/>
          </p:nvSpPr>
          <p:spPr bwMode="auto">
            <a:xfrm>
              <a:off x="4913" y="1872"/>
              <a:ext cx="278" cy="256"/>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r>
                <a:rPr lang="zh-CN" altLang="en-US" sz="2000">
                  <a:latin typeface="Times New Roman" pitchFamily="18" charset="0"/>
                </a:rPr>
                <a:t>×</a:t>
              </a:r>
            </a:p>
          </p:txBody>
        </p:sp>
        <p:sp>
          <p:nvSpPr>
            <p:cNvPr id="657622" name="Rectangle 214"/>
            <p:cNvSpPr>
              <a:spLocks noChangeArrowheads="1"/>
            </p:cNvSpPr>
            <p:nvPr/>
          </p:nvSpPr>
          <p:spPr bwMode="auto">
            <a:xfrm>
              <a:off x="5194" y="1872"/>
              <a:ext cx="278" cy="256"/>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r>
                <a:rPr lang="zh-CN" altLang="en-US" sz="2000">
                  <a:latin typeface="Times New Roman" pitchFamily="18" charset="0"/>
                </a:rPr>
                <a:t>×</a:t>
              </a:r>
            </a:p>
          </p:txBody>
        </p:sp>
        <p:sp>
          <p:nvSpPr>
            <p:cNvPr id="657623" name="Rectangle 215"/>
            <p:cNvSpPr>
              <a:spLocks noChangeArrowheads="1"/>
            </p:cNvSpPr>
            <p:nvPr/>
          </p:nvSpPr>
          <p:spPr bwMode="auto">
            <a:xfrm>
              <a:off x="4352" y="1872"/>
              <a:ext cx="278" cy="256"/>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r>
                <a:rPr lang="zh-CN" altLang="en-US" sz="2000">
                  <a:latin typeface="Times New Roman" pitchFamily="18" charset="0"/>
                </a:rPr>
                <a:t>×</a:t>
              </a:r>
            </a:p>
          </p:txBody>
        </p:sp>
        <p:sp>
          <p:nvSpPr>
            <p:cNvPr id="657624" name="Rectangle 216"/>
            <p:cNvSpPr>
              <a:spLocks noChangeArrowheads="1"/>
            </p:cNvSpPr>
            <p:nvPr/>
          </p:nvSpPr>
          <p:spPr bwMode="auto">
            <a:xfrm>
              <a:off x="3792" y="1872"/>
              <a:ext cx="278" cy="256"/>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r>
                <a:rPr lang="zh-CN" altLang="en-US" sz="2000">
                  <a:latin typeface="Times New Roman" pitchFamily="18" charset="0"/>
                </a:rPr>
                <a:t>×</a:t>
              </a:r>
            </a:p>
          </p:txBody>
        </p:sp>
        <p:sp>
          <p:nvSpPr>
            <p:cNvPr id="657625" name="Rectangle 217"/>
            <p:cNvSpPr>
              <a:spLocks noChangeArrowheads="1"/>
            </p:cNvSpPr>
            <p:nvPr/>
          </p:nvSpPr>
          <p:spPr bwMode="auto">
            <a:xfrm>
              <a:off x="4072" y="1872"/>
              <a:ext cx="278" cy="256"/>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r>
                <a:rPr lang="zh-CN" altLang="en-US" sz="2000">
                  <a:latin typeface="Times New Roman" pitchFamily="18" charset="0"/>
                </a:rPr>
                <a:t>×</a:t>
              </a:r>
            </a:p>
          </p:txBody>
        </p:sp>
      </p:grpSp>
      <p:grpSp>
        <p:nvGrpSpPr>
          <p:cNvPr id="24" name="Group 218"/>
          <p:cNvGrpSpPr>
            <a:grpSpLocks/>
          </p:cNvGrpSpPr>
          <p:nvPr/>
        </p:nvGrpSpPr>
        <p:grpSpPr bwMode="auto">
          <a:xfrm>
            <a:off x="5910263" y="2565400"/>
            <a:ext cx="2652712" cy="406400"/>
            <a:chOff x="3782" y="1616"/>
            <a:chExt cx="1671" cy="256"/>
          </a:xfrm>
        </p:grpSpPr>
        <p:sp>
          <p:nvSpPr>
            <p:cNvPr id="657627" name="Rectangle 219"/>
            <p:cNvSpPr>
              <a:spLocks noChangeArrowheads="1"/>
            </p:cNvSpPr>
            <p:nvPr/>
          </p:nvSpPr>
          <p:spPr bwMode="auto">
            <a:xfrm>
              <a:off x="4339" y="1616"/>
              <a:ext cx="279" cy="256"/>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r>
                <a:rPr lang="zh-CN" altLang="en-US" sz="2000">
                  <a:latin typeface="Times New Roman" pitchFamily="18" charset="0"/>
                </a:rPr>
                <a:t>0</a:t>
              </a:r>
            </a:p>
          </p:txBody>
        </p:sp>
        <p:sp>
          <p:nvSpPr>
            <p:cNvPr id="657628" name="Rectangle 220"/>
            <p:cNvSpPr>
              <a:spLocks noChangeArrowheads="1"/>
            </p:cNvSpPr>
            <p:nvPr/>
          </p:nvSpPr>
          <p:spPr bwMode="auto">
            <a:xfrm>
              <a:off x="4061" y="1616"/>
              <a:ext cx="278" cy="256"/>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r>
                <a:rPr lang="zh-CN" altLang="en-US" sz="2000">
                  <a:latin typeface="Times New Roman" pitchFamily="18" charset="0"/>
                </a:rPr>
                <a:t>0</a:t>
              </a:r>
            </a:p>
          </p:txBody>
        </p:sp>
        <p:sp>
          <p:nvSpPr>
            <p:cNvPr id="657629" name="Rectangle 221"/>
            <p:cNvSpPr>
              <a:spLocks noChangeArrowheads="1"/>
            </p:cNvSpPr>
            <p:nvPr/>
          </p:nvSpPr>
          <p:spPr bwMode="auto">
            <a:xfrm>
              <a:off x="3782" y="1616"/>
              <a:ext cx="279" cy="256"/>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r>
                <a:rPr lang="zh-CN" altLang="en-US" sz="2000">
                  <a:latin typeface="Times New Roman" pitchFamily="18" charset="0"/>
                </a:rPr>
                <a:t>0</a:t>
              </a:r>
            </a:p>
          </p:txBody>
        </p:sp>
        <p:sp>
          <p:nvSpPr>
            <p:cNvPr id="657630" name="Rectangle 222"/>
            <p:cNvSpPr>
              <a:spLocks noChangeArrowheads="1"/>
            </p:cNvSpPr>
            <p:nvPr/>
          </p:nvSpPr>
          <p:spPr bwMode="auto">
            <a:xfrm>
              <a:off x="5175" y="1616"/>
              <a:ext cx="278" cy="256"/>
            </a:xfrm>
            <a:prstGeom prst="rect">
              <a:avLst/>
            </a:prstGeom>
            <a:noFill/>
            <a:ln w="9525">
              <a:noFill/>
              <a:miter lim="800000"/>
              <a:headEnd/>
              <a:tailEnd/>
            </a:ln>
            <a:effectLst/>
          </p:spPr>
          <p:txBody>
            <a:bodyPr/>
            <a:lstStyle/>
            <a:p>
              <a:pPr>
                <a:buClr>
                  <a:schemeClr val="accent2"/>
                </a:buClr>
                <a:buSzPct val="80000"/>
                <a:buFont typeface="Wingdings" pitchFamily="2" charset="2"/>
                <a:buNone/>
              </a:pPr>
              <a:r>
                <a:rPr lang="zh-CN" altLang="en-US" sz="2000">
                  <a:latin typeface="Times New Roman" pitchFamily="18" charset="0"/>
                </a:rPr>
                <a:t>  0</a:t>
              </a:r>
            </a:p>
          </p:txBody>
        </p:sp>
        <p:sp>
          <p:nvSpPr>
            <p:cNvPr id="657631" name="Rectangle 223"/>
            <p:cNvSpPr>
              <a:spLocks noChangeArrowheads="1"/>
            </p:cNvSpPr>
            <p:nvPr/>
          </p:nvSpPr>
          <p:spPr bwMode="auto">
            <a:xfrm>
              <a:off x="4896" y="1616"/>
              <a:ext cx="279" cy="256"/>
            </a:xfrm>
            <a:prstGeom prst="rect">
              <a:avLst/>
            </a:prstGeom>
            <a:noFill/>
            <a:ln w="9525">
              <a:noFill/>
              <a:miter lim="800000"/>
              <a:headEnd/>
              <a:tailEnd/>
            </a:ln>
            <a:effectLst/>
          </p:spPr>
          <p:txBody>
            <a:bodyPr/>
            <a:lstStyle/>
            <a:p>
              <a:pPr>
                <a:buClr>
                  <a:schemeClr val="accent2"/>
                </a:buClr>
                <a:buSzPct val="80000"/>
                <a:buFont typeface="Wingdings" pitchFamily="2" charset="2"/>
                <a:buNone/>
              </a:pPr>
              <a:r>
                <a:rPr lang="zh-CN" altLang="en-US" sz="2000">
                  <a:latin typeface="Times New Roman" pitchFamily="18" charset="0"/>
                </a:rPr>
                <a:t>  1</a:t>
              </a:r>
            </a:p>
          </p:txBody>
        </p:sp>
        <p:sp>
          <p:nvSpPr>
            <p:cNvPr id="657632" name="Rectangle 224"/>
            <p:cNvSpPr>
              <a:spLocks noChangeArrowheads="1"/>
            </p:cNvSpPr>
            <p:nvPr/>
          </p:nvSpPr>
          <p:spPr bwMode="auto">
            <a:xfrm>
              <a:off x="4618" y="1616"/>
              <a:ext cx="278" cy="256"/>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r>
                <a:rPr lang="zh-CN" altLang="en-US" sz="2000">
                  <a:latin typeface="Times New Roman" pitchFamily="18" charset="0"/>
                </a:rPr>
                <a:t>0</a:t>
              </a:r>
            </a:p>
          </p:txBody>
        </p:sp>
      </p:grpSp>
      <p:grpSp>
        <p:nvGrpSpPr>
          <p:cNvPr id="25" name="Group 225"/>
          <p:cNvGrpSpPr>
            <a:grpSpLocks/>
          </p:cNvGrpSpPr>
          <p:nvPr/>
        </p:nvGrpSpPr>
        <p:grpSpPr bwMode="auto">
          <a:xfrm>
            <a:off x="5910263" y="4173538"/>
            <a:ext cx="2652712" cy="423862"/>
            <a:chOff x="3782" y="2629"/>
            <a:chExt cx="1671" cy="267"/>
          </a:xfrm>
        </p:grpSpPr>
        <p:sp>
          <p:nvSpPr>
            <p:cNvPr id="657634" name="Rectangle 226"/>
            <p:cNvSpPr>
              <a:spLocks noChangeArrowheads="1"/>
            </p:cNvSpPr>
            <p:nvPr/>
          </p:nvSpPr>
          <p:spPr bwMode="auto">
            <a:xfrm>
              <a:off x="4618" y="2629"/>
              <a:ext cx="278" cy="256"/>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r>
                <a:rPr lang="zh-CN" altLang="en-US" sz="2000">
                  <a:latin typeface="Times New Roman" pitchFamily="18" charset="0"/>
                </a:rPr>
                <a:t>0</a:t>
              </a:r>
            </a:p>
          </p:txBody>
        </p:sp>
        <p:sp>
          <p:nvSpPr>
            <p:cNvPr id="657635" name="Rectangle 227"/>
            <p:cNvSpPr>
              <a:spLocks noChangeArrowheads="1"/>
            </p:cNvSpPr>
            <p:nvPr/>
          </p:nvSpPr>
          <p:spPr bwMode="auto">
            <a:xfrm>
              <a:off x="4339" y="2629"/>
              <a:ext cx="279" cy="256"/>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r>
                <a:rPr lang="zh-CN" altLang="en-US" sz="2000">
                  <a:latin typeface="Times New Roman" pitchFamily="18" charset="0"/>
                </a:rPr>
                <a:t>1</a:t>
              </a:r>
            </a:p>
          </p:txBody>
        </p:sp>
        <p:sp>
          <p:nvSpPr>
            <p:cNvPr id="657636" name="Rectangle 228"/>
            <p:cNvSpPr>
              <a:spLocks noChangeArrowheads="1"/>
            </p:cNvSpPr>
            <p:nvPr/>
          </p:nvSpPr>
          <p:spPr bwMode="auto">
            <a:xfrm>
              <a:off x="4061" y="2629"/>
              <a:ext cx="278" cy="256"/>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r>
                <a:rPr lang="zh-CN" altLang="en-US" sz="2000">
                  <a:latin typeface="Times New Roman" pitchFamily="18" charset="0"/>
                </a:rPr>
                <a:t>0</a:t>
              </a:r>
            </a:p>
          </p:txBody>
        </p:sp>
        <p:sp>
          <p:nvSpPr>
            <p:cNvPr id="657637" name="Rectangle 229"/>
            <p:cNvSpPr>
              <a:spLocks noChangeArrowheads="1"/>
            </p:cNvSpPr>
            <p:nvPr/>
          </p:nvSpPr>
          <p:spPr bwMode="auto">
            <a:xfrm>
              <a:off x="3782" y="2629"/>
              <a:ext cx="279" cy="256"/>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r>
                <a:rPr lang="zh-CN" altLang="en-US" sz="2000">
                  <a:latin typeface="Times New Roman" pitchFamily="18" charset="0"/>
                </a:rPr>
                <a:t>0</a:t>
              </a:r>
            </a:p>
          </p:txBody>
        </p:sp>
        <p:sp>
          <p:nvSpPr>
            <p:cNvPr id="657638" name="Rectangle 230"/>
            <p:cNvSpPr>
              <a:spLocks noChangeArrowheads="1"/>
            </p:cNvSpPr>
            <p:nvPr/>
          </p:nvSpPr>
          <p:spPr bwMode="auto">
            <a:xfrm>
              <a:off x="5175" y="2629"/>
              <a:ext cx="278" cy="256"/>
            </a:xfrm>
            <a:prstGeom prst="rect">
              <a:avLst/>
            </a:prstGeom>
            <a:noFill/>
            <a:ln w="9525">
              <a:noFill/>
              <a:miter lim="800000"/>
              <a:headEnd/>
              <a:tailEnd/>
            </a:ln>
            <a:effectLst/>
          </p:spPr>
          <p:txBody>
            <a:bodyPr/>
            <a:lstStyle/>
            <a:p>
              <a:pPr>
                <a:buClr>
                  <a:schemeClr val="accent2"/>
                </a:buClr>
                <a:buSzPct val="80000"/>
                <a:buFont typeface="Wingdings" pitchFamily="2" charset="2"/>
                <a:buNone/>
              </a:pPr>
              <a:r>
                <a:rPr lang="zh-CN" altLang="en-US" sz="2000">
                  <a:latin typeface="Times New Roman" pitchFamily="18" charset="0"/>
                </a:rPr>
                <a:t>  1</a:t>
              </a:r>
            </a:p>
          </p:txBody>
        </p:sp>
        <p:sp>
          <p:nvSpPr>
            <p:cNvPr id="657639" name="Rectangle 231"/>
            <p:cNvSpPr>
              <a:spLocks noChangeArrowheads="1"/>
            </p:cNvSpPr>
            <p:nvPr/>
          </p:nvSpPr>
          <p:spPr bwMode="auto">
            <a:xfrm>
              <a:off x="4896" y="2640"/>
              <a:ext cx="279" cy="256"/>
            </a:xfrm>
            <a:prstGeom prst="rect">
              <a:avLst/>
            </a:prstGeom>
            <a:noFill/>
            <a:ln w="9525">
              <a:noFill/>
              <a:miter lim="800000"/>
              <a:headEnd/>
              <a:tailEnd/>
            </a:ln>
            <a:effectLst/>
          </p:spPr>
          <p:txBody>
            <a:bodyPr/>
            <a:lstStyle/>
            <a:p>
              <a:pPr>
                <a:buClr>
                  <a:schemeClr val="accent2"/>
                </a:buClr>
                <a:buSzPct val="80000"/>
                <a:buFont typeface="Wingdings" pitchFamily="2" charset="2"/>
                <a:buNone/>
              </a:pPr>
              <a:r>
                <a:rPr lang="zh-CN" altLang="en-US" sz="2000">
                  <a:latin typeface="Times New Roman" pitchFamily="18" charset="0"/>
                </a:rPr>
                <a:t>  0</a:t>
              </a:r>
            </a:p>
          </p:txBody>
        </p:sp>
      </p:grpSp>
      <p:grpSp>
        <p:nvGrpSpPr>
          <p:cNvPr id="26" name="Group 232"/>
          <p:cNvGrpSpPr>
            <a:grpSpLocks/>
          </p:cNvGrpSpPr>
          <p:nvPr/>
        </p:nvGrpSpPr>
        <p:grpSpPr bwMode="auto">
          <a:xfrm>
            <a:off x="5926138" y="6223000"/>
            <a:ext cx="2652712" cy="482600"/>
            <a:chOff x="3792" y="3920"/>
            <a:chExt cx="1671" cy="304"/>
          </a:xfrm>
        </p:grpSpPr>
        <p:sp>
          <p:nvSpPr>
            <p:cNvPr id="657641" name="Rectangle 233"/>
            <p:cNvSpPr>
              <a:spLocks noChangeArrowheads="1"/>
            </p:cNvSpPr>
            <p:nvPr/>
          </p:nvSpPr>
          <p:spPr bwMode="auto">
            <a:xfrm>
              <a:off x="5175" y="3920"/>
              <a:ext cx="278" cy="256"/>
            </a:xfrm>
            <a:prstGeom prst="rect">
              <a:avLst/>
            </a:prstGeom>
            <a:noFill/>
            <a:ln w="9525">
              <a:noFill/>
              <a:miter lim="800000"/>
              <a:headEnd/>
              <a:tailEnd/>
            </a:ln>
            <a:effectLst/>
          </p:spPr>
          <p:txBody>
            <a:bodyPr/>
            <a:lstStyle/>
            <a:p>
              <a:pPr>
                <a:buClr>
                  <a:schemeClr val="accent2"/>
                </a:buClr>
                <a:buSzPct val="80000"/>
                <a:buFont typeface="Wingdings" pitchFamily="2" charset="2"/>
                <a:buNone/>
              </a:pPr>
              <a:endParaRPr lang="zh-CN" altLang="en-US" sz="2000">
                <a:solidFill>
                  <a:schemeClr val="folHlink"/>
                </a:solidFill>
                <a:latin typeface="Times New Roman" pitchFamily="18" charset="0"/>
              </a:endParaRPr>
            </a:p>
          </p:txBody>
        </p:sp>
        <p:sp>
          <p:nvSpPr>
            <p:cNvPr id="657642" name="Rectangle 234"/>
            <p:cNvSpPr>
              <a:spLocks noChangeArrowheads="1"/>
            </p:cNvSpPr>
            <p:nvPr/>
          </p:nvSpPr>
          <p:spPr bwMode="auto">
            <a:xfrm>
              <a:off x="4896" y="3920"/>
              <a:ext cx="279" cy="256"/>
            </a:xfrm>
            <a:prstGeom prst="rect">
              <a:avLst/>
            </a:prstGeom>
            <a:noFill/>
            <a:ln w="9525">
              <a:noFill/>
              <a:miter lim="800000"/>
              <a:headEnd/>
              <a:tailEnd/>
            </a:ln>
            <a:effectLst/>
          </p:spPr>
          <p:txBody>
            <a:bodyPr/>
            <a:lstStyle/>
            <a:p>
              <a:pPr>
                <a:buClr>
                  <a:schemeClr val="accent2"/>
                </a:buClr>
                <a:buSzPct val="80000"/>
                <a:buFont typeface="Wingdings" pitchFamily="2" charset="2"/>
                <a:buNone/>
              </a:pPr>
              <a:endParaRPr lang="zh-CN" altLang="en-US" sz="2000">
                <a:solidFill>
                  <a:schemeClr val="folHlink"/>
                </a:solidFill>
                <a:latin typeface="Times New Roman" pitchFamily="18" charset="0"/>
              </a:endParaRPr>
            </a:p>
          </p:txBody>
        </p:sp>
        <p:sp>
          <p:nvSpPr>
            <p:cNvPr id="657643" name="Rectangle 235"/>
            <p:cNvSpPr>
              <a:spLocks noChangeArrowheads="1"/>
            </p:cNvSpPr>
            <p:nvPr/>
          </p:nvSpPr>
          <p:spPr bwMode="auto">
            <a:xfrm>
              <a:off x="4628" y="3968"/>
              <a:ext cx="278" cy="256"/>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r>
                <a:rPr lang="zh-CN" altLang="en-US" sz="2000">
                  <a:solidFill>
                    <a:schemeClr val="folHlink"/>
                  </a:solidFill>
                  <a:latin typeface="Times New Roman" pitchFamily="18" charset="0"/>
                </a:rPr>
                <a:t>0</a:t>
              </a:r>
            </a:p>
          </p:txBody>
        </p:sp>
        <p:sp>
          <p:nvSpPr>
            <p:cNvPr id="657644" name="Rectangle 236"/>
            <p:cNvSpPr>
              <a:spLocks noChangeArrowheads="1"/>
            </p:cNvSpPr>
            <p:nvPr/>
          </p:nvSpPr>
          <p:spPr bwMode="auto">
            <a:xfrm>
              <a:off x="4349" y="3968"/>
              <a:ext cx="279" cy="256"/>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r>
                <a:rPr lang="zh-CN" altLang="en-US" sz="2000">
                  <a:solidFill>
                    <a:schemeClr val="folHlink"/>
                  </a:solidFill>
                  <a:latin typeface="Times New Roman" pitchFamily="18" charset="0"/>
                </a:rPr>
                <a:t>0</a:t>
              </a:r>
            </a:p>
          </p:txBody>
        </p:sp>
        <p:sp>
          <p:nvSpPr>
            <p:cNvPr id="657645" name="Rectangle 237"/>
            <p:cNvSpPr>
              <a:spLocks noChangeArrowheads="1"/>
            </p:cNvSpPr>
            <p:nvPr/>
          </p:nvSpPr>
          <p:spPr bwMode="auto">
            <a:xfrm>
              <a:off x="4071" y="3968"/>
              <a:ext cx="278" cy="256"/>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r>
                <a:rPr lang="zh-CN" altLang="en-US" sz="2000">
                  <a:solidFill>
                    <a:schemeClr val="folHlink"/>
                  </a:solidFill>
                  <a:latin typeface="Times New Roman" pitchFamily="18" charset="0"/>
                </a:rPr>
                <a:t>0</a:t>
              </a:r>
            </a:p>
          </p:txBody>
        </p:sp>
        <p:sp>
          <p:nvSpPr>
            <p:cNvPr id="657646" name="Rectangle 238"/>
            <p:cNvSpPr>
              <a:spLocks noChangeArrowheads="1"/>
            </p:cNvSpPr>
            <p:nvPr/>
          </p:nvSpPr>
          <p:spPr bwMode="auto">
            <a:xfrm>
              <a:off x="3792" y="3968"/>
              <a:ext cx="279" cy="256"/>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r>
                <a:rPr lang="zh-CN" altLang="en-US" sz="2000">
                  <a:solidFill>
                    <a:schemeClr val="folHlink"/>
                  </a:solidFill>
                  <a:latin typeface="Times New Roman" pitchFamily="18" charset="0"/>
                </a:rPr>
                <a:t>0</a:t>
              </a:r>
            </a:p>
          </p:txBody>
        </p:sp>
        <p:sp>
          <p:nvSpPr>
            <p:cNvPr id="657647" name="Rectangle 239"/>
            <p:cNvSpPr>
              <a:spLocks noChangeArrowheads="1"/>
            </p:cNvSpPr>
            <p:nvPr/>
          </p:nvSpPr>
          <p:spPr bwMode="auto">
            <a:xfrm>
              <a:off x="5185" y="3968"/>
              <a:ext cx="278" cy="256"/>
            </a:xfrm>
            <a:prstGeom prst="rect">
              <a:avLst/>
            </a:prstGeom>
            <a:noFill/>
            <a:ln w="9525">
              <a:noFill/>
              <a:miter lim="800000"/>
              <a:headEnd/>
              <a:tailEnd/>
            </a:ln>
            <a:effectLst/>
          </p:spPr>
          <p:txBody>
            <a:bodyPr/>
            <a:lstStyle/>
            <a:p>
              <a:pPr>
                <a:buClr>
                  <a:schemeClr val="accent2"/>
                </a:buClr>
                <a:buSzPct val="80000"/>
                <a:buFont typeface="Wingdings" pitchFamily="2" charset="2"/>
                <a:buNone/>
              </a:pPr>
              <a:r>
                <a:rPr lang="zh-CN" altLang="en-US" sz="2000">
                  <a:solidFill>
                    <a:schemeClr val="folHlink"/>
                  </a:solidFill>
                  <a:latin typeface="Times New Roman" pitchFamily="18" charset="0"/>
                </a:rPr>
                <a:t>  0</a:t>
              </a:r>
            </a:p>
          </p:txBody>
        </p:sp>
        <p:sp>
          <p:nvSpPr>
            <p:cNvPr id="657648" name="Rectangle 240"/>
            <p:cNvSpPr>
              <a:spLocks noChangeArrowheads="1"/>
            </p:cNvSpPr>
            <p:nvPr/>
          </p:nvSpPr>
          <p:spPr bwMode="auto">
            <a:xfrm>
              <a:off x="4906" y="3968"/>
              <a:ext cx="279" cy="256"/>
            </a:xfrm>
            <a:prstGeom prst="rect">
              <a:avLst/>
            </a:prstGeom>
            <a:noFill/>
            <a:ln w="9525">
              <a:noFill/>
              <a:miter lim="800000"/>
              <a:headEnd/>
              <a:tailEnd/>
            </a:ln>
            <a:effectLst/>
          </p:spPr>
          <p:txBody>
            <a:bodyPr/>
            <a:lstStyle/>
            <a:p>
              <a:pPr>
                <a:buClr>
                  <a:schemeClr val="accent2"/>
                </a:buClr>
                <a:buSzPct val="80000"/>
                <a:buFont typeface="Wingdings" pitchFamily="2" charset="2"/>
                <a:buNone/>
              </a:pPr>
              <a:r>
                <a:rPr lang="zh-CN" altLang="en-US" sz="2000">
                  <a:solidFill>
                    <a:schemeClr val="folHlink"/>
                  </a:solidFill>
                  <a:latin typeface="Times New Roman" pitchFamily="18" charset="0"/>
                </a:rPr>
                <a:t>  0</a:t>
              </a:r>
            </a:p>
          </p:txBody>
        </p:sp>
      </p:grpSp>
      <p:sp>
        <p:nvSpPr>
          <p:cNvPr id="657649" name="Rectangle 241"/>
          <p:cNvSpPr>
            <a:spLocks noChangeArrowheads="1"/>
          </p:cNvSpPr>
          <p:nvPr/>
        </p:nvSpPr>
        <p:spPr bwMode="auto">
          <a:xfrm>
            <a:off x="7848600" y="-76200"/>
            <a:ext cx="1447800" cy="838200"/>
          </a:xfrm>
          <a:prstGeom prst="rect">
            <a:avLst/>
          </a:prstGeom>
          <a:noFill/>
          <a:ln w="9525">
            <a:noFill/>
            <a:miter lim="800000"/>
            <a:headEnd/>
            <a:tailEnd/>
          </a:ln>
          <a:effectLst/>
        </p:spPr>
        <p:txBody>
          <a:bodyPr lIns="92075" tIns="46038" rIns="92075" bIns="46038" anchor="ctr"/>
          <a:lstStyle/>
          <a:p>
            <a:pPr>
              <a:spcBef>
                <a:spcPct val="0"/>
              </a:spcBef>
            </a:pPr>
            <a:r>
              <a:rPr lang="zh-CN" altLang="en-US" sz="4400">
                <a:solidFill>
                  <a:schemeClr val="tx2"/>
                </a:solidFill>
                <a:effectLst>
                  <a:outerShdw blurRad="38100" dist="38100" dir="2700000" algn="tl">
                    <a:srgbClr val="000000"/>
                  </a:outerShdw>
                </a:effectLst>
                <a:latin typeface="Arial" charset="0"/>
              </a:rPr>
              <a:t>10.2</a:t>
            </a:r>
          </a:p>
        </p:txBody>
      </p:sp>
      <p:grpSp>
        <p:nvGrpSpPr>
          <p:cNvPr id="27" name="Group 242"/>
          <p:cNvGrpSpPr>
            <a:grpSpLocks/>
          </p:cNvGrpSpPr>
          <p:nvPr/>
        </p:nvGrpSpPr>
        <p:grpSpPr bwMode="auto">
          <a:xfrm>
            <a:off x="2039938" y="1708150"/>
            <a:ext cx="6553200" cy="4994275"/>
            <a:chOff x="1344" y="1076"/>
            <a:chExt cx="4128" cy="3146"/>
          </a:xfrm>
        </p:grpSpPr>
        <p:grpSp>
          <p:nvGrpSpPr>
            <p:cNvPr id="28" name="Group 243"/>
            <p:cNvGrpSpPr>
              <a:grpSpLocks/>
            </p:cNvGrpSpPr>
            <p:nvPr/>
          </p:nvGrpSpPr>
          <p:grpSpPr bwMode="auto">
            <a:xfrm>
              <a:off x="1344" y="1076"/>
              <a:ext cx="4128" cy="3146"/>
              <a:chOff x="1344" y="1076"/>
              <a:chExt cx="4128" cy="3146"/>
            </a:xfrm>
          </p:grpSpPr>
          <p:grpSp>
            <p:nvGrpSpPr>
              <p:cNvPr id="29" name="Group 244"/>
              <p:cNvGrpSpPr>
                <a:grpSpLocks/>
              </p:cNvGrpSpPr>
              <p:nvPr/>
            </p:nvGrpSpPr>
            <p:grpSpPr bwMode="auto">
              <a:xfrm>
                <a:off x="1344" y="1104"/>
                <a:ext cx="4128" cy="3118"/>
                <a:chOff x="1344" y="1104"/>
                <a:chExt cx="4128" cy="3118"/>
              </a:xfrm>
            </p:grpSpPr>
            <p:sp>
              <p:nvSpPr>
                <p:cNvPr id="657653" name="Rectangle 245"/>
                <p:cNvSpPr>
                  <a:spLocks noChangeArrowheads="1"/>
                </p:cNvSpPr>
                <p:nvPr/>
              </p:nvSpPr>
              <p:spPr bwMode="auto">
                <a:xfrm>
                  <a:off x="4634" y="1105"/>
                  <a:ext cx="279" cy="282"/>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r>
                    <a:rPr lang="zh-CN" altLang="en-US" sz="2000">
                      <a:latin typeface="Times New Roman" pitchFamily="18" charset="0"/>
                    </a:rPr>
                    <a:t>27</a:t>
                  </a:r>
                </a:p>
              </p:txBody>
            </p:sp>
            <p:sp>
              <p:nvSpPr>
                <p:cNvPr id="657654" name="Rectangle 246"/>
                <p:cNvSpPr>
                  <a:spLocks noChangeArrowheads="1"/>
                </p:cNvSpPr>
                <p:nvPr/>
              </p:nvSpPr>
              <p:spPr bwMode="auto">
                <a:xfrm>
                  <a:off x="4354" y="1105"/>
                  <a:ext cx="280" cy="282"/>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r>
                    <a:rPr lang="zh-CN" altLang="en-US" sz="2000">
                      <a:latin typeface="Times New Roman" pitchFamily="18" charset="0"/>
                    </a:rPr>
                    <a:t>26</a:t>
                  </a:r>
                </a:p>
              </p:txBody>
            </p:sp>
            <p:sp>
              <p:nvSpPr>
                <p:cNvPr id="657655" name="Rectangle 247"/>
                <p:cNvSpPr>
                  <a:spLocks noChangeArrowheads="1"/>
                </p:cNvSpPr>
                <p:nvPr/>
              </p:nvSpPr>
              <p:spPr bwMode="auto">
                <a:xfrm>
                  <a:off x="4075" y="1105"/>
                  <a:ext cx="279" cy="282"/>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r>
                    <a:rPr lang="zh-CN" altLang="en-US" sz="2000">
                      <a:latin typeface="Times New Roman" pitchFamily="18" charset="0"/>
                    </a:rPr>
                    <a:t>25</a:t>
                  </a:r>
                </a:p>
              </p:txBody>
            </p:sp>
            <p:sp>
              <p:nvSpPr>
                <p:cNvPr id="657656" name="Rectangle 248"/>
                <p:cNvSpPr>
                  <a:spLocks noChangeArrowheads="1"/>
                </p:cNvSpPr>
                <p:nvPr/>
              </p:nvSpPr>
              <p:spPr bwMode="auto">
                <a:xfrm>
                  <a:off x="3795" y="1105"/>
                  <a:ext cx="280" cy="282"/>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r>
                    <a:rPr lang="zh-CN" altLang="en-US" sz="2000">
                      <a:latin typeface="Times New Roman" pitchFamily="18" charset="0"/>
                    </a:rPr>
                    <a:t>24</a:t>
                  </a:r>
                </a:p>
              </p:txBody>
            </p:sp>
            <p:sp>
              <p:nvSpPr>
                <p:cNvPr id="657657" name="Rectangle 249"/>
                <p:cNvSpPr>
                  <a:spLocks noChangeArrowheads="1"/>
                </p:cNvSpPr>
                <p:nvPr/>
              </p:nvSpPr>
              <p:spPr bwMode="auto">
                <a:xfrm>
                  <a:off x="3516" y="1105"/>
                  <a:ext cx="279" cy="282"/>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r>
                    <a:rPr lang="zh-CN" altLang="en-US" sz="2000">
                      <a:latin typeface="Times New Roman" pitchFamily="18" charset="0"/>
                    </a:rPr>
                    <a:t>23</a:t>
                  </a:r>
                </a:p>
              </p:txBody>
            </p:sp>
            <p:sp>
              <p:nvSpPr>
                <p:cNvPr id="657658" name="Rectangle 250"/>
                <p:cNvSpPr>
                  <a:spLocks noChangeArrowheads="1"/>
                </p:cNvSpPr>
                <p:nvPr/>
              </p:nvSpPr>
              <p:spPr bwMode="auto">
                <a:xfrm>
                  <a:off x="2958" y="1105"/>
                  <a:ext cx="279" cy="282"/>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r>
                    <a:rPr lang="zh-CN" altLang="en-US" sz="2000">
                      <a:latin typeface="Times New Roman" pitchFamily="18" charset="0"/>
                    </a:rPr>
                    <a:t>10</a:t>
                  </a:r>
                </a:p>
              </p:txBody>
            </p:sp>
            <p:sp>
              <p:nvSpPr>
                <p:cNvPr id="657659" name="Rectangle 251"/>
                <p:cNvSpPr>
                  <a:spLocks noChangeArrowheads="1"/>
                </p:cNvSpPr>
                <p:nvPr/>
              </p:nvSpPr>
              <p:spPr bwMode="auto">
                <a:xfrm>
                  <a:off x="2398" y="1105"/>
                  <a:ext cx="280" cy="282"/>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r>
                    <a:rPr lang="zh-CN" altLang="en-US" sz="2000">
                      <a:latin typeface="Times New Roman" pitchFamily="18" charset="0"/>
                    </a:rPr>
                    <a:t>4</a:t>
                  </a:r>
                </a:p>
              </p:txBody>
            </p:sp>
            <p:sp>
              <p:nvSpPr>
                <p:cNvPr id="657660" name="Rectangle 252"/>
                <p:cNvSpPr>
                  <a:spLocks noChangeArrowheads="1"/>
                </p:cNvSpPr>
                <p:nvPr/>
              </p:nvSpPr>
              <p:spPr bwMode="auto">
                <a:xfrm>
                  <a:off x="2119" y="1105"/>
                  <a:ext cx="279" cy="282"/>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r>
                    <a:rPr lang="zh-CN" altLang="en-US" sz="2000">
                      <a:latin typeface="Times New Roman" pitchFamily="18" charset="0"/>
                    </a:rPr>
                    <a:t>3</a:t>
                  </a:r>
                </a:p>
              </p:txBody>
            </p:sp>
            <p:sp>
              <p:nvSpPr>
                <p:cNvPr id="657661" name="Rectangle 253"/>
                <p:cNvSpPr>
                  <a:spLocks noChangeArrowheads="1"/>
                </p:cNvSpPr>
                <p:nvPr/>
              </p:nvSpPr>
              <p:spPr bwMode="auto">
                <a:xfrm>
                  <a:off x="1840" y="1105"/>
                  <a:ext cx="279" cy="282"/>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r>
                    <a:rPr lang="zh-CN" altLang="en-US" sz="2000">
                      <a:latin typeface="Times New Roman" pitchFamily="18" charset="0"/>
                    </a:rPr>
                    <a:t>2</a:t>
                  </a:r>
                </a:p>
              </p:txBody>
            </p:sp>
            <p:sp>
              <p:nvSpPr>
                <p:cNvPr id="657662" name="Rectangle 254"/>
                <p:cNvSpPr>
                  <a:spLocks noChangeArrowheads="1"/>
                </p:cNvSpPr>
                <p:nvPr/>
              </p:nvSpPr>
              <p:spPr bwMode="auto">
                <a:xfrm>
                  <a:off x="1560" y="1105"/>
                  <a:ext cx="280" cy="282"/>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r>
                    <a:rPr lang="zh-CN" altLang="en-US" sz="2000">
                      <a:latin typeface="Times New Roman" pitchFamily="18" charset="0"/>
                    </a:rPr>
                    <a:t>1</a:t>
                  </a:r>
                </a:p>
              </p:txBody>
            </p:sp>
            <p:sp>
              <p:nvSpPr>
                <p:cNvPr id="657663" name="Freeform 255"/>
                <p:cNvSpPr>
                  <a:spLocks/>
                </p:cNvSpPr>
                <p:nvPr/>
              </p:nvSpPr>
              <p:spPr bwMode="auto">
                <a:xfrm>
                  <a:off x="1559" y="1105"/>
                  <a:ext cx="1" cy="3117"/>
                </a:xfrm>
                <a:custGeom>
                  <a:avLst/>
                  <a:gdLst/>
                  <a:ahLst/>
                  <a:cxnLst>
                    <a:cxn ang="0">
                      <a:pos x="1" y="0"/>
                    </a:cxn>
                    <a:cxn ang="0">
                      <a:pos x="0" y="2829"/>
                    </a:cxn>
                  </a:cxnLst>
                  <a:rect l="0" t="0" r="r" b="b"/>
                  <a:pathLst>
                    <a:path w="1" h="2829">
                      <a:moveTo>
                        <a:pt x="1" y="0"/>
                      </a:moveTo>
                      <a:lnTo>
                        <a:pt x="0" y="2829"/>
                      </a:lnTo>
                    </a:path>
                  </a:pathLst>
                </a:custGeom>
                <a:noFill/>
                <a:ln w="19050" cmpd="sng">
                  <a:solidFill>
                    <a:schemeClr val="tx1"/>
                  </a:solidFill>
                  <a:round/>
                  <a:headEnd/>
                  <a:tailEnd/>
                </a:ln>
                <a:effectLst/>
              </p:spPr>
              <p:txBody>
                <a:bodyPr wrap="none" lIns="19050" tIns="19050" rIns="19050" bIns="19050" anchor="ctr" anchorCtr="1"/>
                <a:lstStyle/>
                <a:p>
                  <a:endParaRPr lang="zh-CN" altLang="en-US"/>
                </a:p>
              </p:txBody>
            </p:sp>
            <p:sp>
              <p:nvSpPr>
                <p:cNvPr id="657664" name="Freeform 256"/>
                <p:cNvSpPr>
                  <a:spLocks/>
                </p:cNvSpPr>
                <p:nvPr/>
              </p:nvSpPr>
              <p:spPr bwMode="auto">
                <a:xfrm>
                  <a:off x="1836" y="1104"/>
                  <a:ext cx="3" cy="3118"/>
                </a:xfrm>
                <a:custGeom>
                  <a:avLst/>
                  <a:gdLst/>
                  <a:ahLst/>
                  <a:cxnLst>
                    <a:cxn ang="0">
                      <a:pos x="0" y="0"/>
                    </a:cxn>
                    <a:cxn ang="0">
                      <a:pos x="3" y="3118"/>
                    </a:cxn>
                  </a:cxnLst>
                  <a:rect l="0" t="0" r="r" b="b"/>
                  <a:pathLst>
                    <a:path w="3" h="3118">
                      <a:moveTo>
                        <a:pt x="0" y="0"/>
                      </a:moveTo>
                      <a:lnTo>
                        <a:pt x="3" y="3118"/>
                      </a:lnTo>
                    </a:path>
                  </a:pathLst>
                </a:custGeom>
                <a:noFill/>
                <a:ln w="19050" cmpd="sng">
                  <a:solidFill>
                    <a:schemeClr val="tx1"/>
                  </a:solidFill>
                  <a:round/>
                  <a:headEnd/>
                  <a:tailEnd/>
                </a:ln>
                <a:effectLst/>
              </p:spPr>
              <p:txBody>
                <a:bodyPr wrap="none" lIns="19050" tIns="19050" rIns="19050" bIns="19050" anchor="ctr" anchorCtr="1"/>
                <a:lstStyle/>
                <a:p>
                  <a:endParaRPr lang="zh-CN" altLang="en-US"/>
                </a:p>
              </p:txBody>
            </p:sp>
            <p:sp>
              <p:nvSpPr>
                <p:cNvPr id="657665" name="Freeform 257"/>
                <p:cNvSpPr>
                  <a:spLocks/>
                </p:cNvSpPr>
                <p:nvPr/>
              </p:nvSpPr>
              <p:spPr bwMode="auto">
                <a:xfrm>
                  <a:off x="2119" y="1105"/>
                  <a:ext cx="1" cy="3110"/>
                </a:xfrm>
                <a:custGeom>
                  <a:avLst/>
                  <a:gdLst/>
                  <a:ahLst/>
                  <a:cxnLst>
                    <a:cxn ang="0">
                      <a:pos x="0" y="0"/>
                    </a:cxn>
                    <a:cxn ang="0">
                      <a:pos x="0" y="2823"/>
                    </a:cxn>
                  </a:cxnLst>
                  <a:rect l="0" t="0" r="r" b="b"/>
                  <a:pathLst>
                    <a:path w="1" h="2823">
                      <a:moveTo>
                        <a:pt x="0" y="0"/>
                      </a:moveTo>
                      <a:lnTo>
                        <a:pt x="0" y="2823"/>
                      </a:lnTo>
                    </a:path>
                  </a:pathLst>
                </a:custGeom>
                <a:noFill/>
                <a:ln w="19050" cmpd="sng">
                  <a:solidFill>
                    <a:schemeClr val="tx1"/>
                  </a:solidFill>
                  <a:round/>
                  <a:headEnd/>
                  <a:tailEnd/>
                </a:ln>
                <a:effectLst/>
              </p:spPr>
              <p:txBody>
                <a:bodyPr wrap="none" lIns="19050" tIns="19050" rIns="19050" bIns="19050" anchor="ctr" anchorCtr="1"/>
                <a:lstStyle/>
                <a:p>
                  <a:endParaRPr lang="zh-CN" altLang="en-US"/>
                </a:p>
              </p:txBody>
            </p:sp>
            <p:sp>
              <p:nvSpPr>
                <p:cNvPr id="657666" name="Freeform 258"/>
                <p:cNvSpPr>
                  <a:spLocks/>
                </p:cNvSpPr>
                <p:nvPr/>
              </p:nvSpPr>
              <p:spPr bwMode="auto">
                <a:xfrm>
                  <a:off x="2398" y="1105"/>
                  <a:ext cx="1" cy="3110"/>
                </a:xfrm>
                <a:custGeom>
                  <a:avLst/>
                  <a:gdLst/>
                  <a:ahLst/>
                  <a:cxnLst>
                    <a:cxn ang="0">
                      <a:pos x="0" y="0"/>
                    </a:cxn>
                    <a:cxn ang="0">
                      <a:pos x="1" y="2823"/>
                    </a:cxn>
                  </a:cxnLst>
                  <a:rect l="0" t="0" r="r" b="b"/>
                  <a:pathLst>
                    <a:path w="1" h="2823">
                      <a:moveTo>
                        <a:pt x="0" y="0"/>
                      </a:moveTo>
                      <a:lnTo>
                        <a:pt x="1" y="2823"/>
                      </a:lnTo>
                    </a:path>
                  </a:pathLst>
                </a:custGeom>
                <a:noFill/>
                <a:ln w="19050" cmpd="sng">
                  <a:solidFill>
                    <a:schemeClr val="tx1"/>
                  </a:solidFill>
                  <a:round/>
                  <a:headEnd/>
                  <a:tailEnd/>
                </a:ln>
                <a:effectLst/>
              </p:spPr>
              <p:txBody>
                <a:bodyPr wrap="none" lIns="19050" tIns="19050" rIns="19050" bIns="19050" anchor="ctr" anchorCtr="1"/>
                <a:lstStyle/>
                <a:p>
                  <a:endParaRPr lang="zh-CN" altLang="en-US"/>
                </a:p>
              </p:txBody>
            </p:sp>
            <p:sp>
              <p:nvSpPr>
                <p:cNvPr id="657667" name="Freeform 259"/>
                <p:cNvSpPr>
                  <a:spLocks/>
                </p:cNvSpPr>
                <p:nvPr/>
              </p:nvSpPr>
              <p:spPr bwMode="auto">
                <a:xfrm>
                  <a:off x="2678" y="1105"/>
                  <a:ext cx="1" cy="3117"/>
                </a:xfrm>
                <a:custGeom>
                  <a:avLst/>
                  <a:gdLst/>
                  <a:ahLst/>
                  <a:cxnLst>
                    <a:cxn ang="0">
                      <a:pos x="0" y="0"/>
                    </a:cxn>
                    <a:cxn ang="0">
                      <a:pos x="1" y="2829"/>
                    </a:cxn>
                  </a:cxnLst>
                  <a:rect l="0" t="0" r="r" b="b"/>
                  <a:pathLst>
                    <a:path w="1" h="2829">
                      <a:moveTo>
                        <a:pt x="0" y="0"/>
                      </a:moveTo>
                      <a:lnTo>
                        <a:pt x="1" y="2829"/>
                      </a:lnTo>
                    </a:path>
                  </a:pathLst>
                </a:custGeom>
                <a:noFill/>
                <a:ln w="19050" cmpd="sng">
                  <a:solidFill>
                    <a:schemeClr val="tx1"/>
                  </a:solidFill>
                  <a:round/>
                  <a:headEnd/>
                  <a:tailEnd/>
                </a:ln>
                <a:effectLst/>
              </p:spPr>
              <p:txBody>
                <a:bodyPr wrap="none" lIns="19050" tIns="19050" rIns="19050" bIns="19050" anchor="ctr" anchorCtr="1"/>
                <a:lstStyle/>
                <a:p>
                  <a:endParaRPr lang="zh-CN" altLang="en-US"/>
                </a:p>
              </p:txBody>
            </p:sp>
            <p:sp>
              <p:nvSpPr>
                <p:cNvPr id="657668" name="Freeform 260"/>
                <p:cNvSpPr>
                  <a:spLocks/>
                </p:cNvSpPr>
                <p:nvPr/>
              </p:nvSpPr>
              <p:spPr bwMode="auto">
                <a:xfrm>
                  <a:off x="3237" y="1105"/>
                  <a:ext cx="2" cy="3115"/>
                </a:xfrm>
                <a:custGeom>
                  <a:avLst/>
                  <a:gdLst/>
                  <a:ahLst/>
                  <a:cxnLst>
                    <a:cxn ang="0">
                      <a:pos x="0" y="0"/>
                    </a:cxn>
                    <a:cxn ang="0">
                      <a:pos x="2" y="3115"/>
                    </a:cxn>
                  </a:cxnLst>
                  <a:rect l="0" t="0" r="r" b="b"/>
                  <a:pathLst>
                    <a:path w="2" h="3115">
                      <a:moveTo>
                        <a:pt x="0" y="0"/>
                      </a:moveTo>
                      <a:lnTo>
                        <a:pt x="2" y="3115"/>
                      </a:lnTo>
                    </a:path>
                  </a:pathLst>
                </a:custGeom>
                <a:noFill/>
                <a:ln w="19050" cmpd="sng">
                  <a:solidFill>
                    <a:schemeClr val="tx1"/>
                  </a:solidFill>
                  <a:round/>
                  <a:headEnd/>
                  <a:tailEnd/>
                </a:ln>
                <a:effectLst/>
              </p:spPr>
              <p:txBody>
                <a:bodyPr wrap="none" lIns="19050" tIns="19050" rIns="19050" bIns="19050" anchor="ctr" anchorCtr="1"/>
                <a:lstStyle/>
                <a:p>
                  <a:endParaRPr lang="zh-CN" altLang="en-US"/>
                </a:p>
              </p:txBody>
            </p:sp>
            <p:sp>
              <p:nvSpPr>
                <p:cNvPr id="657669" name="Freeform 261"/>
                <p:cNvSpPr>
                  <a:spLocks/>
                </p:cNvSpPr>
                <p:nvPr/>
              </p:nvSpPr>
              <p:spPr bwMode="auto">
                <a:xfrm>
                  <a:off x="3516" y="1105"/>
                  <a:ext cx="1" cy="3114"/>
                </a:xfrm>
                <a:custGeom>
                  <a:avLst/>
                  <a:gdLst/>
                  <a:ahLst/>
                  <a:cxnLst>
                    <a:cxn ang="0">
                      <a:pos x="0" y="0"/>
                    </a:cxn>
                    <a:cxn ang="0">
                      <a:pos x="0" y="2826"/>
                    </a:cxn>
                  </a:cxnLst>
                  <a:rect l="0" t="0" r="r" b="b"/>
                  <a:pathLst>
                    <a:path w="1" h="2826">
                      <a:moveTo>
                        <a:pt x="0" y="0"/>
                      </a:moveTo>
                      <a:lnTo>
                        <a:pt x="0" y="2826"/>
                      </a:lnTo>
                    </a:path>
                  </a:pathLst>
                </a:custGeom>
                <a:noFill/>
                <a:ln w="19050" cmpd="sng">
                  <a:solidFill>
                    <a:schemeClr val="tx1"/>
                  </a:solidFill>
                  <a:round/>
                  <a:headEnd/>
                  <a:tailEnd/>
                </a:ln>
                <a:effectLst/>
              </p:spPr>
              <p:txBody>
                <a:bodyPr wrap="none" lIns="19050" tIns="19050" rIns="19050" bIns="19050" anchor="ctr" anchorCtr="1"/>
                <a:lstStyle/>
                <a:p>
                  <a:endParaRPr lang="zh-CN" altLang="en-US"/>
                </a:p>
              </p:txBody>
            </p:sp>
            <p:sp>
              <p:nvSpPr>
                <p:cNvPr id="657670" name="Freeform 262"/>
                <p:cNvSpPr>
                  <a:spLocks/>
                </p:cNvSpPr>
                <p:nvPr/>
              </p:nvSpPr>
              <p:spPr bwMode="auto">
                <a:xfrm>
                  <a:off x="4075" y="1105"/>
                  <a:ext cx="1" cy="3117"/>
                </a:xfrm>
                <a:custGeom>
                  <a:avLst/>
                  <a:gdLst/>
                  <a:ahLst/>
                  <a:cxnLst>
                    <a:cxn ang="0">
                      <a:pos x="0" y="0"/>
                    </a:cxn>
                    <a:cxn ang="0">
                      <a:pos x="1" y="2829"/>
                    </a:cxn>
                  </a:cxnLst>
                  <a:rect l="0" t="0" r="r" b="b"/>
                  <a:pathLst>
                    <a:path w="1" h="2829">
                      <a:moveTo>
                        <a:pt x="0" y="0"/>
                      </a:moveTo>
                      <a:lnTo>
                        <a:pt x="1" y="2829"/>
                      </a:lnTo>
                    </a:path>
                  </a:pathLst>
                </a:custGeom>
                <a:noFill/>
                <a:ln w="19050" cmpd="sng">
                  <a:solidFill>
                    <a:schemeClr val="tx1"/>
                  </a:solidFill>
                  <a:round/>
                  <a:headEnd/>
                  <a:tailEnd/>
                </a:ln>
                <a:effectLst/>
              </p:spPr>
              <p:txBody>
                <a:bodyPr wrap="none" lIns="19050" tIns="19050" rIns="19050" bIns="19050" anchor="ctr" anchorCtr="1"/>
                <a:lstStyle/>
                <a:p>
                  <a:endParaRPr lang="zh-CN" altLang="en-US"/>
                </a:p>
              </p:txBody>
            </p:sp>
            <p:sp>
              <p:nvSpPr>
                <p:cNvPr id="657671" name="Freeform 263"/>
                <p:cNvSpPr>
                  <a:spLocks/>
                </p:cNvSpPr>
                <p:nvPr/>
              </p:nvSpPr>
              <p:spPr bwMode="auto">
                <a:xfrm>
                  <a:off x="4354" y="1105"/>
                  <a:ext cx="2" cy="3114"/>
                </a:xfrm>
                <a:custGeom>
                  <a:avLst/>
                  <a:gdLst/>
                  <a:ahLst/>
                  <a:cxnLst>
                    <a:cxn ang="0">
                      <a:pos x="0" y="0"/>
                    </a:cxn>
                    <a:cxn ang="0">
                      <a:pos x="2" y="2826"/>
                    </a:cxn>
                  </a:cxnLst>
                  <a:rect l="0" t="0" r="r" b="b"/>
                  <a:pathLst>
                    <a:path w="2" h="2826">
                      <a:moveTo>
                        <a:pt x="0" y="0"/>
                      </a:moveTo>
                      <a:lnTo>
                        <a:pt x="2" y="2826"/>
                      </a:lnTo>
                    </a:path>
                  </a:pathLst>
                </a:custGeom>
                <a:noFill/>
                <a:ln w="19050" cmpd="sng">
                  <a:solidFill>
                    <a:schemeClr val="tx1"/>
                  </a:solidFill>
                  <a:round/>
                  <a:headEnd/>
                  <a:tailEnd/>
                </a:ln>
                <a:effectLst/>
              </p:spPr>
              <p:txBody>
                <a:bodyPr wrap="none" lIns="19050" tIns="19050" rIns="19050" bIns="19050" anchor="ctr" anchorCtr="1"/>
                <a:lstStyle/>
                <a:p>
                  <a:endParaRPr lang="zh-CN" altLang="en-US"/>
                </a:p>
              </p:txBody>
            </p:sp>
            <p:sp>
              <p:nvSpPr>
                <p:cNvPr id="657672" name="Freeform 264"/>
                <p:cNvSpPr>
                  <a:spLocks/>
                </p:cNvSpPr>
                <p:nvPr/>
              </p:nvSpPr>
              <p:spPr bwMode="auto">
                <a:xfrm>
                  <a:off x="4631" y="1104"/>
                  <a:ext cx="2" cy="3115"/>
                </a:xfrm>
                <a:custGeom>
                  <a:avLst/>
                  <a:gdLst/>
                  <a:ahLst/>
                  <a:cxnLst>
                    <a:cxn ang="0">
                      <a:pos x="0" y="0"/>
                    </a:cxn>
                    <a:cxn ang="0">
                      <a:pos x="2" y="3115"/>
                    </a:cxn>
                  </a:cxnLst>
                  <a:rect l="0" t="0" r="r" b="b"/>
                  <a:pathLst>
                    <a:path w="2" h="3115">
                      <a:moveTo>
                        <a:pt x="0" y="0"/>
                      </a:moveTo>
                      <a:lnTo>
                        <a:pt x="2" y="3115"/>
                      </a:lnTo>
                    </a:path>
                  </a:pathLst>
                </a:custGeom>
                <a:noFill/>
                <a:ln w="19050" cmpd="sng">
                  <a:solidFill>
                    <a:schemeClr val="tx1"/>
                  </a:solidFill>
                  <a:round/>
                  <a:headEnd/>
                  <a:tailEnd/>
                </a:ln>
                <a:effectLst/>
              </p:spPr>
              <p:txBody>
                <a:bodyPr wrap="none" lIns="19050" tIns="19050" rIns="19050" bIns="19050" anchor="ctr" anchorCtr="1"/>
                <a:lstStyle/>
                <a:p>
                  <a:endParaRPr lang="zh-CN" altLang="en-US"/>
                </a:p>
              </p:txBody>
            </p:sp>
            <p:sp>
              <p:nvSpPr>
                <p:cNvPr id="657673" name="Rectangle 265"/>
                <p:cNvSpPr>
                  <a:spLocks noChangeArrowheads="1"/>
                </p:cNvSpPr>
                <p:nvPr/>
              </p:nvSpPr>
              <p:spPr bwMode="auto">
                <a:xfrm>
                  <a:off x="5193" y="1105"/>
                  <a:ext cx="279" cy="282"/>
                </a:xfrm>
                <a:prstGeom prst="rect">
                  <a:avLst/>
                </a:prstGeom>
                <a:noFill/>
                <a:ln w="9525">
                  <a:noFill/>
                  <a:miter lim="800000"/>
                  <a:headEnd/>
                  <a:tailEnd/>
                </a:ln>
                <a:effectLst/>
              </p:spPr>
              <p:txBody>
                <a:bodyPr/>
                <a:lstStyle/>
                <a:p>
                  <a:pPr>
                    <a:buClr>
                      <a:schemeClr val="accent2"/>
                    </a:buClr>
                    <a:buSzPct val="80000"/>
                    <a:buFont typeface="Wingdings" pitchFamily="2" charset="2"/>
                    <a:buNone/>
                  </a:pPr>
                  <a:r>
                    <a:rPr lang="zh-CN" altLang="en-US" sz="2000">
                      <a:latin typeface="Times New Roman" pitchFamily="18" charset="0"/>
                    </a:rPr>
                    <a:t>29</a:t>
                  </a:r>
                </a:p>
              </p:txBody>
            </p:sp>
            <p:sp>
              <p:nvSpPr>
                <p:cNvPr id="657674" name="Rectangle 266"/>
                <p:cNvSpPr>
                  <a:spLocks noChangeArrowheads="1"/>
                </p:cNvSpPr>
                <p:nvPr/>
              </p:nvSpPr>
              <p:spPr bwMode="auto">
                <a:xfrm>
                  <a:off x="4913" y="1105"/>
                  <a:ext cx="280" cy="282"/>
                </a:xfrm>
                <a:prstGeom prst="rect">
                  <a:avLst/>
                </a:prstGeom>
                <a:noFill/>
                <a:ln w="9525">
                  <a:noFill/>
                  <a:miter lim="800000"/>
                  <a:headEnd/>
                  <a:tailEnd/>
                </a:ln>
                <a:effectLst/>
              </p:spPr>
              <p:txBody>
                <a:bodyPr/>
                <a:lstStyle/>
                <a:p>
                  <a:pPr>
                    <a:buClr>
                      <a:schemeClr val="accent2"/>
                    </a:buClr>
                    <a:buSzPct val="80000"/>
                    <a:buFont typeface="Wingdings" pitchFamily="2" charset="2"/>
                    <a:buNone/>
                  </a:pPr>
                  <a:r>
                    <a:rPr lang="zh-CN" altLang="en-US" sz="2000">
                      <a:latin typeface="Times New Roman" pitchFamily="18" charset="0"/>
                    </a:rPr>
                    <a:t>28</a:t>
                  </a:r>
                </a:p>
              </p:txBody>
            </p:sp>
            <p:sp>
              <p:nvSpPr>
                <p:cNvPr id="657675" name="Freeform 267"/>
                <p:cNvSpPr>
                  <a:spLocks/>
                </p:cNvSpPr>
                <p:nvPr/>
              </p:nvSpPr>
              <p:spPr bwMode="auto">
                <a:xfrm>
                  <a:off x="5193" y="1105"/>
                  <a:ext cx="1" cy="3110"/>
                </a:xfrm>
                <a:custGeom>
                  <a:avLst/>
                  <a:gdLst/>
                  <a:ahLst/>
                  <a:cxnLst>
                    <a:cxn ang="0">
                      <a:pos x="0" y="0"/>
                    </a:cxn>
                    <a:cxn ang="0">
                      <a:pos x="0" y="2823"/>
                    </a:cxn>
                  </a:cxnLst>
                  <a:rect l="0" t="0" r="r" b="b"/>
                  <a:pathLst>
                    <a:path w="1" h="2823">
                      <a:moveTo>
                        <a:pt x="0" y="0"/>
                      </a:moveTo>
                      <a:lnTo>
                        <a:pt x="0" y="2823"/>
                      </a:lnTo>
                    </a:path>
                  </a:pathLst>
                </a:custGeom>
                <a:noFill/>
                <a:ln w="19050" cmpd="sng">
                  <a:solidFill>
                    <a:schemeClr val="tx1"/>
                  </a:solidFill>
                  <a:round/>
                  <a:headEnd/>
                  <a:tailEnd/>
                </a:ln>
                <a:effectLst/>
              </p:spPr>
              <p:txBody>
                <a:bodyPr wrap="none"/>
                <a:lstStyle/>
                <a:p>
                  <a:endParaRPr lang="zh-CN" altLang="en-US"/>
                </a:p>
              </p:txBody>
            </p:sp>
            <p:sp>
              <p:nvSpPr>
                <p:cNvPr id="657676" name="Freeform 268"/>
                <p:cNvSpPr>
                  <a:spLocks/>
                </p:cNvSpPr>
                <p:nvPr/>
              </p:nvSpPr>
              <p:spPr bwMode="auto">
                <a:xfrm>
                  <a:off x="4913" y="1105"/>
                  <a:ext cx="1" cy="3110"/>
                </a:xfrm>
                <a:custGeom>
                  <a:avLst/>
                  <a:gdLst/>
                  <a:ahLst/>
                  <a:cxnLst>
                    <a:cxn ang="0">
                      <a:pos x="0" y="0"/>
                    </a:cxn>
                    <a:cxn ang="0">
                      <a:pos x="0" y="2823"/>
                    </a:cxn>
                  </a:cxnLst>
                  <a:rect l="0" t="0" r="r" b="b"/>
                  <a:pathLst>
                    <a:path w="1" h="2823">
                      <a:moveTo>
                        <a:pt x="0" y="0"/>
                      </a:moveTo>
                      <a:lnTo>
                        <a:pt x="0" y="2823"/>
                      </a:lnTo>
                    </a:path>
                  </a:pathLst>
                </a:custGeom>
                <a:noFill/>
                <a:ln w="19050" cap="sq" cmpd="sng">
                  <a:solidFill>
                    <a:schemeClr val="tx1"/>
                  </a:solidFill>
                  <a:round/>
                  <a:headEnd/>
                  <a:tailEnd/>
                </a:ln>
                <a:effectLst/>
              </p:spPr>
              <p:txBody>
                <a:bodyPr wrap="none"/>
                <a:lstStyle/>
                <a:p>
                  <a:endParaRPr lang="zh-CN" altLang="en-US"/>
                </a:p>
              </p:txBody>
            </p:sp>
            <p:sp>
              <p:nvSpPr>
                <p:cNvPr id="657677" name="Text Box 269"/>
                <p:cNvSpPr txBox="1">
                  <a:spLocks noChangeArrowheads="1"/>
                </p:cNvSpPr>
                <p:nvPr/>
              </p:nvSpPr>
              <p:spPr bwMode="auto">
                <a:xfrm>
                  <a:off x="1344" y="1125"/>
                  <a:ext cx="276" cy="250"/>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0  </a:t>
                  </a:r>
                </a:p>
              </p:txBody>
            </p:sp>
          </p:grpSp>
          <p:sp>
            <p:nvSpPr>
              <p:cNvPr id="657678" name="Text Box 270"/>
              <p:cNvSpPr txBox="1">
                <a:spLocks noChangeArrowheads="1"/>
              </p:cNvSpPr>
              <p:nvPr/>
            </p:nvSpPr>
            <p:spPr bwMode="auto">
              <a:xfrm>
                <a:off x="2688" y="1076"/>
                <a:ext cx="276" cy="250"/>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a:t>
                </a:r>
              </a:p>
            </p:txBody>
          </p:sp>
        </p:grpSp>
        <p:sp>
          <p:nvSpPr>
            <p:cNvPr id="657679" name="Freeform 271"/>
            <p:cNvSpPr>
              <a:spLocks/>
            </p:cNvSpPr>
            <p:nvPr/>
          </p:nvSpPr>
          <p:spPr bwMode="auto">
            <a:xfrm>
              <a:off x="2958" y="1105"/>
              <a:ext cx="1" cy="3117"/>
            </a:xfrm>
            <a:custGeom>
              <a:avLst/>
              <a:gdLst/>
              <a:ahLst/>
              <a:cxnLst>
                <a:cxn ang="0">
                  <a:pos x="0" y="0"/>
                </a:cxn>
                <a:cxn ang="0">
                  <a:pos x="1" y="2829"/>
                </a:cxn>
              </a:cxnLst>
              <a:rect l="0" t="0" r="r" b="b"/>
              <a:pathLst>
                <a:path w="1" h="2829">
                  <a:moveTo>
                    <a:pt x="0" y="0"/>
                  </a:moveTo>
                  <a:lnTo>
                    <a:pt x="1" y="2829"/>
                  </a:lnTo>
                </a:path>
              </a:pathLst>
            </a:custGeom>
            <a:noFill/>
            <a:ln w="19050" cmpd="sng">
              <a:solidFill>
                <a:schemeClr val="tx1"/>
              </a:solidFill>
              <a:round/>
              <a:headEnd/>
              <a:tailEnd/>
            </a:ln>
            <a:effectLst/>
          </p:spPr>
          <p:txBody>
            <a:bodyPr wrap="none" lIns="19050" tIns="19050" rIns="19050" bIns="19050" anchor="ctr" anchorCtr="1"/>
            <a:lstStyle/>
            <a:p>
              <a:endParaRPr lang="zh-CN" altLang="en-US"/>
            </a:p>
          </p:txBody>
        </p:sp>
        <p:sp>
          <p:nvSpPr>
            <p:cNvPr id="657680" name="Text Box 272"/>
            <p:cNvSpPr txBox="1">
              <a:spLocks noChangeArrowheads="1"/>
            </p:cNvSpPr>
            <p:nvPr/>
          </p:nvSpPr>
          <p:spPr bwMode="auto">
            <a:xfrm>
              <a:off x="3255" y="1076"/>
              <a:ext cx="276" cy="250"/>
            </a:xfrm>
            <a:prstGeom prst="rect">
              <a:avLst/>
            </a:prstGeom>
            <a:noFill/>
            <a:ln w="9525">
              <a:noFill/>
              <a:miter lim="800000"/>
              <a:headEnd/>
              <a:tailEnd/>
            </a:ln>
            <a:effectLst/>
          </p:spPr>
          <p:txBody>
            <a:bodyPr wrap="none">
              <a:spAutoFit/>
            </a:bodyPr>
            <a:lstStyle/>
            <a:p>
              <a:pPr>
                <a:spcBef>
                  <a:spcPct val="0"/>
                </a:spcBef>
              </a:pPr>
              <a:r>
                <a:rPr lang="zh-CN" altLang="en-US" sz="2000">
                  <a:latin typeface="Times New Roman" pitchFamily="18" charset="0"/>
                </a:rPr>
                <a:t>…</a:t>
              </a:r>
            </a:p>
          </p:txBody>
        </p:sp>
      </p:grpSp>
      <p:sp>
        <p:nvSpPr>
          <p:cNvPr id="657681" name="Rectangle 273"/>
          <p:cNvSpPr>
            <a:spLocks noChangeArrowheads="1"/>
          </p:cNvSpPr>
          <p:nvPr/>
        </p:nvSpPr>
        <p:spPr bwMode="auto">
          <a:xfrm>
            <a:off x="4645025" y="4173538"/>
            <a:ext cx="442913" cy="406400"/>
          </a:xfrm>
          <a:prstGeom prst="rect">
            <a:avLst/>
          </a:prstGeom>
          <a:noFill/>
          <a:ln w="9525">
            <a:noFill/>
            <a:miter lim="800000"/>
            <a:headEnd/>
            <a:tailEnd/>
          </a:ln>
          <a:effectLst/>
        </p:spPr>
        <p:txBody>
          <a:bodyPr lIns="19050" tIns="19050" rIns="19050" bIns="19050" anchor="ctr" anchorCtr="1"/>
          <a:lstStyle/>
          <a:p>
            <a:pPr>
              <a:buClr>
                <a:schemeClr val="accent2"/>
              </a:buClr>
              <a:buSzPct val="80000"/>
              <a:buFont typeface="Wingdings" pitchFamily="2" charset="2"/>
              <a:buNone/>
            </a:pPr>
            <a:r>
              <a:rPr lang="zh-CN" altLang="en-US" sz="2000">
                <a:latin typeface="Times New Roman" pitchFamily="18" charset="0"/>
              </a:rPr>
              <a:t>1</a:t>
            </a:r>
          </a:p>
        </p:txBody>
      </p:sp>
      <p:sp>
        <p:nvSpPr>
          <p:cNvPr id="657684" name="AutoShape 276">
            <a:hlinkClick r:id="" action="ppaction://noaction" highlightClick="1"/>
          </p:cNvPr>
          <p:cNvSpPr>
            <a:spLocks noChangeArrowheads="1"/>
          </p:cNvSpPr>
          <p:nvPr/>
        </p:nvSpPr>
        <p:spPr bwMode="auto">
          <a:xfrm>
            <a:off x="8589963" y="6516688"/>
            <a:ext cx="539750" cy="333375"/>
          </a:xfrm>
          <a:prstGeom prst="actionButtonEnd">
            <a:avLst/>
          </a:prstGeom>
          <a:solidFill>
            <a:srgbClr val="3366FF"/>
          </a:solidFill>
          <a:ln w="9525">
            <a:noFill/>
            <a:miter lim="800000"/>
            <a:headEnd/>
            <a:tailEnd/>
          </a:ln>
          <a:effectLst/>
        </p:spPr>
        <p:txBody>
          <a:bodyPr wrap="none" anchor="ctr">
            <a:spAutoFit/>
          </a:bodyPr>
          <a:lstStyle/>
          <a:p>
            <a:endParaRPr lang="zh-CN" altLang="en-US"/>
          </a:p>
        </p:txBody>
      </p:sp>
      <p:sp>
        <p:nvSpPr>
          <p:cNvPr id="275" name="日期占位符 274"/>
          <p:cNvSpPr>
            <a:spLocks noGrp="1"/>
          </p:cNvSpPr>
          <p:nvPr>
            <p:ph type="dt" sz="half" idx="10"/>
          </p:nvPr>
        </p:nvSpPr>
        <p:spPr/>
        <p:txBody>
          <a:bodyPr/>
          <a:lstStyle/>
          <a:p>
            <a:fld id="{F3A7910D-0EB0-415D-BA0B-A6E5F0EB8D4F}" type="datetime1">
              <a:rPr lang="zh-CN" altLang="en-US" smtClean="0"/>
              <a:pPr/>
              <a:t>2019/11/28</a:t>
            </a:fld>
            <a:endParaRPr lang="zh-CN" altLang="en-US"/>
          </a:p>
        </p:txBody>
      </p:sp>
      <p:sp>
        <p:nvSpPr>
          <p:cNvPr id="276" name="灯片编号占位符 275"/>
          <p:cNvSpPr>
            <a:spLocks noGrp="1"/>
          </p:cNvSpPr>
          <p:nvPr>
            <p:ph type="sldNum" sz="quarter" idx="12"/>
          </p:nvPr>
        </p:nvSpPr>
        <p:spPr/>
        <p:txBody>
          <a:bodyPr/>
          <a:lstStyle/>
          <a:p>
            <a:fld id="{0C913308-F349-4B6D-A68A-DD1791B4A57B}" type="slidenum">
              <a:rPr lang="zh-CN" altLang="en-US" smtClean="0"/>
              <a:pPr/>
              <a:t>56</a:t>
            </a:fld>
            <a:endParaRPr lang="zh-CN" altLang="en-US"/>
          </a:p>
        </p:txBody>
      </p:sp>
      <p:sp>
        <p:nvSpPr>
          <p:cNvPr id="277" name="页脚占位符 276"/>
          <p:cNvSpPr>
            <a:spLocks noGrp="1"/>
          </p:cNvSpPr>
          <p:nvPr>
            <p:ph type="ftr" sz="quarter" idx="11"/>
          </p:nvPr>
        </p:nvSpPr>
        <p:spPr/>
        <p:txBody>
          <a:bodyPr/>
          <a:lstStyle/>
          <a:p>
            <a:r>
              <a:rPr lang="zh-CN" altLang="en-US" smtClean="0"/>
              <a:t>龙芯</a:t>
            </a:r>
            <a:r>
              <a:rPr lang="en-US" altLang="zh-CN" smtClean="0"/>
              <a:t>-</a:t>
            </a:r>
            <a:r>
              <a:rPr lang="zh-CN" altLang="en-US" smtClean="0"/>
              <a:t>东北大学（秦皇岛）联合实验室</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outVertical)">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57504"/>
                                        </p:tgtEl>
                                        <p:attrNameLst>
                                          <p:attrName>style.visibility</p:attrName>
                                        </p:attrNameLst>
                                      </p:cBhvr>
                                      <p:to>
                                        <p:strVal val="visible"/>
                                      </p:to>
                                    </p:set>
                                    <p:animEffect transition="in" filter="blinds(horizontal)">
                                      <p:cBhvr>
                                        <p:cTn id="12" dur="500"/>
                                        <p:tgtEl>
                                          <p:spTgt spid="65750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57503"/>
                                        </p:tgtEl>
                                        <p:attrNameLst>
                                          <p:attrName>style.visibility</p:attrName>
                                        </p:attrNameLst>
                                      </p:cBhvr>
                                      <p:to>
                                        <p:strVal val="visible"/>
                                      </p:to>
                                    </p:set>
                                    <p:animEffect transition="in" filter="blinds(horizontal)">
                                      <p:cBhvr>
                                        <p:cTn id="17" dur="500"/>
                                        <p:tgtEl>
                                          <p:spTgt spid="65750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57570"/>
                                        </p:tgtEl>
                                        <p:attrNameLst>
                                          <p:attrName>style.visibility</p:attrName>
                                        </p:attrNameLst>
                                      </p:cBhvr>
                                      <p:to>
                                        <p:strVal val="visible"/>
                                      </p:to>
                                    </p:set>
                                    <p:animEffect transition="in" filter="blinds(horizontal)">
                                      <p:cBhvr>
                                        <p:cTn id="22" dur="500"/>
                                        <p:tgtEl>
                                          <p:spTgt spid="65757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57571"/>
                                        </p:tgtEl>
                                        <p:attrNameLst>
                                          <p:attrName>style.visibility</p:attrName>
                                        </p:attrNameLst>
                                      </p:cBhvr>
                                      <p:to>
                                        <p:strVal val="visible"/>
                                      </p:to>
                                    </p:set>
                                    <p:animEffect transition="in" filter="blinds(horizontal)">
                                      <p:cBhvr>
                                        <p:cTn id="27" dur="500"/>
                                        <p:tgtEl>
                                          <p:spTgt spid="657571"/>
                                        </p:tgtEl>
                                      </p:cBhvr>
                                    </p:animEffect>
                                  </p:childTnLst>
                                </p:cTn>
                              </p:par>
                            </p:childTnLst>
                          </p:cTn>
                        </p:par>
                        <p:par>
                          <p:cTn id="28" fill="hold">
                            <p:stCondLst>
                              <p:cond delay="500"/>
                            </p:stCondLst>
                            <p:childTnLst>
                              <p:par>
                                <p:cTn id="29" presetID="12" presetClass="entr" presetSubtype="1" fill="hold" grpId="0" nodeType="afterEffect">
                                  <p:stCondLst>
                                    <p:cond delay="0"/>
                                  </p:stCondLst>
                                  <p:childTnLst>
                                    <p:set>
                                      <p:cBhvr>
                                        <p:cTn id="30" dur="1" fill="hold">
                                          <p:stCondLst>
                                            <p:cond delay="0"/>
                                          </p:stCondLst>
                                        </p:cTn>
                                        <p:tgtEl>
                                          <p:spTgt spid="657594"/>
                                        </p:tgtEl>
                                        <p:attrNameLst>
                                          <p:attrName>style.visibility</p:attrName>
                                        </p:attrNameLst>
                                      </p:cBhvr>
                                      <p:to>
                                        <p:strVal val="visible"/>
                                      </p:to>
                                    </p:set>
                                    <p:animEffect transition="in" filter="slide(fromTop)">
                                      <p:cBhvr>
                                        <p:cTn id="31" dur="500"/>
                                        <p:tgtEl>
                                          <p:spTgt spid="657594"/>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657572"/>
                                        </p:tgtEl>
                                        <p:attrNameLst>
                                          <p:attrName>style.visibility</p:attrName>
                                        </p:attrNameLst>
                                      </p:cBhvr>
                                      <p:to>
                                        <p:strVal val="visible"/>
                                      </p:to>
                                    </p:set>
                                    <p:animEffect transition="in" filter="blinds(horizontal)">
                                      <p:cBhvr>
                                        <p:cTn id="36" dur="500"/>
                                        <p:tgtEl>
                                          <p:spTgt spid="657572"/>
                                        </p:tgtEl>
                                      </p:cBhvr>
                                    </p:animEffect>
                                  </p:childTnLst>
                                </p:cTn>
                              </p:par>
                            </p:childTnLst>
                          </p:cTn>
                        </p:par>
                      </p:childTnLst>
                    </p:cTn>
                  </p:par>
                  <p:par>
                    <p:cTn id="37" fill="hold">
                      <p:stCondLst>
                        <p:cond delay="indefinite"/>
                      </p:stCondLst>
                      <p:childTnLst>
                        <p:par>
                          <p:cTn id="38" fill="hold">
                            <p:stCondLst>
                              <p:cond delay="0"/>
                            </p:stCondLst>
                            <p:childTnLst>
                              <p:par>
                                <p:cTn id="39" presetID="18" presetClass="entr" presetSubtype="6" fill="hold" nodeType="click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strips(downRight)">
                                      <p:cBhvr>
                                        <p:cTn id="41" dur="500"/>
                                        <p:tgtEl>
                                          <p:spTgt spid="27"/>
                                        </p:tgtEl>
                                      </p:cBhvr>
                                    </p:animEffect>
                                  </p:childTnLst>
                                </p:cTn>
                              </p:par>
                            </p:childTnLst>
                          </p:cTn>
                        </p:par>
                        <p:par>
                          <p:cTn id="42" fill="hold">
                            <p:stCondLst>
                              <p:cond delay="500"/>
                            </p:stCondLst>
                            <p:childTnLst>
                              <p:par>
                                <p:cTn id="43" presetID="12" presetClass="entr" presetSubtype="8" fill="hold" nodeType="after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slide(fromLeft)">
                                      <p:cBhvr>
                                        <p:cTn id="45" dur="500"/>
                                        <p:tgtEl>
                                          <p:spTgt spid="8"/>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657610"/>
                                        </p:tgtEl>
                                        <p:attrNameLst>
                                          <p:attrName>style.visibility</p:attrName>
                                        </p:attrNameLst>
                                      </p:cBhvr>
                                      <p:to>
                                        <p:strVal val="visible"/>
                                      </p:to>
                                    </p:set>
                                    <p:animEffect transition="in" filter="blinds(horizontal)">
                                      <p:cBhvr>
                                        <p:cTn id="50" dur="500"/>
                                        <p:tgtEl>
                                          <p:spTgt spid="657610"/>
                                        </p:tgtEl>
                                      </p:cBhvr>
                                    </p:animEffect>
                                  </p:childTnLst>
                                </p:cTn>
                              </p:par>
                            </p:childTnLst>
                          </p:cTn>
                        </p:par>
                        <p:par>
                          <p:cTn id="51" fill="hold">
                            <p:stCondLst>
                              <p:cond delay="500"/>
                            </p:stCondLst>
                            <p:childTnLst>
                              <p:par>
                                <p:cTn id="52" presetID="12" presetClass="entr" presetSubtype="8" fill="hold" nodeType="after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slide(fromLeft)">
                                      <p:cBhvr>
                                        <p:cTn id="54" dur="500"/>
                                        <p:tgtEl>
                                          <p:spTgt spid="9"/>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657496"/>
                                        </p:tgtEl>
                                        <p:attrNameLst>
                                          <p:attrName>style.visibility</p:attrName>
                                        </p:attrNameLst>
                                      </p:cBhvr>
                                      <p:to>
                                        <p:strVal val="visible"/>
                                      </p:to>
                                    </p:set>
                                    <p:animEffect transition="in" filter="blinds(horizontal)">
                                      <p:cBhvr>
                                        <p:cTn id="59" dur="500"/>
                                        <p:tgtEl>
                                          <p:spTgt spid="657496"/>
                                        </p:tgtEl>
                                      </p:cBhvr>
                                    </p:animEffect>
                                  </p:childTnLst>
                                </p:cTn>
                              </p:par>
                            </p:childTnLst>
                          </p:cTn>
                        </p:par>
                        <p:par>
                          <p:cTn id="60" fill="hold">
                            <p:stCondLst>
                              <p:cond delay="500"/>
                            </p:stCondLst>
                            <p:childTnLst>
                              <p:par>
                                <p:cTn id="61" presetID="12" presetClass="entr" presetSubtype="8" fill="hold" grpId="0" nodeType="afterEffect">
                                  <p:stCondLst>
                                    <p:cond delay="0"/>
                                  </p:stCondLst>
                                  <p:childTnLst>
                                    <p:set>
                                      <p:cBhvr>
                                        <p:cTn id="62" dur="1" fill="hold">
                                          <p:stCondLst>
                                            <p:cond delay="0"/>
                                          </p:stCondLst>
                                        </p:cTn>
                                        <p:tgtEl>
                                          <p:spTgt spid="657550"/>
                                        </p:tgtEl>
                                        <p:attrNameLst>
                                          <p:attrName>style.visibility</p:attrName>
                                        </p:attrNameLst>
                                      </p:cBhvr>
                                      <p:to>
                                        <p:strVal val="visible"/>
                                      </p:to>
                                    </p:set>
                                    <p:animEffect transition="in" filter="slide(fromLeft)">
                                      <p:cBhvr>
                                        <p:cTn id="63" dur="500"/>
                                        <p:tgtEl>
                                          <p:spTgt spid="657550"/>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657495"/>
                                        </p:tgtEl>
                                        <p:attrNameLst>
                                          <p:attrName>style.visibility</p:attrName>
                                        </p:attrNameLst>
                                      </p:cBhvr>
                                      <p:to>
                                        <p:strVal val="visible"/>
                                      </p:to>
                                    </p:set>
                                    <p:animEffect transition="in" filter="blinds(horizontal)">
                                      <p:cBhvr>
                                        <p:cTn id="68" dur="500"/>
                                        <p:tgtEl>
                                          <p:spTgt spid="657495"/>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grpId="0" nodeType="clickEffect">
                                  <p:stCondLst>
                                    <p:cond delay="0"/>
                                  </p:stCondLst>
                                  <p:childTnLst>
                                    <p:set>
                                      <p:cBhvr>
                                        <p:cTn id="72" dur="1" fill="hold">
                                          <p:stCondLst>
                                            <p:cond delay="0"/>
                                          </p:stCondLst>
                                        </p:cTn>
                                        <p:tgtEl>
                                          <p:spTgt spid="657494"/>
                                        </p:tgtEl>
                                        <p:attrNameLst>
                                          <p:attrName>style.visibility</p:attrName>
                                        </p:attrNameLst>
                                      </p:cBhvr>
                                      <p:to>
                                        <p:strVal val="visible"/>
                                      </p:to>
                                    </p:set>
                                    <p:animEffect transition="in" filter="blinds(horizontal)">
                                      <p:cBhvr>
                                        <p:cTn id="73" dur="500"/>
                                        <p:tgtEl>
                                          <p:spTgt spid="657494"/>
                                        </p:tgtEl>
                                      </p:cBhvr>
                                    </p:animEffect>
                                  </p:childTnLst>
                                </p:cTn>
                              </p:par>
                            </p:childTnLst>
                          </p:cTn>
                        </p:par>
                      </p:childTnLst>
                    </p:cTn>
                  </p:par>
                  <p:par>
                    <p:cTn id="74" fill="hold">
                      <p:stCondLst>
                        <p:cond delay="indefinite"/>
                      </p:stCondLst>
                      <p:childTnLst>
                        <p:par>
                          <p:cTn id="75" fill="hold">
                            <p:stCondLst>
                              <p:cond delay="0"/>
                            </p:stCondLst>
                            <p:childTnLst>
                              <p:par>
                                <p:cTn id="76" presetID="3" presetClass="entr" presetSubtype="10" fill="hold" nodeType="clickEffect">
                                  <p:stCondLst>
                                    <p:cond delay="0"/>
                                  </p:stCondLst>
                                  <p:childTnLst>
                                    <p:set>
                                      <p:cBhvr>
                                        <p:cTn id="77" dur="1" fill="hold">
                                          <p:stCondLst>
                                            <p:cond delay="0"/>
                                          </p:stCondLst>
                                        </p:cTn>
                                        <p:tgtEl>
                                          <p:spTgt spid="7"/>
                                        </p:tgtEl>
                                        <p:attrNameLst>
                                          <p:attrName>style.visibility</p:attrName>
                                        </p:attrNameLst>
                                      </p:cBhvr>
                                      <p:to>
                                        <p:strVal val="visible"/>
                                      </p:to>
                                    </p:set>
                                    <p:animEffect transition="in" filter="blinds(horizontal)">
                                      <p:cBhvr>
                                        <p:cTn id="78" dur="500"/>
                                        <p:tgtEl>
                                          <p:spTgt spid="7"/>
                                        </p:tgtEl>
                                      </p:cBhvr>
                                    </p:animEffect>
                                  </p:childTnLst>
                                </p:cTn>
                              </p:par>
                            </p:childTnLst>
                          </p:cTn>
                        </p:par>
                      </p:childTnLst>
                    </p:cTn>
                  </p:par>
                  <p:par>
                    <p:cTn id="79" fill="hold">
                      <p:stCondLst>
                        <p:cond delay="indefinite"/>
                      </p:stCondLst>
                      <p:childTnLst>
                        <p:par>
                          <p:cTn id="80" fill="hold">
                            <p:stCondLst>
                              <p:cond delay="0"/>
                            </p:stCondLst>
                            <p:childTnLst>
                              <p:par>
                                <p:cTn id="81" presetID="3" presetClass="entr" presetSubtype="10" fill="hold" grpId="0" nodeType="clickEffect">
                                  <p:stCondLst>
                                    <p:cond delay="0"/>
                                  </p:stCondLst>
                                  <p:childTnLst>
                                    <p:set>
                                      <p:cBhvr>
                                        <p:cTn id="82" dur="1" fill="hold">
                                          <p:stCondLst>
                                            <p:cond delay="0"/>
                                          </p:stCondLst>
                                        </p:cTn>
                                        <p:tgtEl>
                                          <p:spTgt spid="657485"/>
                                        </p:tgtEl>
                                        <p:attrNameLst>
                                          <p:attrName>style.visibility</p:attrName>
                                        </p:attrNameLst>
                                      </p:cBhvr>
                                      <p:to>
                                        <p:strVal val="visible"/>
                                      </p:to>
                                    </p:set>
                                    <p:animEffect transition="in" filter="blinds(horizontal)">
                                      <p:cBhvr>
                                        <p:cTn id="83" dur="500"/>
                                        <p:tgtEl>
                                          <p:spTgt spid="657485"/>
                                        </p:tgtEl>
                                      </p:cBhvr>
                                    </p:animEffect>
                                  </p:childTnLst>
                                </p:cTn>
                              </p:par>
                            </p:childTnLst>
                          </p:cTn>
                        </p:par>
                        <p:par>
                          <p:cTn id="84" fill="hold">
                            <p:stCondLst>
                              <p:cond delay="500"/>
                            </p:stCondLst>
                            <p:childTnLst>
                              <p:par>
                                <p:cTn id="85" presetID="12" presetClass="entr" presetSubtype="8" fill="hold" nodeType="afterEffect">
                                  <p:stCondLst>
                                    <p:cond delay="0"/>
                                  </p:stCondLst>
                                  <p:childTnLst>
                                    <p:set>
                                      <p:cBhvr>
                                        <p:cTn id="86" dur="1" fill="hold">
                                          <p:stCondLst>
                                            <p:cond delay="0"/>
                                          </p:stCondLst>
                                        </p:cTn>
                                        <p:tgtEl>
                                          <p:spTgt spid="21"/>
                                        </p:tgtEl>
                                        <p:attrNameLst>
                                          <p:attrName>style.visibility</p:attrName>
                                        </p:attrNameLst>
                                      </p:cBhvr>
                                      <p:to>
                                        <p:strVal val="visible"/>
                                      </p:to>
                                    </p:set>
                                    <p:animEffect transition="in" filter="slide(fromLeft)">
                                      <p:cBhvr>
                                        <p:cTn id="87" dur="500"/>
                                        <p:tgtEl>
                                          <p:spTgt spid="21"/>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657482"/>
                                        </p:tgtEl>
                                        <p:attrNameLst>
                                          <p:attrName>style.visibility</p:attrName>
                                        </p:attrNameLst>
                                      </p:cBhvr>
                                      <p:to>
                                        <p:strVal val="visible"/>
                                      </p:to>
                                    </p:set>
                                    <p:animEffect transition="in" filter="blinds(horizontal)">
                                      <p:cBhvr>
                                        <p:cTn id="92" dur="500"/>
                                        <p:tgtEl>
                                          <p:spTgt spid="657482"/>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657481"/>
                                        </p:tgtEl>
                                        <p:attrNameLst>
                                          <p:attrName>style.visibility</p:attrName>
                                        </p:attrNameLst>
                                      </p:cBhvr>
                                      <p:to>
                                        <p:strVal val="visible"/>
                                      </p:to>
                                    </p:set>
                                    <p:animEffect transition="in" filter="blinds(horizontal)">
                                      <p:cBhvr>
                                        <p:cTn id="97" dur="500"/>
                                        <p:tgtEl>
                                          <p:spTgt spid="657481"/>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nodeType="clickEffect">
                                  <p:stCondLst>
                                    <p:cond delay="0"/>
                                  </p:stCondLst>
                                  <p:childTnLst>
                                    <p:set>
                                      <p:cBhvr>
                                        <p:cTn id="101" dur="1" fill="hold">
                                          <p:stCondLst>
                                            <p:cond delay="0"/>
                                          </p:stCondLst>
                                        </p:cTn>
                                        <p:tgtEl>
                                          <p:spTgt spid="24"/>
                                        </p:tgtEl>
                                        <p:attrNameLst>
                                          <p:attrName>style.visibility</p:attrName>
                                        </p:attrNameLst>
                                      </p:cBhvr>
                                      <p:to>
                                        <p:strVal val="visible"/>
                                      </p:to>
                                    </p:set>
                                    <p:animEffect transition="in" filter="blinds(horizontal)">
                                      <p:cBhvr>
                                        <p:cTn id="102" dur="500"/>
                                        <p:tgtEl>
                                          <p:spTgt spid="24"/>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grpId="0" nodeType="clickEffect">
                                  <p:stCondLst>
                                    <p:cond delay="0"/>
                                  </p:stCondLst>
                                  <p:childTnLst>
                                    <p:set>
                                      <p:cBhvr>
                                        <p:cTn id="106" dur="1" fill="hold">
                                          <p:stCondLst>
                                            <p:cond delay="0"/>
                                          </p:stCondLst>
                                        </p:cTn>
                                        <p:tgtEl>
                                          <p:spTgt spid="657614"/>
                                        </p:tgtEl>
                                        <p:attrNameLst>
                                          <p:attrName>style.visibility</p:attrName>
                                        </p:attrNameLst>
                                      </p:cBhvr>
                                      <p:to>
                                        <p:strVal val="visible"/>
                                      </p:to>
                                    </p:set>
                                    <p:animEffect transition="in" filter="blinds(horizontal)">
                                      <p:cBhvr>
                                        <p:cTn id="107" dur="500"/>
                                        <p:tgtEl>
                                          <p:spTgt spid="657614"/>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grpId="0" nodeType="clickEffect">
                                  <p:stCondLst>
                                    <p:cond delay="0"/>
                                  </p:stCondLst>
                                  <p:childTnLst>
                                    <p:set>
                                      <p:cBhvr>
                                        <p:cTn id="111" dur="1" fill="hold">
                                          <p:stCondLst>
                                            <p:cond delay="0"/>
                                          </p:stCondLst>
                                        </p:cTn>
                                        <p:tgtEl>
                                          <p:spTgt spid="657480"/>
                                        </p:tgtEl>
                                        <p:attrNameLst>
                                          <p:attrName>style.visibility</p:attrName>
                                        </p:attrNameLst>
                                      </p:cBhvr>
                                      <p:to>
                                        <p:strVal val="visible"/>
                                      </p:to>
                                    </p:set>
                                    <p:animEffect transition="in" filter="blinds(horizontal)">
                                      <p:cBhvr>
                                        <p:cTn id="112" dur="500"/>
                                        <p:tgtEl>
                                          <p:spTgt spid="657480"/>
                                        </p:tgtEl>
                                      </p:cBhvr>
                                    </p:animEffect>
                                  </p:childTnLst>
                                </p:cTn>
                              </p:par>
                            </p:childTnLst>
                          </p:cTn>
                        </p:par>
                      </p:childTnLst>
                    </p:cTn>
                  </p:par>
                  <p:par>
                    <p:cTn id="113" fill="hold">
                      <p:stCondLst>
                        <p:cond delay="indefinite"/>
                      </p:stCondLst>
                      <p:childTnLst>
                        <p:par>
                          <p:cTn id="114" fill="hold">
                            <p:stCondLst>
                              <p:cond delay="0"/>
                            </p:stCondLst>
                            <p:childTnLst>
                              <p:par>
                                <p:cTn id="115" presetID="3" presetClass="entr" presetSubtype="10" fill="hold" nodeType="clickEffect">
                                  <p:stCondLst>
                                    <p:cond delay="0"/>
                                  </p:stCondLst>
                                  <p:childTnLst>
                                    <p:set>
                                      <p:cBhvr>
                                        <p:cTn id="116" dur="1" fill="hold">
                                          <p:stCondLst>
                                            <p:cond delay="0"/>
                                          </p:stCondLst>
                                        </p:cTn>
                                        <p:tgtEl>
                                          <p:spTgt spid="23"/>
                                        </p:tgtEl>
                                        <p:attrNameLst>
                                          <p:attrName>style.visibility</p:attrName>
                                        </p:attrNameLst>
                                      </p:cBhvr>
                                      <p:to>
                                        <p:strVal val="visible"/>
                                      </p:to>
                                    </p:set>
                                    <p:animEffect transition="in" filter="blinds(horizontal)">
                                      <p:cBhvr>
                                        <p:cTn id="117" dur="500"/>
                                        <p:tgtEl>
                                          <p:spTgt spid="23"/>
                                        </p:tgtEl>
                                      </p:cBhvr>
                                    </p:animEffect>
                                  </p:childTnLst>
                                </p:cTn>
                              </p:par>
                            </p:childTnLst>
                          </p:cTn>
                        </p:par>
                      </p:childTnLst>
                    </p:cTn>
                  </p:par>
                  <p:par>
                    <p:cTn id="118" fill="hold">
                      <p:stCondLst>
                        <p:cond delay="indefinite"/>
                      </p:stCondLst>
                      <p:childTnLst>
                        <p:par>
                          <p:cTn id="119" fill="hold">
                            <p:stCondLst>
                              <p:cond delay="0"/>
                            </p:stCondLst>
                            <p:childTnLst>
                              <p:par>
                                <p:cTn id="120" presetID="3" presetClass="entr" presetSubtype="10" fill="hold" grpId="0" nodeType="clickEffect">
                                  <p:stCondLst>
                                    <p:cond delay="0"/>
                                  </p:stCondLst>
                                  <p:childTnLst>
                                    <p:set>
                                      <p:cBhvr>
                                        <p:cTn id="121" dur="1" fill="hold">
                                          <p:stCondLst>
                                            <p:cond delay="0"/>
                                          </p:stCondLst>
                                        </p:cTn>
                                        <p:tgtEl>
                                          <p:spTgt spid="657475"/>
                                        </p:tgtEl>
                                        <p:attrNameLst>
                                          <p:attrName>style.visibility</p:attrName>
                                        </p:attrNameLst>
                                      </p:cBhvr>
                                      <p:to>
                                        <p:strVal val="visible"/>
                                      </p:to>
                                    </p:set>
                                    <p:animEffect transition="in" filter="blinds(horizontal)">
                                      <p:cBhvr>
                                        <p:cTn id="122" dur="500"/>
                                        <p:tgtEl>
                                          <p:spTgt spid="657475"/>
                                        </p:tgtEl>
                                      </p:cBhvr>
                                    </p:animEffect>
                                  </p:childTnLst>
                                </p:cTn>
                              </p:par>
                            </p:childTnLst>
                          </p:cTn>
                        </p:par>
                        <p:par>
                          <p:cTn id="123" fill="hold">
                            <p:stCondLst>
                              <p:cond delay="500"/>
                            </p:stCondLst>
                            <p:childTnLst>
                              <p:par>
                                <p:cTn id="124" presetID="12" presetClass="entr" presetSubtype="8" fill="hold" nodeType="afterEffect">
                                  <p:stCondLst>
                                    <p:cond delay="0"/>
                                  </p:stCondLst>
                                  <p:childTnLst>
                                    <p:set>
                                      <p:cBhvr>
                                        <p:cTn id="125" dur="1" fill="hold">
                                          <p:stCondLst>
                                            <p:cond delay="0"/>
                                          </p:stCondLst>
                                        </p:cTn>
                                        <p:tgtEl>
                                          <p:spTgt spid="10"/>
                                        </p:tgtEl>
                                        <p:attrNameLst>
                                          <p:attrName>style.visibility</p:attrName>
                                        </p:attrNameLst>
                                      </p:cBhvr>
                                      <p:to>
                                        <p:strVal val="visible"/>
                                      </p:to>
                                    </p:set>
                                    <p:animEffect transition="in" filter="slide(fromLeft)">
                                      <p:cBhvr>
                                        <p:cTn id="126" dur="500"/>
                                        <p:tgtEl>
                                          <p:spTgt spid="10"/>
                                        </p:tgtEl>
                                      </p:cBhvr>
                                    </p:animEffect>
                                  </p:childTnLst>
                                </p:cTn>
                              </p:par>
                            </p:childTnLst>
                          </p:cTn>
                        </p:par>
                      </p:childTnLst>
                    </p:cTn>
                  </p:par>
                  <p:par>
                    <p:cTn id="127" fill="hold">
                      <p:stCondLst>
                        <p:cond delay="indefinite"/>
                      </p:stCondLst>
                      <p:childTnLst>
                        <p:par>
                          <p:cTn id="128" fill="hold">
                            <p:stCondLst>
                              <p:cond delay="0"/>
                            </p:stCondLst>
                            <p:childTnLst>
                              <p:par>
                                <p:cTn id="129" presetID="3" presetClass="entr" presetSubtype="10" fill="hold" grpId="0" nodeType="clickEffect">
                                  <p:stCondLst>
                                    <p:cond delay="0"/>
                                  </p:stCondLst>
                                  <p:childTnLst>
                                    <p:set>
                                      <p:cBhvr>
                                        <p:cTn id="130" dur="1" fill="hold">
                                          <p:stCondLst>
                                            <p:cond delay="0"/>
                                          </p:stCondLst>
                                        </p:cTn>
                                        <p:tgtEl>
                                          <p:spTgt spid="657474"/>
                                        </p:tgtEl>
                                        <p:attrNameLst>
                                          <p:attrName>style.visibility</p:attrName>
                                        </p:attrNameLst>
                                      </p:cBhvr>
                                      <p:to>
                                        <p:strVal val="visible"/>
                                      </p:to>
                                    </p:set>
                                    <p:animEffect transition="in" filter="blinds(horizontal)">
                                      <p:cBhvr>
                                        <p:cTn id="131" dur="500"/>
                                        <p:tgtEl>
                                          <p:spTgt spid="657474"/>
                                        </p:tgtEl>
                                      </p:cBhvr>
                                    </p:animEffect>
                                  </p:childTnLst>
                                </p:cTn>
                              </p:par>
                            </p:childTnLst>
                          </p:cTn>
                        </p:par>
                      </p:childTnLst>
                    </p:cTn>
                  </p:par>
                  <p:par>
                    <p:cTn id="132" fill="hold">
                      <p:stCondLst>
                        <p:cond delay="indefinite"/>
                      </p:stCondLst>
                      <p:childTnLst>
                        <p:par>
                          <p:cTn id="133" fill="hold">
                            <p:stCondLst>
                              <p:cond delay="0"/>
                            </p:stCondLst>
                            <p:childTnLst>
                              <p:par>
                                <p:cTn id="134" presetID="3" presetClass="entr" presetSubtype="10" fill="hold" nodeType="clickEffect">
                                  <p:stCondLst>
                                    <p:cond delay="0"/>
                                  </p:stCondLst>
                                  <p:childTnLst>
                                    <p:set>
                                      <p:cBhvr>
                                        <p:cTn id="135" dur="1" fill="hold">
                                          <p:stCondLst>
                                            <p:cond delay="0"/>
                                          </p:stCondLst>
                                        </p:cTn>
                                        <p:tgtEl>
                                          <p:spTgt spid="6"/>
                                        </p:tgtEl>
                                        <p:attrNameLst>
                                          <p:attrName>style.visibility</p:attrName>
                                        </p:attrNameLst>
                                      </p:cBhvr>
                                      <p:to>
                                        <p:strVal val="visible"/>
                                      </p:to>
                                    </p:set>
                                    <p:animEffect transition="in" filter="blinds(horizontal)">
                                      <p:cBhvr>
                                        <p:cTn id="136" dur="500"/>
                                        <p:tgtEl>
                                          <p:spTgt spid="6"/>
                                        </p:tgtEl>
                                      </p:cBhvr>
                                    </p:animEffect>
                                  </p:childTnLst>
                                </p:cTn>
                              </p:par>
                            </p:childTnLst>
                          </p:cTn>
                        </p:par>
                      </p:childTnLst>
                    </p:cTn>
                  </p:par>
                  <p:par>
                    <p:cTn id="137" fill="hold">
                      <p:stCondLst>
                        <p:cond delay="indefinite"/>
                      </p:stCondLst>
                      <p:childTnLst>
                        <p:par>
                          <p:cTn id="138" fill="hold">
                            <p:stCondLst>
                              <p:cond delay="0"/>
                            </p:stCondLst>
                            <p:childTnLst>
                              <p:par>
                                <p:cTn id="139" presetID="3" presetClass="entr" presetSubtype="10" fill="hold" grpId="0" nodeType="clickEffect">
                                  <p:stCondLst>
                                    <p:cond delay="0"/>
                                  </p:stCondLst>
                                  <p:childTnLst>
                                    <p:set>
                                      <p:cBhvr>
                                        <p:cTn id="140" dur="1" fill="hold">
                                          <p:stCondLst>
                                            <p:cond delay="0"/>
                                          </p:stCondLst>
                                        </p:cTn>
                                        <p:tgtEl>
                                          <p:spTgt spid="657464"/>
                                        </p:tgtEl>
                                        <p:attrNameLst>
                                          <p:attrName>style.visibility</p:attrName>
                                        </p:attrNameLst>
                                      </p:cBhvr>
                                      <p:to>
                                        <p:strVal val="visible"/>
                                      </p:to>
                                    </p:set>
                                    <p:animEffect transition="in" filter="blinds(horizontal)">
                                      <p:cBhvr>
                                        <p:cTn id="141" dur="500"/>
                                        <p:tgtEl>
                                          <p:spTgt spid="657464"/>
                                        </p:tgtEl>
                                      </p:cBhvr>
                                    </p:animEffect>
                                  </p:childTnLst>
                                </p:cTn>
                              </p:par>
                            </p:childTnLst>
                          </p:cTn>
                        </p:par>
                        <p:par>
                          <p:cTn id="142" fill="hold">
                            <p:stCondLst>
                              <p:cond delay="500"/>
                            </p:stCondLst>
                            <p:childTnLst>
                              <p:par>
                                <p:cTn id="143" presetID="12" presetClass="entr" presetSubtype="8" fill="hold" nodeType="afterEffect">
                                  <p:stCondLst>
                                    <p:cond delay="0"/>
                                  </p:stCondLst>
                                  <p:childTnLst>
                                    <p:set>
                                      <p:cBhvr>
                                        <p:cTn id="144" dur="1" fill="hold">
                                          <p:stCondLst>
                                            <p:cond delay="0"/>
                                          </p:stCondLst>
                                        </p:cTn>
                                        <p:tgtEl>
                                          <p:spTgt spid="11"/>
                                        </p:tgtEl>
                                        <p:attrNameLst>
                                          <p:attrName>style.visibility</p:attrName>
                                        </p:attrNameLst>
                                      </p:cBhvr>
                                      <p:to>
                                        <p:strVal val="visible"/>
                                      </p:to>
                                    </p:set>
                                    <p:animEffect transition="in" filter="slide(fromLeft)">
                                      <p:cBhvr>
                                        <p:cTn id="145" dur="500"/>
                                        <p:tgtEl>
                                          <p:spTgt spid="11"/>
                                        </p:tgtEl>
                                      </p:cBhvr>
                                    </p:animEffect>
                                  </p:childTnLst>
                                </p:cTn>
                              </p:par>
                            </p:childTnLst>
                          </p:cTn>
                        </p:par>
                      </p:childTnLst>
                    </p:cTn>
                  </p:par>
                  <p:par>
                    <p:cTn id="146" fill="hold">
                      <p:stCondLst>
                        <p:cond delay="indefinite"/>
                      </p:stCondLst>
                      <p:childTnLst>
                        <p:par>
                          <p:cTn id="147" fill="hold">
                            <p:stCondLst>
                              <p:cond delay="0"/>
                            </p:stCondLst>
                            <p:childTnLst>
                              <p:par>
                                <p:cTn id="148" presetID="3" presetClass="entr" presetSubtype="10" fill="hold" grpId="0" nodeType="clickEffect">
                                  <p:stCondLst>
                                    <p:cond delay="0"/>
                                  </p:stCondLst>
                                  <p:childTnLst>
                                    <p:set>
                                      <p:cBhvr>
                                        <p:cTn id="149" dur="1" fill="hold">
                                          <p:stCondLst>
                                            <p:cond delay="0"/>
                                          </p:stCondLst>
                                        </p:cTn>
                                        <p:tgtEl>
                                          <p:spTgt spid="657463"/>
                                        </p:tgtEl>
                                        <p:attrNameLst>
                                          <p:attrName>style.visibility</p:attrName>
                                        </p:attrNameLst>
                                      </p:cBhvr>
                                      <p:to>
                                        <p:strVal val="visible"/>
                                      </p:to>
                                    </p:set>
                                    <p:animEffect transition="in" filter="blinds(horizontal)">
                                      <p:cBhvr>
                                        <p:cTn id="150" dur="500"/>
                                        <p:tgtEl>
                                          <p:spTgt spid="657463"/>
                                        </p:tgtEl>
                                      </p:cBhvr>
                                    </p:animEffect>
                                  </p:childTnLst>
                                </p:cTn>
                              </p:par>
                            </p:childTnLst>
                          </p:cTn>
                        </p:par>
                      </p:childTnLst>
                    </p:cTn>
                  </p:par>
                  <p:par>
                    <p:cTn id="151" fill="hold">
                      <p:stCondLst>
                        <p:cond delay="indefinite"/>
                      </p:stCondLst>
                      <p:childTnLst>
                        <p:par>
                          <p:cTn id="152" fill="hold">
                            <p:stCondLst>
                              <p:cond delay="0"/>
                            </p:stCondLst>
                            <p:childTnLst>
                              <p:par>
                                <p:cTn id="153" presetID="3" presetClass="entr" presetSubtype="10" fill="hold" nodeType="clickEffect">
                                  <p:stCondLst>
                                    <p:cond delay="0"/>
                                  </p:stCondLst>
                                  <p:childTnLst>
                                    <p:set>
                                      <p:cBhvr>
                                        <p:cTn id="154" dur="1" fill="hold">
                                          <p:stCondLst>
                                            <p:cond delay="0"/>
                                          </p:stCondLst>
                                        </p:cTn>
                                        <p:tgtEl>
                                          <p:spTgt spid="5"/>
                                        </p:tgtEl>
                                        <p:attrNameLst>
                                          <p:attrName>style.visibility</p:attrName>
                                        </p:attrNameLst>
                                      </p:cBhvr>
                                      <p:to>
                                        <p:strVal val="visible"/>
                                      </p:to>
                                    </p:set>
                                    <p:animEffect transition="in" filter="blinds(horizontal)">
                                      <p:cBhvr>
                                        <p:cTn id="155" dur="500"/>
                                        <p:tgtEl>
                                          <p:spTgt spid="5"/>
                                        </p:tgtEl>
                                      </p:cBhvr>
                                    </p:animEffect>
                                  </p:childTnLst>
                                </p:cTn>
                              </p:par>
                            </p:childTnLst>
                          </p:cTn>
                        </p:par>
                      </p:childTnLst>
                    </p:cTn>
                  </p:par>
                  <p:par>
                    <p:cTn id="156" fill="hold">
                      <p:stCondLst>
                        <p:cond delay="indefinite"/>
                      </p:stCondLst>
                      <p:childTnLst>
                        <p:par>
                          <p:cTn id="157" fill="hold">
                            <p:stCondLst>
                              <p:cond delay="0"/>
                            </p:stCondLst>
                            <p:childTnLst>
                              <p:par>
                                <p:cTn id="158" presetID="3" presetClass="entr" presetSubtype="10" fill="hold" grpId="0" nodeType="clickEffect">
                                  <p:stCondLst>
                                    <p:cond delay="0"/>
                                  </p:stCondLst>
                                  <p:childTnLst>
                                    <p:set>
                                      <p:cBhvr>
                                        <p:cTn id="159" dur="1" fill="hold">
                                          <p:stCondLst>
                                            <p:cond delay="0"/>
                                          </p:stCondLst>
                                        </p:cTn>
                                        <p:tgtEl>
                                          <p:spTgt spid="657443"/>
                                        </p:tgtEl>
                                        <p:attrNameLst>
                                          <p:attrName>style.visibility</p:attrName>
                                        </p:attrNameLst>
                                      </p:cBhvr>
                                      <p:to>
                                        <p:strVal val="visible"/>
                                      </p:to>
                                    </p:set>
                                    <p:animEffect transition="in" filter="blinds(horizontal)">
                                      <p:cBhvr>
                                        <p:cTn id="160" dur="500"/>
                                        <p:tgtEl>
                                          <p:spTgt spid="657443"/>
                                        </p:tgtEl>
                                      </p:cBhvr>
                                    </p:animEffect>
                                  </p:childTnLst>
                                </p:cTn>
                              </p:par>
                            </p:childTnLst>
                          </p:cTn>
                        </p:par>
                        <p:par>
                          <p:cTn id="161" fill="hold">
                            <p:stCondLst>
                              <p:cond delay="500"/>
                            </p:stCondLst>
                            <p:childTnLst>
                              <p:par>
                                <p:cTn id="162" presetID="12" presetClass="entr" presetSubtype="8" fill="hold" nodeType="afterEffect">
                                  <p:stCondLst>
                                    <p:cond delay="0"/>
                                  </p:stCondLst>
                                  <p:childTnLst>
                                    <p:set>
                                      <p:cBhvr>
                                        <p:cTn id="163" dur="1" fill="hold">
                                          <p:stCondLst>
                                            <p:cond delay="0"/>
                                          </p:stCondLst>
                                        </p:cTn>
                                        <p:tgtEl>
                                          <p:spTgt spid="14"/>
                                        </p:tgtEl>
                                        <p:attrNameLst>
                                          <p:attrName>style.visibility</p:attrName>
                                        </p:attrNameLst>
                                      </p:cBhvr>
                                      <p:to>
                                        <p:strVal val="visible"/>
                                      </p:to>
                                    </p:set>
                                    <p:animEffect transition="in" filter="slide(fromLeft)">
                                      <p:cBhvr>
                                        <p:cTn id="164" dur="500"/>
                                        <p:tgtEl>
                                          <p:spTgt spid="14"/>
                                        </p:tgtEl>
                                      </p:cBhvr>
                                    </p:animEffect>
                                  </p:childTnLst>
                                </p:cTn>
                              </p:par>
                            </p:childTnLst>
                          </p:cTn>
                        </p:par>
                      </p:childTnLst>
                    </p:cTn>
                  </p:par>
                  <p:par>
                    <p:cTn id="165" fill="hold">
                      <p:stCondLst>
                        <p:cond delay="indefinite"/>
                      </p:stCondLst>
                      <p:childTnLst>
                        <p:par>
                          <p:cTn id="166" fill="hold">
                            <p:stCondLst>
                              <p:cond delay="0"/>
                            </p:stCondLst>
                            <p:childTnLst>
                              <p:par>
                                <p:cTn id="167" presetID="3" presetClass="entr" presetSubtype="10" fill="hold" grpId="0" nodeType="clickEffect">
                                  <p:stCondLst>
                                    <p:cond delay="0"/>
                                  </p:stCondLst>
                                  <p:childTnLst>
                                    <p:set>
                                      <p:cBhvr>
                                        <p:cTn id="168" dur="1" fill="hold">
                                          <p:stCondLst>
                                            <p:cond delay="0"/>
                                          </p:stCondLst>
                                        </p:cTn>
                                        <p:tgtEl>
                                          <p:spTgt spid="657453"/>
                                        </p:tgtEl>
                                        <p:attrNameLst>
                                          <p:attrName>style.visibility</p:attrName>
                                        </p:attrNameLst>
                                      </p:cBhvr>
                                      <p:to>
                                        <p:strVal val="visible"/>
                                      </p:to>
                                    </p:set>
                                    <p:animEffect transition="in" filter="blinds(horizontal)">
                                      <p:cBhvr>
                                        <p:cTn id="169" dur="500"/>
                                        <p:tgtEl>
                                          <p:spTgt spid="657453"/>
                                        </p:tgtEl>
                                      </p:cBhvr>
                                    </p:animEffect>
                                  </p:childTnLst>
                                </p:cTn>
                              </p:par>
                            </p:childTnLst>
                          </p:cTn>
                        </p:par>
                        <p:par>
                          <p:cTn id="170" fill="hold">
                            <p:stCondLst>
                              <p:cond delay="500"/>
                            </p:stCondLst>
                            <p:childTnLst>
                              <p:par>
                                <p:cTn id="171" presetID="12" presetClass="entr" presetSubtype="8" fill="hold" nodeType="afterEffect">
                                  <p:stCondLst>
                                    <p:cond delay="0"/>
                                  </p:stCondLst>
                                  <p:childTnLst>
                                    <p:set>
                                      <p:cBhvr>
                                        <p:cTn id="172" dur="1" fill="hold">
                                          <p:stCondLst>
                                            <p:cond delay="0"/>
                                          </p:stCondLst>
                                        </p:cTn>
                                        <p:tgtEl>
                                          <p:spTgt spid="12"/>
                                        </p:tgtEl>
                                        <p:attrNameLst>
                                          <p:attrName>style.visibility</p:attrName>
                                        </p:attrNameLst>
                                      </p:cBhvr>
                                      <p:to>
                                        <p:strVal val="visible"/>
                                      </p:to>
                                    </p:set>
                                    <p:animEffect transition="in" filter="slide(fromLeft)">
                                      <p:cBhvr>
                                        <p:cTn id="173" dur="500"/>
                                        <p:tgtEl>
                                          <p:spTgt spid="12"/>
                                        </p:tgtEl>
                                      </p:cBhvr>
                                    </p:animEffect>
                                  </p:childTnLst>
                                </p:cTn>
                              </p:par>
                            </p:childTnLst>
                          </p:cTn>
                        </p:par>
                      </p:childTnLst>
                    </p:cTn>
                  </p:par>
                  <p:par>
                    <p:cTn id="174" fill="hold">
                      <p:stCondLst>
                        <p:cond delay="indefinite"/>
                      </p:stCondLst>
                      <p:childTnLst>
                        <p:par>
                          <p:cTn id="175" fill="hold">
                            <p:stCondLst>
                              <p:cond delay="0"/>
                            </p:stCondLst>
                            <p:childTnLst>
                              <p:par>
                                <p:cTn id="176" presetID="3" presetClass="entr" presetSubtype="10" fill="hold" grpId="0" nodeType="clickEffect">
                                  <p:stCondLst>
                                    <p:cond delay="0"/>
                                  </p:stCondLst>
                                  <p:childTnLst>
                                    <p:set>
                                      <p:cBhvr>
                                        <p:cTn id="177" dur="1" fill="hold">
                                          <p:stCondLst>
                                            <p:cond delay="0"/>
                                          </p:stCondLst>
                                        </p:cTn>
                                        <p:tgtEl>
                                          <p:spTgt spid="657451"/>
                                        </p:tgtEl>
                                        <p:attrNameLst>
                                          <p:attrName>style.visibility</p:attrName>
                                        </p:attrNameLst>
                                      </p:cBhvr>
                                      <p:to>
                                        <p:strVal val="visible"/>
                                      </p:to>
                                    </p:set>
                                    <p:animEffect transition="in" filter="blinds(horizontal)">
                                      <p:cBhvr>
                                        <p:cTn id="178" dur="500"/>
                                        <p:tgtEl>
                                          <p:spTgt spid="657451"/>
                                        </p:tgtEl>
                                      </p:cBhvr>
                                    </p:animEffect>
                                  </p:childTnLst>
                                </p:cTn>
                              </p:par>
                            </p:childTnLst>
                          </p:cTn>
                        </p:par>
                      </p:childTnLst>
                    </p:cTn>
                  </p:par>
                  <p:par>
                    <p:cTn id="179" fill="hold">
                      <p:stCondLst>
                        <p:cond delay="indefinite"/>
                      </p:stCondLst>
                      <p:childTnLst>
                        <p:par>
                          <p:cTn id="180" fill="hold">
                            <p:stCondLst>
                              <p:cond delay="0"/>
                            </p:stCondLst>
                            <p:childTnLst>
                              <p:par>
                                <p:cTn id="181" presetID="3" presetClass="entr" presetSubtype="10" fill="hold" grpId="0" nodeType="clickEffect">
                                  <p:stCondLst>
                                    <p:cond delay="0"/>
                                  </p:stCondLst>
                                  <p:childTnLst>
                                    <p:set>
                                      <p:cBhvr>
                                        <p:cTn id="182" dur="1" fill="hold">
                                          <p:stCondLst>
                                            <p:cond delay="0"/>
                                          </p:stCondLst>
                                        </p:cTn>
                                        <p:tgtEl>
                                          <p:spTgt spid="657681"/>
                                        </p:tgtEl>
                                        <p:attrNameLst>
                                          <p:attrName>style.visibility</p:attrName>
                                        </p:attrNameLst>
                                      </p:cBhvr>
                                      <p:to>
                                        <p:strVal val="visible"/>
                                      </p:to>
                                    </p:set>
                                    <p:animEffect transition="in" filter="blinds(horizontal)">
                                      <p:cBhvr>
                                        <p:cTn id="183" dur="500"/>
                                        <p:tgtEl>
                                          <p:spTgt spid="657681"/>
                                        </p:tgtEl>
                                      </p:cBhvr>
                                    </p:animEffect>
                                  </p:childTnLst>
                                </p:cTn>
                              </p:par>
                            </p:childTnLst>
                          </p:cTn>
                        </p:par>
                      </p:childTnLst>
                    </p:cTn>
                  </p:par>
                  <p:par>
                    <p:cTn id="184" fill="hold">
                      <p:stCondLst>
                        <p:cond delay="indefinite"/>
                      </p:stCondLst>
                      <p:childTnLst>
                        <p:par>
                          <p:cTn id="185" fill="hold">
                            <p:stCondLst>
                              <p:cond delay="0"/>
                            </p:stCondLst>
                            <p:childTnLst>
                              <p:par>
                                <p:cTn id="186" presetID="3" presetClass="entr" presetSubtype="10" fill="hold" nodeType="clickEffect">
                                  <p:stCondLst>
                                    <p:cond delay="0"/>
                                  </p:stCondLst>
                                  <p:childTnLst>
                                    <p:set>
                                      <p:cBhvr>
                                        <p:cTn id="187" dur="1" fill="hold">
                                          <p:stCondLst>
                                            <p:cond delay="0"/>
                                          </p:stCondLst>
                                        </p:cTn>
                                        <p:tgtEl>
                                          <p:spTgt spid="25"/>
                                        </p:tgtEl>
                                        <p:attrNameLst>
                                          <p:attrName>style.visibility</p:attrName>
                                        </p:attrNameLst>
                                      </p:cBhvr>
                                      <p:to>
                                        <p:strVal val="visible"/>
                                      </p:to>
                                    </p:set>
                                    <p:animEffect transition="in" filter="blinds(horizontal)">
                                      <p:cBhvr>
                                        <p:cTn id="188" dur="500"/>
                                        <p:tgtEl>
                                          <p:spTgt spid="25"/>
                                        </p:tgtEl>
                                      </p:cBhvr>
                                    </p:animEffect>
                                  </p:childTnLst>
                                </p:cTn>
                              </p:par>
                            </p:childTnLst>
                          </p:cTn>
                        </p:par>
                      </p:childTnLst>
                    </p:cTn>
                  </p:par>
                  <p:par>
                    <p:cTn id="189" fill="hold">
                      <p:stCondLst>
                        <p:cond delay="indefinite"/>
                      </p:stCondLst>
                      <p:childTnLst>
                        <p:par>
                          <p:cTn id="190" fill="hold">
                            <p:stCondLst>
                              <p:cond delay="0"/>
                            </p:stCondLst>
                            <p:childTnLst>
                              <p:par>
                                <p:cTn id="191" presetID="3" presetClass="entr" presetSubtype="10" fill="hold" grpId="0" nodeType="clickEffect">
                                  <p:stCondLst>
                                    <p:cond delay="0"/>
                                  </p:stCondLst>
                                  <p:childTnLst>
                                    <p:set>
                                      <p:cBhvr>
                                        <p:cTn id="192" dur="1" fill="hold">
                                          <p:stCondLst>
                                            <p:cond delay="0"/>
                                          </p:stCondLst>
                                        </p:cTn>
                                        <p:tgtEl>
                                          <p:spTgt spid="657442"/>
                                        </p:tgtEl>
                                        <p:attrNameLst>
                                          <p:attrName>style.visibility</p:attrName>
                                        </p:attrNameLst>
                                      </p:cBhvr>
                                      <p:to>
                                        <p:strVal val="visible"/>
                                      </p:to>
                                    </p:set>
                                    <p:animEffect transition="in" filter="blinds(horizontal)">
                                      <p:cBhvr>
                                        <p:cTn id="193" dur="500"/>
                                        <p:tgtEl>
                                          <p:spTgt spid="657442"/>
                                        </p:tgtEl>
                                      </p:cBhvr>
                                    </p:animEffect>
                                  </p:childTnLst>
                                </p:cTn>
                              </p:par>
                            </p:childTnLst>
                          </p:cTn>
                        </p:par>
                        <p:par>
                          <p:cTn id="194" fill="hold">
                            <p:stCondLst>
                              <p:cond delay="500"/>
                            </p:stCondLst>
                            <p:childTnLst>
                              <p:par>
                                <p:cTn id="195" presetID="12" presetClass="entr" presetSubtype="8" fill="hold" nodeType="afterEffect">
                                  <p:stCondLst>
                                    <p:cond delay="0"/>
                                  </p:stCondLst>
                                  <p:childTnLst>
                                    <p:set>
                                      <p:cBhvr>
                                        <p:cTn id="196" dur="1" fill="hold">
                                          <p:stCondLst>
                                            <p:cond delay="0"/>
                                          </p:stCondLst>
                                        </p:cTn>
                                        <p:tgtEl>
                                          <p:spTgt spid="13"/>
                                        </p:tgtEl>
                                        <p:attrNameLst>
                                          <p:attrName>style.visibility</p:attrName>
                                        </p:attrNameLst>
                                      </p:cBhvr>
                                      <p:to>
                                        <p:strVal val="visible"/>
                                      </p:to>
                                    </p:set>
                                    <p:animEffect transition="in" filter="slide(fromLeft)">
                                      <p:cBhvr>
                                        <p:cTn id="197" dur="500"/>
                                        <p:tgtEl>
                                          <p:spTgt spid="13"/>
                                        </p:tgtEl>
                                      </p:cBhvr>
                                    </p:animEffect>
                                  </p:childTnLst>
                                </p:cTn>
                              </p:par>
                            </p:childTnLst>
                          </p:cTn>
                        </p:par>
                      </p:childTnLst>
                    </p:cTn>
                  </p:par>
                  <p:par>
                    <p:cTn id="198" fill="hold">
                      <p:stCondLst>
                        <p:cond delay="indefinite"/>
                      </p:stCondLst>
                      <p:childTnLst>
                        <p:par>
                          <p:cTn id="199" fill="hold">
                            <p:stCondLst>
                              <p:cond delay="0"/>
                            </p:stCondLst>
                            <p:childTnLst>
                              <p:par>
                                <p:cTn id="200" presetID="3" presetClass="entr" presetSubtype="10" fill="hold" grpId="0" nodeType="clickEffect">
                                  <p:stCondLst>
                                    <p:cond delay="0"/>
                                  </p:stCondLst>
                                  <p:childTnLst>
                                    <p:set>
                                      <p:cBhvr>
                                        <p:cTn id="201" dur="1" fill="hold">
                                          <p:stCondLst>
                                            <p:cond delay="0"/>
                                          </p:stCondLst>
                                        </p:cTn>
                                        <p:tgtEl>
                                          <p:spTgt spid="657439"/>
                                        </p:tgtEl>
                                        <p:attrNameLst>
                                          <p:attrName>style.visibility</p:attrName>
                                        </p:attrNameLst>
                                      </p:cBhvr>
                                      <p:to>
                                        <p:strVal val="visible"/>
                                      </p:to>
                                    </p:set>
                                    <p:animEffect transition="in" filter="blinds(horizontal)">
                                      <p:cBhvr>
                                        <p:cTn id="202" dur="500"/>
                                        <p:tgtEl>
                                          <p:spTgt spid="657439"/>
                                        </p:tgtEl>
                                      </p:cBhvr>
                                    </p:animEffect>
                                  </p:childTnLst>
                                </p:cTn>
                              </p:par>
                            </p:childTnLst>
                          </p:cTn>
                        </p:par>
                      </p:childTnLst>
                    </p:cTn>
                  </p:par>
                  <p:par>
                    <p:cTn id="203" fill="hold">
                      <p:stCondLst>
                        <p:cond delay="indefinite"/>
                      </p:stCondLst>
                      <p:childTnLst>
                        <p:par>
                          <p:cTn id="204" fill="hold">
                            <p:stCondLst>
                              <p:cond delay="0"/>
                            </p:stCondLst>
                            <p:childTnLst>
                              <p:par>
                                <p:cTn id="205" presetID="3" presetClass="entr" presetSubtype="10" fill="hold" nodeType="clickEffect">
                                  <p:stCondLst>
                                    <p:cond delay="0"/>
                                  </p:stCondLst>
                                  <p:childTnLst>
                                    <p:set>
                                      <p:cBhvr>
                                        <p:cTn id="206" dur="1" fill="hold">
                                          <p:stCondLst>
                                            <p:cond delay="0"/>
                                          </p:stCondLst>
                                        </p:cTn>
                                        <p:tgtEl>
                                          <p:spTgt spid="4"/>
                                        </p:tgtEl>
                                        <p:attrNameLst>
                                          <p:attrName>style.visibility</p:attrName>
                                        </p:attrNameLst>
                                      </p:cBhvr>
                                      <p:to>
                                        <p:strVal val="visible"/>
                                      </p:to>
                                    </p:set>
                                    <p:animEffect transition="in" filter="blinds(horizontal)">
                                      <p:cBhvr>
                                        <p:cTn id="207" dur="500"/>
                                        <p:tgtEl>
                                          <p:spTgt spid="4"/>
                                        </p:tgtEl>
                                      </p:cBhvr>
                                    </p:animEffect>
                                  </p:childTnLst>
                                </p:cTn>
                              </p:par>
                            </p:childTnLst>
                          </p:cTn>
                        </p:par>
                      </p:childTnLst>
                    </p:cTn>
                  </p:par>
                  <p:par>
                    <p:cTn id="208" fill="hold">
                      <p:stCondLst>
                        <p:cond delay="indefinite"/>
                      </p:stCondLst>
                      <p:childTnLst>
                        <p:par>
                          <p:cTn id="209" fill="hold">
                            <p:stCondLst>
                              <p:cond delay="0"/>
                            </p:stCondLst>
                            <p:childTnLst>
                              <p:par>
                                <p:cTn id="210" presetID="3" presetClass="entr" presetSubtype="10" fill="hold" grpId="0" nodeType="clickEffect">
                                  <p:stCondLst>
                                    <p:cond delay="0"/>
                                  </p:stCondLst>
                                  <p:childTnLst>
                                    <p:set>
                                      <p:cBhvr>
                                        <p:cTn id="211" dur="1" fill="hold">
                                          <p:stCondLst>
                                            <p:cond delay="0"/>
                                          </p:stCondLst>
                                        </p:cTn>
                                        <p:tgtEl>
                                          <p:spTgt spid="657431"/>
                                        </p:tgtEl>
                                        <p:attrNameLst>
                                          <p:attrName>style.visibility</p:attrName>
                                        </p:attrNameLst>
                                      </p:cBhvr>
                                      <p:to>
                                        <p:strVal val="visible"/>
                                      </p:to>
                                    </p:set>
                                    <p:animEffect transition="in" filter="blinds(horizontal)">
                                      <p:cBhvr>
                                        <p:cTn id="212" dur="500"/>
                                        <p:tgtEl>
                                          <p:spTgt spid="657431"/>
                                        </p:tgtEl>
                                      </p:cBhvr>
                                    </p:animEffect>
                                  </p:childTnLst>
                                </p:cTn>
                              </p:par>
                            </p:childTnLst>
                          </p:cTn>
                        </p:par>
                      </p:childTnLst>
                    </p:cTn>
                  </p:par>
                  <p:par>
                    <p:cTn id="213" fill="hold">
                      <p:stCondLst>
                        <p:cond delay="indefinite"/>
                      </p:stCondLst>
                      <p:childTnLst>
                        <p:par>
                          <p:cTn id="214" fill="hold">
                            <p:stCondLst>
                              <p:cond delay="0"/>
                            </p:stCondLst>
                            <p:childTnLst>
                              <p:par>
                                <p:cTn id="215" presetID="3" presetClass="entr" presetSubtype="10" fill="hold" nodeType="clickEffect">
                                  <p:stCondLst>
                                    <p:cond delay="0"/>
                                  </p:stCondLst>
                                  <p:childTnLst>
                                    <p:set>
                                      <p:cBhvr>
                                        <p:cTn id="216" dur="1" fill="hold">
                                          <p:stCondLst>
                                            <p:cond delay="0"/>
                                          </p:stCondLst>
                                        </p:cTn>
                                        <p:tgtEl>
                                          <p:spTgt spid="3"/>
                                        </p:tgtEl>
                                        <p:attrNameLst>
                                          <p:attrName>style.visibility</p:attrName>
                                        </p:attrNameLst>
                                      </p:cBhvr>
                                      <p:to>
                                        <p:strVal val="visible"/>
                                      </p:to>
                                    </p:set>
                                    <p:animEffect transition="in" filter="blinds(horizontal)">
                                      <p:cBhvr>
                                        <p:cTn id="217" dur="500"/>
                                        <p:tgtEl>
                                          <p:spTgt spid="3"/>
                                        </p:tgtEl>
                                      </p:cBhvr>
                                    </p:animEffect>
                                  </p:childTnLst>
                                </p:cTn>
                              </p:par>
                            </p:childTnLst>
                          </p:cTn>
                        </p:par>
                      </p:childTnLst>
                    </p:cTn>
                  </p:par>
                  <p:par>
                    <p:cTn id="218" fill="hold">
                      <p:stCondLst>
                        <p:cond delay="indefinite"/>
                      </p:stCondLst>
                      <p:childTnLst>
                        <p:par>
                          <p:cTn id="219" fill="hold">
                            <p:stCondLst>
                              <p:cond delay="0"/>
                            </p:stCondLst>
                            <p:childTnLst>
                              <p:par>
                                <p:cTn id="220" presetID="3" presetClass="entr" presetSubtype="10" fill="hold" grpId="0" nodeType="clickEffect">
                                  <p:stCondLst>
                                    <p:cond delay="0"/>
                                  </p:stCondLst>
                                  <p:childTnLst>
                                    <p:set>
                                      <p:cBhvr>
                                        <p:cTn id="221" dur="1" fill="hold">
                                          <p:stCondLst>
                                            <p:cond delay="0"/>
                                          </p:stCondLst>
                                        </p:cTn>
                                        <p:tgtEl>
                                          <p:spTgt spid="657421"/>
                                        </p:tgtEl>
                                        <p:attrNameLst>
                                          <p:attrName>style.visibility</p:attrName>
                                        </p:attrNameLst>
                                      </p:cBhvr>
                                      <p:to>
                                        <p:strVal val="visible"/>
                                      </p:to>
                                    </p:set>
                                    <p:animEffect transition="in" filter="blinds(horizontal)">
                                      <p:cBhvr>
                                        <p:cTn id="222" dur="500"/>
                                        <p:tgtEl>
                                          <p:spTgt spid="657421"/>
                                        </p:tgtEl>
                                      </p:cBhvr>
                                    </p:animEffect>
                                  </p:childTnLst>
                                </p:cTn>
                              </p:par>
                            </p:childTnLst>
                          </p:cTn>
                        </p:par>
                      </p:childTnLst>
                    </p:cTn>
                  </p:par>
                  <p:par>
                    <p:cTn id="223" fill="hold">
                      <p:stCondLst>
                        <p:cond delay="indefinite"/>
                      </p:stCondLst>
                      <p:childTnLst>
                        <p:par>
                          <p:cTn id="224" fill="hold">
                            <p:stCondLst>
                              <p:cond delay="0"/>
                            </p:stCondLst>
                            <p:childTnLst>
                              <p:par>
                                <p:cTn id="225" presetID="3" presetClass="entr" presetSubtype="10" fill="hold" grpId="0" nodeType="clickEffect">
                                  <p:stCondLst>
                                    <p:cond delay="0"/>
                                  </p:stCondLst>
                                  <p:childTnLst>
                                    <p:set>
                                      <p:cBhvr>
                                        <p:cTn id="226" dur="1" fill="hold">
                                          <p:stCondLst>
                                            <p:cond delay="0"/>
                                          </p:stCondLst>
                                        </p:cTn>
                                        <p:tgtEl>
                                          <p:spTgt spid="657420"/>
                                        </p:tgtEl>
                                        <p:attrNameLst>
                                          <p:attrName>style.visibility</p:attrName>
                                        </p:attrNameLst>
                                      </p:cBhvr>
                                      <p:to>
                                        <p:strVal val="visible"/>
                                      </p:to>
                                    </p:set>
                                    <p:animEffect transition="in" filter="blinds(horizontal)">
                                      <p:cBhvr>
                                        <p:cTn id="227" dur="500"/>
                                        <p:tgtEl>
                                          <p:spTgt spid="657420"/>
                                        </p:tgtEl>
                                      </p:cBhvr>
                                    </p:animEffect>
                                  </p:childTnLst>
                                </p:cTn>
                              </p:par>
                            </p:childTnLst>
                          </p:cTn>
                        </p:par>
                        <p:par>
                          <p:cTn id="228" fill="hold">
                            <p:stCondLst>
                              <p:cond delay="500"/>
                            </p:stCondLst>
                            <p:childTnLst>
                              <p:par>
                                <p:cTn id="229" presetID="12" presetClass="entr" presetSubtype="8" fill="hold" nodeType="afterEffect">
                                  <p:stCondLst>
                                    <p:cond delay="0"/>
                                  </p:stCondLst>
                                  <p:childTnLst>
                                    <p:set>
                                      <p:cBhvr>
                                        <p:cTn id="230" dur="1" fill="hold">
                                          <p:stCondLst>
                                            <p:cond delay="0"/>
                                          </p:stCondLst>
                                        </p:cTn>
                                        <p:tgtEl>
                                          <p:spTgt spid="16"/>
                                        </p:tgtEl>
                                        <p:attrNameLst>
                                          <p:attrName>style.visibility</p:attrName>
                                        </p:attrNameLst>
                                      </p:cBhvr>
                                      <p:to>
                                        <p:strVal val="visible"/>
                                      </p:to>
                                    </p:set>
                                    <p:animEffect transition="in" filter="slide(fromLeft)">
                                      <p:cBhvr>
                                        <p:cTn id="231" dur="500"/>
                                        <p:tgtEl>
                                          <p:spTgt spid="16"/>
                                        </p:tgtEl>
                                      </p:cBhvr>
                                    </p:animEffect>
                                  </p:childTnLst>
                                </p:cTn>
                              </p:par>
                            </p:childTnLst>
                          </p:cTn>
                        </p:par>
                      </p:childTnLst>
                    </p:cTn>
                  </p:par>
                  <p:par>
                    <p:cTn id="232" fill="hold">
                      <p:stCondLst>
                        <p:cond delay="indefinite"/>
                      </p:stCondLst>
                      <p:childTnLst>
                        <p:par>
                          <p:cTn id="233" fill="hold">
                            <p:stCondLst>
                              <p:cond delay="0"/>
                            </p:stCondLst>
                            <p:childTnLst>
                              <p:par>
                                <p:cTn id="234" presetID="3" presetClass="entr" presetSubtype="10" fill="hold" grpId="0" nodeType="clickEffect">
                                  <p:stCondLst>
                                    <p:cond delay="0"/>
                                  </p:stCondLst>
                                  <p:childTnLst>
                                    <p:set>
                                      <p:cBhvr>
                                        <p:cTn id="235" dur="1" fill="hold">
                                          <p:stCondLst>
                                            <p:cond delay="0"/>
                                          </p:stCondLst>
                                        </p:cTn>
                                        <p:tgtEl>
                                          <p:spTgt spid="657418"/>
                                        </p:tgtEl>
                                        <p:attrNameLst>
                                          <p:attrName>style.visibility</p:attrName>
                                        </p:attrNameLst>
                                      </p:cBhvr>
                                      <p:to>
                                        <p:strVal val="visible"/>
                                      </p:to>
                                    </p:set>
                                    <p:animEffect transition="in" filter="blinds(horizontal)">
                                      <p:cBhvr>
                                        <p:cTn id="236" dur="500"/>
                                        <p:tgtEl>
                                          <p:spTgt spid="657418"/>
                                        </p:tgtEl>
                                      </p:cBhvr>
                                    </p:animEffect>
                                  </p:childTnLst>
                                </p:cTn>
                              </p:par>
                            </p:childTnLst>
                          </p:cTn>
                        </p:par>
                      </p:childTnLst>
                    </p:cTn>
                  </p:par>
                  <p:par>
                    <p:cTn id="237" fill="hold">
                      <p:stCondLst>
                        <p:cond delay="indefinite"/>
                      </p:stCondLst>
                      <p:childTnLst>
                        <p:par>
                          <p:cTn id="238" fill="hold">
                            <p:stCondLst>
                              <p:cond delay="0"/>
                            </p:stCondLst>
                            <p:childTnLst>
                              <p:par>
                                <p:cTn id="239" presetID="3" presetClass="entr" presetSubtype="10" fill="hold" grpId="0" nodeType="clickEffect">
                                  <p:stCondLst>
                                    <p:cond delay="0"/>
                                  </p:stCondLst>
                                  <p:childTnLst>
                                    <p:set>
                                      <p:cBhvr>
                                        <p:cTn id="240" dur="1" fill="hold">
                                          <p:stCondLst>
                                            <p:cond delay="0"/>
                                          </p:stCondLst>
                                        </p:cTn>
                                        <p:tgtEl>
                                          <p:spTgt spid="657413"/>
                                        </p:tgtEl>
                                        <p:attrNameLst>
                                          <p:attrName>style.visibility</p:attrName>
                                        </p:attrNameLst>
                                      </p:cBhvr>
                                      <p:to>
                                        <p:strVal val="visible"/>
                                      </p:to>
                                    </p:set>
                                    <p:animEffect transition="in" filter="blinds(horizontal)">
                                      <p:cBhvr>
                                        <p:cTn id="241" dur="500"/>
                                        <p:tgtEl>
                                          <p:spTgt spid="657413"/>
                                        </p:tgtEl>
                                      </p:cBhvr>
                                    </p:animEffect>
                                  </p:childTnLst>
                                </p:cTn>
                              </p:par>
                            </p:childTnLst>
                          </p:cTn>
                        </p:par>
                      </p:childTnLst>
                    </p:cTn>
                  </p:par>
                  <p:par>
                    <p:cTn id="242" fill="hold">
                      <p:stCondLst>
                        <p:cond delay="indefinite"/>
                      </p:stCondLst>
                      <p:childTnLst>
                        <p:par>
                          <p:cTn id="243" fill="hold">
                            <p:stCondLst>
                              <p:cond delay="0"/>
                            </p:stCondLst>
                            <p:childTnLst>
                              <p:par>
                                <p:cTn id="244" presetID="3" presetClass="entr" presetSubtype="10" fill="hold" nodeType="clickEffect">
                                  <p:stCondLst>
                                    <p:cond delay="0"/>
                                  </p:stCondLst>
                                  <p:childTnLst>
                                    <p:set>
                                      <p:cBhvr>
                                        <p:cTn id="245" dur="1" fill="hold">
                                          <p:stCondLst>
                                            <p:cond delay="0"/>
                                          </p:stCondLst>
                                        </p:cTn>
                                        <p:tgtEl>
                                          <p:spTgt spid="2"/>
                                        </p:tgtEl>
                                        <p:attrNameLst>
                                          <p:attrName>style.visibility</p:attrName>
                                        </p:attrNameLst>
                                      </p:cBhvr>
                                      <p:to>
                                        <p:strVal val="visible"/>
                                      </p:to>
                                    </p:set>
                                    <p:animEffect transition="in" filter="blinds(horizontal)">
                                      <p:cBhvr>
                                        <p:cTn id="246" dur="500"/>
                                        <p:tgtEl>
                                          <p:spTgt spid="2"/>
                                        </p:tgtEl>
                                      </p:cBhvr>
                                    </p:animEffect>
                                  </p:childTnLst>
                                </p:cTn>
                              </p:par>
                            </p:childTnLst>
                          </p:cTn>
                        </p:par>
                      </p:childTnLst>
                    </p:cTn>
                  </p:par>
                  <p:par>
                    <p:cTn id="247" fill="hold">
                      <p:stCondLst>
                        <p:cond delay="indefinite"/>
                      </p:stCondLst>
                      <p:childTnLst>
                        <p:par>
                          <p:cTn id="248" fill="hold">
                            <p:stCondLst>
                              <p:cond delay="0"/>
                            </p:stCondLst>
                            <p:childTnLst>
                              <p:par>
                                <p:cTn id="249" presetID="3" presetClass="entr" presetSubtype="10" fill="hold" grpId="0" nodeType="clickEffect">
                                  <p:stCondLst>
                                    <p:cond delay="0"/>
                                  </p:stCondLst>
                                  <p:childTnLst>
                                    <p:set>
                                      <p:cBhvr>
                                        <p:cTn id="250" dur="1" fill="hold">
                                          <p:stCondLst>
                                            <p:cond delay="0"/>
                                          </p:stCondLst>
                                        </p:cTn>
                                        <p:tgtEl>
                                          <p:spTgt spid="657583"/>
                                        </p:tgtEl>
                                        <p:attrNameLst>
                                          <p:attrName>style.visibility</p:attrName>
                                        </p:attrNameLst>
                                      </p:cBhvr>
                                      <p:to>
                                        <p:strVal val="visible"/>
                                      </p:to>
                                    </p:set>
                                    <p:animEffect transition="in" filter="blinds(horizontal)">
                                      <p:cBhvr>
                                        <p:cTn id="251" dur="500"/>
                                        <p:tgtEl>
                                          <p:spTgt spid="657583"/>
                                        </p:tgtEl>
                                      </p:cBhvr>
                                    </p:animEffect>
                                  </p:childTnLst>
                                </p:cTn>
                              </p:par>
                            </p:childTnLst>
                          </p:cTn>
                        </p:par>
                        <p:par>
                          <p:cTn id="252" fill="hold">
                            <p:stCondLst>
                              <p:cond delay="500"/>
                            </p:stCondLst>
                            <p:childTnLst>
                              <p:par>
                                <p:cTn id="253" presetID="12" presetClass="entr" presetSubtype="8" fill="hold" nodeType="afterEffect">
                                  <p:stCondLst>
                                    <p:cond delay="0"/>
                                  </p:stCondLst>
                                  <p:childTnLst>
                                    <p:set>
                                      <p:cBhvr>
                                        <p:cTn id="254" dur="1" fill="hold">
                                          <p:stCondLst>
                                            <p:cond delay="0"/>
                                          </p:stCondLst>
                                        </p:cTn>
                                        <p:tgtEl>
                                          <p:spTgt spid="22"/>
                                        </p:tgtEl>
                                        <p:attrNameLst>
                                          <p:attrName>style.visibility</p:attrName>
                                        </p:attrNameLst>
                                      </p:cBhvr>
                                      <p:to>
                                        <p:strVal val="visible"/>
                                      </p:to>
                                    </p:set>
                                    <p:animEffect transition="in" filter="slide(fromLeft)">
                                      <p:cBhvr>
                                        <p:cTn id="255" dur="500"/>
                                        <p:tgtEl>
                                          <p:spTgt spid="22"/>
                                        </p:tgtEl>
                                      </p:cBhvr>
                                    </p:animEffect>
                                  </p:childTnLst>
                                </p:cTn>
                              </p:par>
                            </p:childTnLst>
                          </p:cTn>
                        </p:par>
                      </p:childTnLst>
                    </p:cTn>
                  </p:par>
                  <p:par>
                    <p:cTn id="256" fill="hold">
                      <p:stCondLst>
                        <p:cond delay="indefinite"/>
                      </p:stCondLst>
                      <p:childTnLst>
                        <p:par>
                          <p:cTn id="257" fill="hold">
                            <p:stCondLst>
                              <p:cond delay="0"/>
                            </p:stCondLst>
                            <p:childTnLst>
                              <p:par>
                                <p:cTn id="258" presetID="3" presetClass="entr" presetSubtype="10" fill="hold" grpId="0" nodeType="clickEffect">
                                  <p:stCondLst>
                                    <p:cond delay="0"/>
                                  </p:stCondLst>
                                  <p:childTnLst>
                                    <p:set>
                                      <p:cBhvr>
                                        <p:cTn id="259" dur="1" fill="hold">
                                          <p:stCondLst>
                                            <p:cond delay="0"/>
                                          </p:stCondLst>
                                        </p:cTn>
                                        <p:tgtEl>
                                          <p:spTgt spid="657580"/>
                                        </p:tgtEl>
                                        <p:attrNameLst>
                                          <p:attrName>style.visibility</p:attrName>
                                        </p:attrNameLst>
                                      </p:cBhvr>
                                      <p:to>
                                        <p:strVal val="visible"/>
                                      </p:to>
                                    </p:set>
                                    <p:animEffect transition="in" filter="blinds(horizontal)">
                                      <p:cBhvr>
                                        <p:cTn id="260" dur="500"/>
                                        <p:tgtEl>
                                          <p:spTgt spid="657580"/>
                                        </p:tgtEl>
                                      </p:cBhvr>
                                    </p:animEffect>
                                  </p:childTnLst>
                                </p:cTn>
                              </p:par>
                            </p:childTnLst>
                          </p:cTn>
                        </p:par>
                      </p:childTnLst>
                    </p:cTn>
                  </p:par>
                  <p:par>
                    <p:cTn id="261" fill="hold">
                      <p:stCondLst>
                        <p:cond delay="indefinite"/>
                      </p:stCondLst>
                      <p:childTnLst>
                        <p:par>
                          <p:cTn id="262" fill="hold">
                            <p:stCondLst>
                              <p:cond delay="0"/>
                            </p:stCondLst>
                            <p:childTnLst>
                              <p:par>
                                <p:cTn id="263" presetID="3" presetClass="entr" presetSubtype="10" fill="hold" nodeType="clickEffect">
                                  <p:stCondLst>
                                    <p:cond delay="0"/>
                                  </p:stCondLst>
                                  <p:childTnLst>
                                    <p:set>
                                      <p:cBhvr>
                                        <p:cTn id="264" dur="1" fill="hold">
                                          <p:stCondLst>
                                            <p:cond delay="0"/>
                                          </p:stCondLst>
                                        </p:cTn>
                                        <p:tgtEl>
                                          <p:spTgt spid="15"/>
                                        </p:tgtEl>
                                        <p:attrNameLst>
                                          <p:attrName>style.visibility</p:attrName>
                                        </p:attrNameLst>
                                      </p:cBhvr>
                                      <p:to>
                                        <p:strVal val="visible"/>
                                      </p:to>
                                    </p:set>
                                    <p:animEffect transition="in" filter="blinds(horizontal)">
                                      <p:cBhvr>
                                        <p:cTn id="265" dur="500"/>
                                        <p:tgtEl>
                                          <p:spTgt spid="15"/>
                                        </p:tgtEl>
                                      </p:cBhvr>
                                    </p:animEffect>
                                  </p:childTnLst>
                                </p:cTn>
                              </p:par>
                            </p:childTnLst>
                          </p:cTn>
                        </p:par>
                      </p:childTnLst>
                    </p:cTn>
                  </p:par>
                  <p:par>
                    <p:cTn id="266" fill="hold">
                      <p:stCondLst>
                        <p:cond delay="indefinite"/>
                      </p:stCondLst>
                      <p:childTnLst>
                        <p:par>
                          <p:cTn id="267" fill="hold">
                            <p:stCondLst>
                              <p:cond delay="0"/>
                            </p:stCondLst>
                            <p:childTnLst>
                              <p:par>
                                <p:cTn id="268" presetID="3" presetClass="entr" presetSubtype="10" fill="hold" grpId="0" nodeType="clickEffect">
                                  <p:stCondLst>
                                    <p:cond delay="0"/>
                                  </p:stCondLst>
                                  <p:childTnLst>
                                    <p:set>
                                      <p:cBhvr>
                                        <p:cTn id="269" dur="1" fill="hold">
                                          <p:stCondLst>
                                            <p:cond delay="0"/>
                                          </p:stCondLst>
                                        </p:cTn>
                                        <p:tgtEl>
                                          <p:spTgt spid="657618"/>
                                        </p:tgtEl>
                                        <p:attrNameLst>
                                          <p:attrName>style.visibility</p:attrName>
                                        </p:attrNameLst>
                                      </p:cBhvr>
                                      <p:to>
                                        <p:strVal val="visible"/>
                                      </p:to>
                                    </p:set>
                                    <p:animEffect transition="in" filter="blinds(horizontal)">
                                      <p:cBhvr>
                                        <p:cTn id="270" dur="500"/>
                                        <p:tgtEl>
                                          <p:spTgt spid="657618"/>
                                        </p:tgtEl>
                                      </p:cBhvr>
                                    </p:animEffect>
                                  </p:childTnLst>
                                </p:cTn>
                              </p:par>
                            </p:childTnLst>
                          </p:cTn>
                        </p:par>
                      </p:childTnLst>
                    </p:cTn>
                  </p:par>
                  <p:par>
                    <p:cTn id="271" fill="hold">
                      <p:stCondLst>
                        <p:cond delay="indefinite"/>
                      </p:stCondLst>
                      <p:childTnLst>
                        <p:par>
                          <p:cTn id="272" fill="hold">
                            <p:stCondLst>
                              <p:cond delay="0"/>
                            </p:stCondLst>
                            <p:childTnLst>
                              <p:par>
                                <p:cTn id="273" presetID="3" presetClass="entr" presetSubtype="10" fill="hold" nodeType="clickEffect">
                                  <p:stCondLst>
                                    <p:cond delay="0"/>
                                  </p:stCondLst>
                                  <p:childTnLst>
                                    <p:set>
                                      <p:cBhvr>
                                        <p:cTn id="274" dur="1" fill="hold">
                                          <p:stCondLst>
                                            <p:cond delay="0"/>
                                          </p:stCondLst>
                                        </p:cTn>
                                        <p:tgtEl>
                                          <p:spTgt spid="26"/>
                                        </p:tgtEl>
                                        <p:attrNameLst>
                                          <p:attrName>style.visibility</p:attrName>
                                        </p:attrNameLst>
                                      </p:cBhvr>
                                      <p:to>
                                        <p:strVal val="visible"/>
                                      </p:to>
                                    </p:set>
                                    <p:animEffect transition="in" filter="blinds(horizontal)">
                                      <p:cBhvr>
                                        <p:cTn id="27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7413" grpId="0" autoUpdateAnimBg="0"/>
      <p:bldP spid="657418" grpId="0" autoUpdateAnimBg="0"/>
      <p:bldP spid="657420" grpId="0" autoUpdateAnimBg="0"/>
      <p:bldP spid="657421" grpId="0" autoUpdateAnimBg="0"/>
      <p:bldP spid="657431" grpId="0" autoUpdateAnimBg="0"/>
      <p:bldP spid="657439" grpId="0" autoUpdateAnimBg="0"/>
      <p:bldP spid="657442" grpId="0" autoUpdateAnimBg="0"/>
      <p:bldP spid="657443" grpId="0" autoUpdateAnimBg="0"/>
      <p:bldP spid="657451" grpId="0" autoUpdateAnimBg="0"/>
      <p:bldP spid="657453" grpId="0" autoUpdateAnimBg="0"/>
      <p:bldP spid="657463" grpId="0" autoUpdateAnimBg="0"/>
      <p:bldP spid="657464" grpId="0" autoUpdateAnimBg="0"/>
      <p:bldP spid="657474" grpId="0" autoUpdateAnimBg="0"/>
      <p:bldP spid="657475" grpId="0" autoUpdateAnimBg="0"/>
      <p:bldP spid="657480" grpId="0" autoUpdateAnimBg="0"/>
      <p:bldP spid="657481" grpId="0" autoUpdateAnimBg="0"/>
      <p:bldP spid="657482" grpId="0" autoUpdateAnimBg="0"/>
      <p:bldP spid="657485" grpId="0" autoUpdateAnimBg="0"/>
      <p:bldP spid="657494" grpId="0" autoUpdateAnimBg="0"/>
      <p:bldP spid="657495" grpId="0" autoUpdateAnimBg="0"/>
      <p:bldP spid="657496" grpId="0" autoUpdateAnimBg="0"/>
      <p:bldP spid="657503" grpId="0" autoUpdateAnimBg="0"/>
      <p:bldP spid="657504" grpId="0" autoUpdateAnimBg="0"/>
      <p:bldP spid="657550" grpId="0" animBg="1"/>
      <p:bldP spid="657570" grpId="0" autoUpdateAnimBg="0"/>
      <p:bldP spid="657571" grpId="0" autoUpdateAnimBg="0"/>
      <p:bldP spid="657572" grpId="0" autoUpdateAnimBg="0"/>
      <p:bldP spid="657580" grpId="0" autoUpdateAnimBg="0"/>
      <p:bldP spid="657583" grpId="0" autoUpdateAnimBg="0"/>
      <p:bldP spid="657594" grpId="0" animBg="1"/>
      <p:bldP spid="657610" grpId="0" autoUpdateAnimBg="0"/>
      <p:bldP spid="657614" grpId="0" autoUpdateAnimBg="0"/>
      <p:bldP spid="657618" grpId="0" autoUpdateAnimBg="0"/>
      <p:bldP spid="657681"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6914" name="Text Box 2"/>
          <p:cNvSpPr txBox="1">
            <a:spLocks noChangeArrowheads="1"/>
          </p:cNvSpPr>
          <p:nvPr/>
        </p:nvSpPr>
        <p:spPr bwMode="auto">
          <a:xfrm>
            <a:off x="365125" y="323850"/>
            <a:ext cx="6569075" cy="579438"/>
          </a:xfrm>
          <a:prstGeom prst="rect">
            <a:avLst/>
          </a:prstGeom>
          <a:noFill/>
          <a:ln w="9525">
            <a:noFill/>
            <a:miter lim="800000"/>
            <a:headEnd/>
            <a:tailEnd/>
          </a:ln>
          <a:effectLst/>
        </p:spPr>
        <p:txBody>
          <a:bodyPr>
            <a:spAutoFit/>
          </a:bodyPr>
          <a:lstStyle/>
          <a:p>
            <a:pPr>
              <a:spcBef>
                <a:spcPct val="0"/>
              </a:spcBef>
            </a:pPr>
            <a:r>
              <a:rPr lang="zh-CN" altLang="en-US" sz="3200">
                <a:latin typeface="Times New Roman" pitchFamily="18" charset="0"/>
              </a:rPr>
              <a:t>2. </a:t>
            </a:r>
            <a:r>
              <a:rPr lang="zh-CN" altLang="en-US" sz="3200">
                <a:solidFill>
                  <a:schemeClr val="folHlink"/>
                </a:solidFill>
                <a:latin typeface="Times New Roman" pitchFamily="18" charset="0"/>
              </a:rPr>
              <a:t>取指周期 </a:t>
            </a:r>
            <a:r>
              <a:rPr lang="zh-CN" altLang="en-US" sz="3200">
                <a:latin typeface="Times New Roman" pitchFamily="18" charset="0"/>
              </a:rPr>
              <a:t>微操作的 </a:t>
            </a:r>
            <a:r>
              <a:rPr lang="zh-CN" altLang="en-US" sz="3200">
                <a:solidFill>
                  <a:schemeClr val="folHlink"/>
                </a:solidFill>
                <a:latin typeface="Times New Roman" pitchFamily="18" charset="0"/>
              </a:rPr>
              <a:t>节拍安排</a:t>
            </a:r>
            <a:endParaRPr lang="en-US" altLang="zh-CN" sz="3200">
              <a:solidFill>
                <a:schemeClr val="folHlink"/>
              </a:solidFill>
              <a:latin typeface="Times New Roman" pitchFamily="18" charset="0"/>
            </a:endParaRPr>
          </a:p>
        </p:txBody>
      </p:sp>
      <p:grpSp>
        <p:nvGrpSpPr>
          <p:cNvPr id="2" name="Group 3"/>
          <p:cNvGrpSpPr>
            <a:grpSpLocks/>
          </p:cNvGrpSpPr>
          <p:nvPr/>
        </p:nvGrpSpPr>
        <p:grpSpPr bwMode="auto">
          <a:xfrm>
            <a:off x="2524125" y="990600"/>
            <a:ext cx="1928813" cy="457200"/>
            <a:chOff x="999" y="672"/>
            <a:chExt cx="1215" cy="288"/>
          </a:xfrm>
        </p:grpSpPr>
        <p:sp>
          <p:nvSpPr>
            <p:cNvPr id="806916" name="Text Box 4"/>
            <p:cNvSpPr txBox="1">
              <a:spLocks noChangeArrowheads="1"/>
            </p:cNvSpPr>
            <p:nvPr/>
          </p:nvSpPr>
          <p:spPr bwMode="auto">
            <a:xfrm>
              <a:off x="999" y="672"/>
              <a:ext cx="1215" cy="288"/>
            </a:xfrm>
            <a:prstGeom prst="rect">
              <a:avLst/>
            </a:prstGeom>
            <a:noFill/>
            <a:ln w="9525">
              <a:noFill/>
              <a:miter lim="800000"/>
              <a:headEnd/>
              <a:tailEnd/>
            </a:ln>
            <a:effectLst/>
          </p:spPr>
          <p:txBody>
            <a:bodyPr wrap="none">
              <a:spAutoFit/>
            </a:bodyPr>
            <a:lstStyle/>
            <a:p>
              <a:pPr>
                <a:spcBef>
                  <a:spcPct val="0"/>
                </a:spcBef>
              </a:pPr>
              <a:r>
                <a:rPr lang="en-US" altLang="zh-CN" sz="2400">
                  <a:latin typeface="Times New Roman" pitchFamily="18" charset="0"/>
                </a:rPr>
                <a:t>PC        MAR</a:t>
              </a:r>
            </a:p>
          </p:txBody>
        </p:sp>
        <p:sp>
          <p:nvSpPr>
            <p:cNvPr id="806917" name="Line 5"/>
            <p:cNvSpPr>
              <a:spLocks noChangeShapeType="1"/>
            </p:cNvSpPr>
            <p:nvPr/>
          </p:nvSpPr>
          <p:spPr bwMode="auto">
            <a:xfrm>
              <a:off x="1344" y="811"/>
              <a:ext cx="288" cy="0"/>
            </a:xfrm>
            <a:prstGeom prst="line">
              <a:avLst/>
            </a:prstGeom>
            <a:noFill/>
            <a:ln w="28575">
              <a:solidFill>
                <a:schemeClr val="tx1"/>
              </a:solidFill>
              <a:round/>
              <a:headEnd/>
              <a:tailEnd type="stealth" w="med" len="med"/>
            </a:ln>
            <a:effectLst/>
          </p:spPr>
          <p:txBody>
            <a:bodyPr wrap="none"/>
            <a:lstStyle/>
            <a:p>
              <a:endParaRPr lang="zh-CN" altLang="en-US"/>
            </a:p>
          </p:txBody>
        </p:sp>
      </p:grpSp>
      <p:grpSp>
        <p:nvGrpSpPr>
          <p:cNvPr id="3" name="Group 46"/>
          <p:cNvGrpSpPr>
            <a:grpSpLocks/>
          </p:cNvGrpSpPr>
          <p:nvPr/>
        </p:nvGrpSpPr>
        <p:grpSpPr bwMode="auto">
          <a:xfrm>
            <a:off x="2524125" y="1971675"/>
            <a:ext cx="2970213" cy="457200"/>
            <a:chOff x="1590" y="1242"/>
            <a:chExt cx="1871" cy="288"/>
          </a:xfrm>
        </p:grpSpPr>
        <p:sp>
          <p:nvSpPr>
            <p:cNvPr id="806919" name="Text Box 7"/>
            <p:cNvSpPr txBox="1">
              <a:spLocks noChangeArrowheads="1"/>
            </p:cNvSpPr>
            <p:nvPr/>
          </p:nvSpPr>
          <p:spPr bwMode="auto">
            <a:xfrm>
              <a:off x="1590" y="1242"/>
              <a:ext cx="1871" cy="288"/>
            </a:xfrm>
            <a:prstGeom prst="rect">
              <a:avLst/>
            </a:prstGeom>
            <a:noFill/>
            <a:ln w="9525">
              <a:noFill/>
              <a:miter lim="800000"/>
              <a:headEnd/>
              <a:tailEnd/>
            </a:ln>
            <a:effectLst/>
          </p:spPr>
          <p:txBody>
            <a:bodyPr wrap="none">
              <a:spAutoFit/>
            </a:bodyPr>
            <a:lstStyle/>
            <a:p>
              <a:pPr>
                <a:spcBef>
                  <a:spcPct val="0"/>
                </a:spcBef>
              </a:pPr>
              <a:r>
                <a:rPr lang="en-US" altLang="zh-CN" sz="2400">
                  <a:latin typeface="Times New Roman" pitchFamily="18" charset="0"/>
                </a:rPr>
                <a:t>M ( MAR )        MDR</a:t>
              </a:r>
            </a:p>
          </p:txBody>
        </p:sp>
        <p:sp>
          <p:nvSpPr>
            <p:cNvPr id="806920" name="Line 8"/>
            <p:cNvSpPr>
              <a:spLocks noChangeShapeType="1"/>
            </p:cNvSpPr>
            <p:nvPr/>
          </p:nvSpPr>
          <p:spPr bwMode="auto">
            <a:xfrm>
              <a:off x="2621" y="1387"/>
              <a:ext cx="288" cy="0"/>
            </a:xfrm>
            <a:prstGeom prst="line">
              <a:avLst/>
            </a:prstGeom>
            <a:noFill/>
            <a:ln w="28575">
              <a:solidFill>
                <a:schemeClr val="tx1"/>
              </a:solidFill>
              <a:round/>
              <a:headEnd/>
              <a:tailEnd type="stealth" w="med" len="med"/>
            </a:ln>
            <a:effectLst/>
          </p:spPr>
          <p:txBody>
            <a:bodyPr wrap="none"/>
            <a:lstStyle/>
            <a:p>
              <a:endParaRPr lang="zh-CN" altLang="en-US"/>
            </a:p>
          </p:txBody>
        </p:sp>
      </p:grpSp>
      <p:grpSp>
        <p:nvGrpSpPr>
          <p:cNvPr id="4" name="Group 9"/>
          <p:cNvGrpSpPr>
            <a:grpSpLocks/>
          </p:cNvGrpSpPr>
          <p:nvPr/>
        </p:nvGrpSpPr>
        <p:grpSpPr bwMode="auto">
          <a:xfrm>
            <a:off x="2524125" y="2952750"/>
            <a:ext cx="1862138" cy="457200"/>
            <a:chOff x="1022" y="1616"/>
            <a:chExt cx="1173" cy="288"/>
          </a:xfrm>
        </p:grpSpPr>
        <p:sp>
          <p:nvSpPr>
            <p:cNvPr id="806922" name="Text Box 10"/>
            <p:cNvSpPr txBox="1">
              <a:spLocks noChangeArrowheads="1"/>
            </p:cNvSpPr>
            <p:nvPr/>
          </p:nvSpPr>
          <p:spPr bwMode="auto">
            <a:xfrm>
              <a:off x="1022" y="1616"/>
              <a:ext cx="1173" cy="288"/>
            </a:xfrm>
            <a:prstGeom prst="rect">
              <a:avLst/>
            </a:prstGeom>
            <a:noFill/>
            <a:ln w="9525">
              <a:noFill/>
              <a:miter lim="800000"/>
              <a:headEnd/>
              <a:tailEnd/>
            </a:ln>
            <a:effectLst/>
          </p:spPr>
          <p:txBody>
            <a:bodyPr wrap="none">
              <a:spAutoFit/>
            </a:bodyPr>
            <a:lstStyle/>
            <a:p>
              <a:pPr>
                <a:spcBef>
                  <a:spcPct val="0"/>
                </a:spcBef>
              </a:pPr>
              <a:r>
                <a:rPr lang="en-US" altLang="zh-CN" sz="2400">
                  <a:latin typeface="Times New Roman" pitchFamily="18" charset="0"/>
                </a:rPr>
                <a:t>MDR        IR</a:t>
              </a:r>
            </a:p>
          </p:txBody>
        </p:sp>
        <p:sp>
          <p:nvSpPr>
            <p:cNvPr id="806923" name="Line 11"/>
            <p:cNvSpPr>
              <a:spLocks noChangeShapeType="1"/>
            </p:cNvSpPr>
            <p:nvPr/>
          </p:nvSpPr>
          <p:spPr bwMode="auto">
            <a:xfrm>
              <a:off x="1584" y="1756"/>
              <a:ext cx="288" cy="0"/>
            </a:xfrm>
            <a:prstGeom prst="line">
              <a:avLst/>
            </a:prstGeom>
            <a:noFill/>
            <a:ln w="28575">
              <a:solidFill>
                <a:schemeClr val="tx1"/>
              </a:solidFill>
              <a:round/>
              <a:headEnd/>
              <a:tailEnd type="stealth" w="med" len="med"/>
            </a:ln>
            <a:effectLst/>
          </p:spPr>
          <p:txBody>
            <a:bodyPr wrap="none"/>
            <a:lstStyle/>
            <a:p>
              <a:endParaRPr lang="zh-CN" altLang="en-US"/>
            </a:p>
          </p:txBody>
        </p:sp>
      </p:grpSp>
      <p:grpSp>
        <p:nvGrpSpPr>
          <p:cNvPr id="5" name="Group 12"/>
          <p:cNvGrpSpPr>
            <a:grpSpLocks/>
          </p:cNvGrpSpPr>
          <p:nvPr/>
        </p:nvGrpSpPr>
        <p:grpSpPr bwMode="auto">
          <a:xfrm>
            <a:off x="2524125" y="2462213"/>
            <a:ext cx="2439988" cy="457200"/>
            <a:chOff x="1590" y="1551"/>
            <a:chExt cx="1537" cy="288"/>
          </a:xfrm>
        </p:grpSpPr>
        <p:sp>
          <p:nvSpPr>
            <p:cNvPr id="806925" name="Line 13"/>
            <p:cNvSpPr>
              <a:spLocks noChangeShapeType="1"/>
            </p:cNvSpPr>
            <p:nvPr/>
          </p:nvSpPr>
          <p:spPr bwMode="auto">
            <a:xfrm>
              <a:off x="2448" y="1702"/>
              <a:ext cx="288" cy="0"/>
            </a:xfrm>
            <a:prstGeom prst="line">
              <a:avLst/>
            </a:prstGeom>
            <a:noFill/>
            <a:ln w="28575">
              <a:solidFill>
                <a:schemeClr val="tx1"/>
              </a:solidFill>
              <a:round/>
              <a:headEnd/>
              <a:tailEnd type="stealth" w="med" len="med"/>
            </a:ln>
            <a:effectLst/>
          </p:spPr>
          <p:txBody>
            <a:bodyPr wrap="none"/>
            <a:lstStyle/>
            <a:p>
              <a:endParaRPr lang="zh-CN" altLang="en-US"/>
            </a:p>
          </p:txBody>
        </p:sp>
        <p:sp>
          <p:nvSpPr>
            <p:cNvPr id="806926" name="Text Box 14"/>
            <p:cNvSpPr txBox="1">
              <a:spLocks noChangeArrowheads="1"/>
            </p:cNvSpPr>
            <p:nvPr/>
          </p:nvSpPr>
          <p:spPr bwMode="auto">
            <a:xfrm>
              <a:off x="1590" y="1551"/>
              <a:ext cx="1537" cy="288"/>
            </a:xfrm>
            <a:prstGeom prst="rect">
              <a:avLst/>
            </a:prstGeom>
            <a:noFill/>
            <a:ln w="9525">
              <a:noFill/>
              <a:miter lim="800000"/>
              <a:headEnd/>
              <a:tailEnd/>
            </a:ln>
            <a:effectLst/>
          </p:spPr>
          <p:txBody>
            <a:bodyPr wrap="none">
              <a:spAutoFit/>
            </a:bodyPr>
            <a:lstStyle/>
            <a:p>
              <a:pPr>
                <a:spcBef>
                  <a:spcPct val="0"/>
                </a:spcBef>
              </a:pPr>
              <a:r>
                <a:rPr lang="zh-CN" altLang="en-US" sz="2400">
                  <a:latin typeface="Times New Roman" pitchFamily="18" charset="0"/>
                </a:rPr>
                <a:t>( </a:t>
              </a:r>
              <a:r>
                <a:rPr lang="en-US" altLang="zh-CN" sz="2400">
                  <a:latin typeface="Times New Roman" pitchFamily="18" charset="0"/>
                </a:rPr>
                <a:t>PC ) + 1        PC</a:t>
              </a:r>
            </a:p>
          </p:txBody>
        </p:sp>
      </p:grpSp>
      <p:sp>
        <p:nvSpPr>
          <p:cNvPr id="806927" name="Text Box 15"/>
          <p:cNvSpPr txBox="1">
            <a:spLocks noChangeArrowheads="1"/>
          </p:cNvSpPr>
          <p:nvPr/>
        </p:nvSpPr>
        <p:spPr bwMode="auto">
          <a:xfrm>
            <a:off x="6119813" y="1173163"/>
            <a:ext cx="1027112" cy="427037"/>
          </a:xfrm>
          <a:prstGeom prst="rect">
            <a:avLst/>
          </a:prstGeom>
          <a:noFill/>
          <a:ln w="9525">
            <a:noFill/>
            <a:miter lim="800000"/>
            <a:headEnd/>
            <a:tailEnd/>
          </a:ln>
          <a:effectLst/>
        </p:spPr>
        <p:txBody>
          <a:bodyPr wrap="none">
            <a:spAutoFit/>
          </a:bodyPr>
          <a:lstStyle/>
          <a:p>
            <a:pPr>
              <a:spcBef>
                <a:spcPct val="0"/>
              </a:spcBef>
            </a:pPr>
            <a:r>
              <a:rPr lang="zh-CN" altLang="en-US" sz="2200">
                <a:solidFill>
                  <a:schemeClr val="folHlink"/>
                </a:solidFill>
                <a:latin typeface="Times New Roman" pitchFamily="18" charset="0"/>
              </a:rPr>
              <a:t>原则二</a:t>
            </a:r>
            <a:endParaRPr lang="en-US" altLang="zh-CN" sz="2200">
              <a:solidFill>
                <a:schemeClr val="folHlink"/>
              </a:solidFill>
              <a:latin typeface="Times New Roman" pitchFamily="18" charset="0"/>
            </a:endParaRPr>
          </a:p>
        </p:txBody>
      </p:sp>
      <p:sp>
        <p:nvSpPr>
          <p:cNvPr id="806928" name="Text Box 16"/>
          <p:cNvSpPr txBox="1">
            <a:spLocks noChangeArrowheads="1"/>
          </p:cNvSpPr>
          <p:nvPr/>
        </p:nvSpPr>
        <p:spPr bwMode="auto">
          <a:xfrm>
            <a:off x="6135688" y="2239963"/>
            <a:ext cx="1027112" cy="427037"/>
          </a:xfrm>
          <a:prstGeom prst="rect">
            <a:avLst/>
          </a:prstGeom>
          <a:noFill/>
          <a:ln w="9525">
            <a:noFill/>
            <a:miter lim="800000"/>
            <a:headEnd/>
            <a:tailEnd/>
          </a:ln>
          <a:effectLst/>
        </p:spPr>
        <p:txBody>
          <a:bodyPr wrap="none">
            <a:spAutoFit/>
          </a:bodyPr>
          <a:lstStyle/>
          <a:p>
            <a:pPr>
              <a:spcBef>
                <a:spcPct val="0"/>
              </a:spcBef>
            </a:pPr>
            <a:r>
              <a:rPr lang="zh-CN" altLang="en-US" sz="2200">
                <a:solidFill>
                  <a:schemeClr val="folHlink"/>
                </a:solidFill>
                <a:latin typeface="Times New Roman" pitchFamily="18" charset="0"/>
              </a:rPr>
              <a:t>原则二</a:t>
            </a:r>
          </a:p>
        </p:txBody>
      </p:sp>
      <p:sp>
        <p:nvSpPr>
          <p:cNvPr id="806929" name="Text Box 17"/>
          <p:cNvSpPr txBox="1">
            <a:spLocks noChangeArrowheads="1"/>
          </p:cNvSpPr>
          <p:nvPr/>
        </p:nvSpPr>
        <p:spPr bwMode="auto">
          <a:xfrm>
            <a:off x="6135688" y="3230563"/>
            <a:ext cx="1027112" cy="427037"/>
          </a:xfrm>
          <a:prstGeom prst="rect">
            <a:avLst/>
          </a:prstGeom>
          <a:noFill/>
          <a:ln w="9525">
            <a:noFill/>
            <a:miter lim="800000"/>
            <a:headEnd/>
            <a:tailEnd/>
          </a:ln>
          <a:effectLst/>
        </p:spPr>
        <p:txBody>
          <a:bodyPr wrap="none">
            <a:spAutoFit/>
          </a:bodyPr>
          <a:lstStyle/>
          <a:p>
            <a:pPr>
              <a:spcBef>
                <a:spcPct val="0"/>
              </a:spcBef>
            </a:pPr>
            <a:r>
              <a:rPr lang="zh-CN" altLang="en-US" sz="2200">
                <a:solidFill>
                  <a:schemeClr val="folHlink"/>
                </a:solidFill>
                <a:latin typeface="Times New Roman" pitchFamily="18" charset="0"/>
              </a:rPr>
              <a:t>原则三</a:t>
            </a:r>
          </a:p>
        </p:txBody>
      </p:sp>
      <p:sp>
        <p:nvSpPr>
          <p:cNvPr id="806930" name="Text Box 18"/>
          <p:cNvSpPr txBox="1">
            <a:spLocks noChangeArrowheads="1"/>
          </p:cNvSpPr>
          <p:nvPr/>
        </p:nvSpPr>
        <p:spPr bwMode="auto">
          <a:xfrm>
            <a:off x="365125" y="4010025"/>
            <a:ext cx="6511925" cy="579438"/>
          </a:xfrm>
          <a:prstGeom prst="rect">
            <a:avLst/>
          </a:prstGeom>
          <a:noFill/>
          <a:ln w="9525">
            <a:noFill/>
            <a:miter lim="800000"/>
            <a:headEnd/>
            <a:tailEnd/>
          </a:ln>
          <a:effectLst/>
        </p:spPr>
        <p:txBody>
          <a:bodyPr>
            <a:spAutoFit/>
          </a:bodyPr>
          <a:lstStyle/>
          <a:p>
            <a:pPr>
              <a:spcBef>
                <a:spcPct val="0"/>
              </a:spcBef>
            </a:pPr>
            <a:r>
              <a:rPr lang="zh-CN" altLang="en-US" sz="3200">
                <a:latin typeface="Times New Roman" pitchFamily="18" charset="0"/>
              </a:rPr>
              <a:t>3. </a:t>
            </a:r>
            <a:r>
              <a:rPr lang="zh-CN" altLang="en-US" sz="3200">
                <a:solidFill>
                  <a:schemeClr val="folHlink"/>
                </a:solidFill>
                <a:latin typeface="Times New Roman" pitchFamily="18" charset="0"/>
              </a:rPr>
              <a:t>间址周期 </a:t>
            </a:r>
            <a:r>
              <a:rPr lang="zh-CN" altLang="en-US" sz="3200">
                <a:latin typeface="Times New Roman" pitchFamily="18" charset="0"/>
              </a:rPr>
              <a:t>微操作的 </a:t>
            </a:r>
            <a:r>
              <a:rPr lang="zh-CN" altLang="en-US" sz="3200">
                <a:solidFill>
                  <a:schemeClr val="folHlink"/>
                </a:solidFill>
                <a:latin typeface="Times New Roman" pitchFamily="18" charset="0"/>
              </a:rPr>
              <a:t>节拍安排</a:t>
            </a:r>
          </a:p>
        </p:txBody>
      </p:sp>
      <p:grpSp>
        <p:nvGrpSpPr>
          <p:cNvPr id="6" name="Group 19"/>
          <p:cNvGrpSpPr>
            <a:grpSpLocks/>
          </p:cNvGrpSpPr>
          <p:nvPr/>
        </p:nvGrpSpPr>
        <p:grpSpPr bwMode="auto">
          <a:xfrm>
            <a:off x="2524125" y="5680075"/>
            <a:ext cx="2894013" cy="457200"/>
            <a:chOff x="1590" y="3578"/>
            <a:chExt cx="1823" cy="288"/>
          </a:xfrm>
        </p:grpSpPr>
        <p:sp>
          <p:nvSpPr>
            <p:cNvPr id="806932" name="Text Box 20"/>
            <p:cNvSpPr txBox="1">
              <a:spLocks noChangeArrowheads="1"/>
            </p:cNvSpPr>
            <p:nvPr/>
          </p:nvSpPr>
          <p:spPr bwMode="auto">
            <a:xfrm>
              <a:off x="1590" y="3578"/>
              <a:ext cx="1823" cy="288"/>
            </a:xfrm>
            <a:prstGeom prst="rect">
              <a:avLst/>
            </a:prstGeom>
            <a:noFill/>
            <a:ln w="9525">
              <a:noFill/>
              <a:miter lim="800000"/>
              <a:headEnd/>
              <a:tailEnd/>
            </a:ln>
            <a:effectLst/>
          </p:spPr>
          <p:txBody>
            <a:bodyPr wrap="none">
              <a:spAutoFit/>
            </a:bodyPr>
            <a:lstStyle/>
            <a:p>
              <a:pPr>
                <a:spcBef>
                  <a:spcPct val="0"/>
                </a:spcBef>
              </a:pPr>
              <a:r>
                <a:rPr lang="en-US" altLang="zh-CN" sz="2400">
                  <a:latin typeface="Times New Roman" pitchFamily="18" charset="0"/>
                </a:rPr>
                <a:t>M ( MAR )       MDR</a:t>
              </a:r>
            </a:p>
          </p:txBody>
        </p:sp>
        <p:sp>
          <p:nvSpPr>
            <p:cNvPr id="806933" name="Line 21"/>
            <p:cNvSpPr>
              <a:spLocks noChangeShapeType="1"/>
            </p:cNvSpPr>
            <p:nvPr/>
          </p:nvSpPr>
          <p:spPr bwMode="auto">
            <a:xfrm>
              <a:off x="2592" y="3718"/>
              <a:ext cx="288" cy="0"/>
            </a:xfrm>
            <a:prstGeom prst="line">
              <a:avLst/>
            </a:prstGeom>
            <a:noFill/>
            <a:ln w="28575">
              <a:solidFill>
                <a:schemeClr val="tx1"/>
              </a:solidFill>
              <a:round/>
              <a:headEnd/>
              <a:tailEnd type="stealth" w="med" len="med"/>
            </a:ln>
            <a:effectLst/>
          </p:spPr>
          <p:txBody>
            <a:bodyPr wrap="none"/>
            <a:lstStyle/>
            <a:p>
              <a:endParaRPr lang="zh-CN" altLang="en-US"/>
            </a:p>
          </p:txBody>
        </p:sp>
      </p:grpSp>
      <p:grpSp>
        <p:nvGrpSpPr>
          <p:cNvPr id="7" name="Group 22"/>
          <p:cNvGrpSpPr>
            <a:grpSpLocks/>
          </p:cNvGrpSpPr>
          <p:nvPr/>
        </p:nvGrpSpPr>
        <p:grpSpPr bwMode="auto">
          <a:xfrm>
            <a:off x="2524125" y="6172200"/>
            <a:ext cx="2608263" cy="457200"/>
            <a:chOff x="1051" y="3711"/>
            <a:chExt cx="1643" cy="288"/>
          </a:xfrm>
        </p:grpSpPr>
        <p:sp>
          <p:nvSpPr>
            <p:cNvPr id="806935" name="Text Box 23"/>
            <p:cNvSpPr txBox="1">
              <a:spLocks noChangeArrowheads="1"/>
            </p:cNvSpPr>
            <p:nvPr/>
          </p:nvSpPr>
          <p:spPr bwMode="auto">
            <a:xfrm>
              <a:off x="1051" y="3711"/>
              <a:ext cx="1643" cy="288"/>
            </a:xfrm>
            <a:prstGeom prst="rect">
              <a:avLst/>
            </a:prstGeom>
            <a:noFill/>
            <a:ln w="9525">
              <a:noFill/>
              <a:miter lim="800000"/>
              <a:headEnd/>
              <a:tailEnd/>
            </a:ln>
            <a:effectLst/>
          </p:spPr>
          <p:txBody>
            <a:bodyPr wrap="none">
              <a:spAutoFit/>
            </a:bodyPr>
            <a:lstStyle/>
            <a:p>
              <a:pPr>
                <a:spcBef>
                  <a:spcPct val="0"/>
                </a:spcBef>
              </a:pPr>
              <a:r>
                <a:rPr lang="en-US" altLang="zh-CN" sz="2400">
                  <a:latin typeface="Times New Roman" pitchFamily="18" charset="0"/>
                </a:rPr>
                <a:t>MDR       Ad ( IR )</a:t>
              </a:r>
            </a:p>
          </p:txBody>
        </p:sp>
        <p:sp>
          <p:nvSpPr>
            <p:cNvPr id="806936" name="Line 24"/>
            <p:cNvSpPr>
              <a:spLocks noChangeShapeType="1"/>
            </p:cNvSpPr>
            <p:nvPr/>
          </p:nvSpPr>
          <p:spPr bwMode="auto">
            <a:xfrm>
              <a:off x="1584" y="3862"/>
              <a:ext cx="288" cy="0"/>
            </a:xfrm>
            <a:prstGeom prst="line">
              <a:avLst/>
            </a:prstGeom>
            <a:noFill/>
            <a:ln w="28575">
              <a:solidFill>
                <a:schemeClr val="tx1"/>
              </a:solidFill>
              <a:round/>
              <a:headEnd/>
              <a:tailEnd type="stealth" w="med" len="med"/>
            </a:ln>
            <a:effectLst/>
          </p:spPr>
          <p:txBody>
            <a:bodyPr wrap="none"/>
            <a:lstStyle/>
            <a:p>
              <a:endParaRPr lang="zh-CN" altLang="en-US"/>
            </a:p>
          </p:txBody>
        </p:sp>
      </p:grpSp>
      <p:sp>
        <p:nvSpPr>
          <p:cNvPr id="806937" name="Text Box 25"/>
          <p:cNvSpPr txBox="1">
            <a:spLocks noChangeArrowheads="1"/>
          </p:cNvSpPr>
          <p:nvPr/>
        </p:nvSpPr>
        <p:spPr bwMode="auto">
          <a:xfrm>
            <a:off x="1820863" y="990600"/>
            <a:ext cx="471487" cy="457200"/>
          </a:xfrm>
          <a:prstGeom prst="rect">
            <a:avLst/>
          </a:prstGeom>
          <a:noFill/>
          <a:ln w="9525">
            <a:noFill/>
            <a:miter lim="800000"/>
            <a:headEnd/>
            <a:tailEnd/>
          </a:ln>
          <a:effectLst/>
        </p:spPr>
        <p:txBody>
          <a:bodyPr wrap="none">
            <a:spAutoFit/>
          </a:bodyPr>
          <a:lstStyle/>
          <a:p>
            <a:pPr>
              <a:spcBef>
                <a:spcPct val="0"/>
              </a:spcBef>
            </a:pPr>
            <a:r>
              <a:rPr lang="en-US" altLang="zh-CN" sz="2400" i="1">
                <a:solidFill>
                  <a:schemeClr val="folHlink"/>
                </a:solidFill>
                <a:latin typeface="Times New Roman" pitchFamily="18" charset="0"/>
              </a:rPr>
              <a:t>T</a:t>
            </a:r>
            <a:r>
              <a:rPr lang="en-US" altLang="zh-CN" sz="2400" baseline="-25000">
                <a:solidFill>
                  <a:schemeClr val="folHlink"/>
                </a:solidFill>
                <a:latin typeface="Times New Roman" pitchFamily="18" charset="0"/>
              </a:rPr>
              <a:t>0</a:t>
            </a:r>
            <a:endParaRPr lang="zh-CN" altLang="en-US" sz="2400" baseline="-25000">
              <a:solidFill>
                <a:schemeClr val="folHlink"/>
              </a:solidFill>
              <a:latin typeface="Times New Roman" pitchFamily="18" charset="0"/>
            </a:endParaRPr>
          </a:p>
        </p:txBody>
      </p:sp>
      <p:sp>
        <p:nvSpPr>
          <p:cNvPr id="806938" name="Text Box 26"/>
          <p:cNvSpPr txBox="1">
            <a:spLocks noChangeArrowheads="1"/>
          </p:cNvSpPr>
          <p:nvPr/>
        </p:nvSpPr>
        <p:spPr bwMode="auto">
          <a:xfrm>
            <a:off x="1820863" y="1971675"/>
            <a:ext cx="471487" cy="457200"/>
          </a:xfrm>
          <a:prstGeom prst="rect">
            <a:avLst/>
          </a:prstGeom>
          <a:noFill/>
          <a:ln w="9525">
            <a:noFill/>
            <a:miter lim="800000"/>
            <a:headEnd/>
            <a:tailEnd/>
          </a:ln>
          <a:effectLst/>
        </p:spPr>
        <p:txBody>
          <a:bodyPr wrap="none">
            <a:spAutoFit/>
          </a:bodyPr>
          <a:lstStyle/>
          <a:p>
            <a:pPr>
              <a:spcBef>
                <a:spcPct val="0"/>
              </a:spcBef>
            </a:pPr>
            <a:r>
              <a:rPr lang="en-US" altLang="zh-CN" sz="2400" i="1">
                <a:solidFill>
                  <a:schemeClr val="folHlink"/>
                </a:solidFill>
                <a:latin typeface="Times New Roman" pitchFamily="18" charset="0"/>
              </a:rPr>
              <a:t>T</a:t>
            </a:r>
            <a:r>
              <a:rPr lang="en-US" altLang="zh-CN" sz="2400" baseline="-25000">
                <a:solidFill>
                  <a:schemeClr val="folHlink"/>
                </a:solidFill>
                <a:latin typeface="Times New Roman" pitchFamily="18" charset="0"/>
              </a:rPr>
              <a:t>1</a:t>
            </a:r>
            <a:endParaRPr lang="zh-CN" altLang="en-US" sz="2400" baseline="-25000">
              <a:solidFill>
                <a:schemeClr val="folHlink"/>
              </a:solidFill>
              <a:latin typeface="Times New Roman" pitchFamily="18" charset="0"/>
            </a:endParaRPr>
          </a:p>
        </p:txBody>
      </p:sp>
      <p:sp>
        <p:nvSpPr>
          <p:cNvPr id="806939" name="Text Box 27"/>
          <p:cNvSpPr txBox="1">
            <a:spLocks noChangeArrowheads="1"/>
          </p:cNvSpPr>
          <p:nvPr/>
        </p:nvSpPr>
        <p:spPr bwMode="auto">
          <a:xfrm>
            <a:off x="1820863" y="2952750"/>
            <a:ext cx="471487" cy="457200"/>
          </a:xfrm>
          <a:prstGeom prst="rect">
            <a:avLst/>
          </a:prstGeom>
          <a:noFill/>
          <a:ln w="9525">
            <a:noFill/>
            <a:miter lim="800000"/>
            <a:headEnd/>
            <a:tailEnd/>
          </a:ln>
          <a:effectLst/>
        </p:spPr>
        <p:txBody>
          <a:bodyPr wrap="none">
            <a:spAutoFit/>
          </a:bodyPr>
          <a:lstStyle/>
          <a:p>
            <a:pPr>
              <a:spcBef>
                <a:spcPct val="0"/>
              </a:spcBef>
            </a:pPr>
            <a:r>
              <a:rPr lang="en-US" altLang="zh-CN" sz="2400" i="1">
                <a:solidFill>
                  <a:schemeClr val="folHlink"/>
                </a:solidFill>
                <a:latin typeface="Times New Roman" pitchFamily="18" charset="0"/>
              </a:rPr>
              <a:t>T</a:t>
            </a:r>
            <a:r>
              <a:rPr lang="en-US" altLang="zh-CN" sz="2400" baseline="-25000">
                <a:solidFill>
                  <a:schemeClr val="folHlink"/>
                </a:solidFill>
                <a:latin typeface="Times New Roman" pitchFamily="18" charset="0"/>
              </a:rPr>
              <a:t>2</a:t>
            </a:r>
            <a:endParaRPr lang="zh-CN" altLang="en-US" sz="2400" baseline="-25000">
              <a:solidFill>
                <a:schemeClr val="folHlink"/>
              </a:solidFill>
              <a:latin typeface="Times New Roman" pitchFamily="18" charset="0"/>
            </a:endParaRPr>
          </a:p>
        </p:txBody>
      </p:sp>
      <p:sp>
        <p:nvSpPr>
          <p:cNvPr id="806940" name="Text Box 28"/>
          <p:cNvSpPr txBox="1">
            <a:spLocks noChangeArrowheads="1"/>
          </p:cNvSpPr>
          <p:nvPr/>
        </p:nvSpPr>
        <p:spPr bwMode="auto">
          <a:xfrm>
            <a:off x="1820863" y="4699000"/>
            <a:ext cx="471487" cy="457200"/>
          </a:xfrm>
          <a:prstGeom prst="rect">
            <a:avLst/>
          </a:prstGeom>
          <a:noFill/>
          <a:ln w="9525">
            <a:noFill/>
            <a:miter lim="800000"/>
            <a:headEnd/>
            <a:tailEnd/>
          </a:ln>
          <a:effectLst/>
        </p:spPr>
        <p:txBody>
          <a:bodyPr wrap="none">
            <a:spAutoFit/>
          </a:bodyPr>
          <a:lstStyle/>
          <a:p>
            <a:pPr>
              <a:spcBef>
                <a:spcPct val="0"/>
              </a:spcBef>
            </a:pPr>
            <a:r>
              <a:rPr lang="en-US" altLang="zh-CN" sz="2400" i="1">
                <a:solidFill>
                  <a:schemeClr val="folHlink"/>
                </a:solidFill>
                <a:latin typeface="Times New Roman" pitchFamily="18" charset="0"/>
              </a:rPr>
              <a:t>T</a:t>
            </a:r>
            <a:r>
              <a:rPr lang="en-US" altLang="zh-CN" sz="2400" baseline="-25000">
                <a:solidFill>
                  <a:schemeClr val="folHlink"/>
                </a:solidFill>
                <a:latin typeface="Times New Roman" pitchFamily="18" charset="0"/>
              </a:rPr>
              <a:t>0</a:t>
            </a:r>
            <a:endParaRPr lang="zh-CN" altLang="en-US" sz="2400" baseline="-25000">
              <a:solidFill>
                <a:schemeClr val="folHlink"/>
              </a:solidFill>
              <a:latin typeface="Times New Roman" pitchFamily="18" charset="0"/>
            </a:endParaRPr>
          </a:p>
        </p:txBody>
      </p:sp>
      <p:sp>
        <p:nvSpPr>
          <p:cNvPr id="806941" name="Text Box 29"/>
          <p:cNvSpPr txBox="1">
            <a:spLocks noChangeArrowheads="1"/>
          </p:cNvSpPr>
          <p:nvPr/>
        </p:nvSpPr>
        <p:spPr bwMode="auto">
          <a:xfrm>
            <a:off x="1820863" y="5680075"/>
            <a:ext cx="471487" cy="457200"/>
          </a:xfrm>
          <a:prstGeom prst="rect">
            <a:avLst/>
          </a:prstGeom>
          <a:noFill/>
          <a:ln w="9525">
            <a:noFill/>
            <a:miter lim="800000"/>
            <a:headEnd/>
            <a:tailEnd/>
          </a:ln>
          <a:effectLst/>
        </p:spPr>
        <p:txBody>
          <a:bodyPr wrap="none">
            <a:spAutoFit/>
          </a:bodyPr>
          <a:lstStyle/>
          <a:p>
            <a:pPr>
              <a:spcBef>
                <a:spcPct val="0"/>
              </a:spcBef>
            </a:pPr>
            <a:r>
              <a:rPr lang="en-US" altLang="zh-CN" sz="2400" i="1">
                <a:solidFill>
                  <a:schemeClr val="folHlink"/>
                </a:solidFill>
                <a:latin typeface="Times New Roman" pitchFamily="18" charset="0"/>
              </a:rPr>
              <a:t>T</a:t>
            </a:r>
            <a:r>
              <a:rPr lang="en-US" altLang="zh-CN" sz="2400" baseline="-25000">
                <a:solidFill>
                  <a:schemeClr val="folHlink"/>
                </a:solidFill>
                <a:latin typeface="Times New Roman" pitchFamily="18" charset="0"/>
              </a:rPr>
              <a:t>1</a:t>
            </a:r>
            <a:endParaRPr lang="zh-CN" altLang="en-US" sz="2400" baseline="-25000">
              <a:solidFill>
                <a:schemeClr val="folHlink"/>
              </a:solidFill>
              <a:latin typeface="Times New Roman" pitchFamily="18" charset="0"/>
            </a:endParaRPr>
          </a:p>
        </p:txBody>
      </p:sp>
      <p:sp>
        <p:nvSpPr>
          <p:cNvPr id="806942" name="Text Box 30"/>
          <p:cNvSpPr txBox="1">
            <a:spLocks noChangeArrowheads="1"/>
          </p:cNvSpPr>
          <p:nvPr/>
        </p:nvSpPr>
        <p:spPr bwMode="auto">
          <a:xfrm>
            <a:off x="1989138" y="5999163"/>
            <a:ext cx="184150" cy="457200"/>
          </a:xfrm>
          <a:prstGeom prst="rect">
            <a:avLst/>
          </a:prstGeom>
          <a:noFill/>
          <a:ln w="9525">
            <a:noFill/>
            <a:miter lim="800000"/>
            <a:headEnd/>
            <a:tailEnd/>
          </a:ln>
          <a:effectLst/>
        </p:spPr>
        <p:txBody>
          <a:bodyPr wrap="none">
            <a:spAutoFit/>
          </a:bodyPr>
          <a:lstStyle/>
          <a:p>
            <a:pPr>
              <a:spcBef>
                <a:spcPct val="0"/>
              </a:spcBef>
            </a:pPr>
            <a:endParaRPr lang="zh-CN" altLang="en-US" sz="2400">
              <a:latin typeface="Times New Roman" pitchFamily="18" charset="0"/>
            </a:endParaRPr>
          </a:p>
        </p:txBody>
      </p:sp>
      <p:sp>
        <p:nvSpPr>
          <p:cNvPr id="806943" name="Text Box 31"/>
          <p:cNvSpPr txBox="1">
            <a:spLocks noChangeArrowheads="1"/>
          </p:cNvSpPr>
          <p:nvPr/>
        </p:nvSpPr>
        <p:spPr bwMode="auto">
          <a:xfrm>
            <a:off x="1820863" y="6172200"/>
            <a:ext cx="471487" cy="457200"/>
          </a:xfrm>
          <a:prstGeom prst="rect">
            <a:avLst/>
          </a:prstGeom>
          <a:noFill/>
          <a:ln w="9525">
            <a:noFill/>
            <a:miter lim="800000"/>
            <a:headEnd/>
            <a:tailEnd/>
          </a:ln>
          <a:effectLst/>
        </p:spPr>
        <p:txBody>
          <a:bodyPr wrap="none">
            <a:spAutoFit/>
          </a:bodyPr>
          <a:lstStyle/>
          <a:p>
            <a:pPr>
              <a:spcBef>
                <a:spcPct val="0"/>
              </a:spcBef>
            </a:pPr>
            <a:r>
              <a:rPr lang="en-US" altLang="zh-CN" sz="2400" i="1">
                <a:solidFill>
                  <a:schemeClr val="folHlink"/>
                </a:solidFill>
                <a:latin typeface="Times New Roman" pitchFamily="18" charset="0"/>
              </a:rPr>
              <a:t>T</a:t>
            </a:r>
            <a:r>
              <a:rPr lang="en-US" altLang="zh-CN" sz="2400" baseline="-25000">
                <a:solidFill>
                  <a:schemeClr val="folHlink"/>
                </a:solidFill>
                <a:latin typeface="Times New Roman" pitchFamily="18" charset="0"/>
              </a:rPr>
              <a:t>2</a:t>
            </a:r>
            <a:endParaRPr lang="zh-CN" altLang="en-US" sz="2400" baseline="-25000">
              <a:solidFill>
                <a:schemeClr val="folHlink"/>
              </a:solidFill>
              <a:latin typeface="Times New Roman" pitchFamily="18" charset="0"/>
            </a:endParaRPr>
          </a:p>
        </p:txBody>
      </p:sp>
      <p:grpSp>
        <p:nvGrpSpPr>
          <p:cNvPr id="8" name="Group 32"/>
          <p:cNvGrpSpPr>
            <a:grpSpLocks/>
          </p:cNvGrpSpPr>
          <p:nvPr/>
        </p:nvGrpSpPr>
        <p:grpSpPr bwMode="auto">
          <a:xfrm>
            <a:off x="2524125" y="1481138"/>
            <a:ext cx="1166813" cy="457200"/>
            <a:chOff x="1152" y="938"/>
            <a:chExt cx="735" cy="288"/>
          </a:xfrm>
        </p:grpSpPr>
        <p:sp>
          <p:nvSpPr>
            <p:cNvPr id="806945" name="Line 33"/>
            <p:cNvSpPr>
              <a:spLocks noChangeShapeType="1"/>
            </p:cNvSpPr>
            <p:nvPr/>
          </p:nvSpPr>
          <p:spPr bwMode="auto">
            <a:xfrm>
              <a:off x="1344" y="1079"/>
              <a:ext cx="288" cy="0"/>
            </a:xfrm>
            <a:prstGeom prst="line">
              <a:avLst/>
            </a:prstGeom>
            <a:noFill/>
            <a:ln w="28575">
              <a:solidFill>
                <a:schemeClr val="tx1"/>
              </a:solidFill>
              <a:round/>
              <a:headEnd/>
              <a:tailEnd type="stealth" w="med" len="med"/>
            </a:ln>
            <a:effectLst/>
          </p:spPr>
          <p:txBody>
            <a:bodyPr wrap="none"/>
            <a:lstStyle/>
            <a:p>
              <a:endParaRPr lang="zh-CN" altLang="en-US"/>
            </a:p>
          </p:txBody>
        </p:sp>
        <p:sp>
          <p:nvSpPr>
            <p:cNvPr id="806946" name="Text Box 34"/>
            <p:cNvSpPr txBox="1">
              <a:spLocks noChangeArrowheads="1"/>
            </p:cNvSpPr>
            <p:nvPr/>
          </p:nvSpPr>
          <p:spPr bwMode="auto">
            <a:xfrm>
              <a:off x="1152" y="938"/>
              <a:ext cx="735" cy="288"/>
            </a:xfrm>
            <a:prstGeom prst="rect">
              <a:avLst/>
            </a:prstGeom>
            <a:noFill/>
            <a:ln w="9525">
              <a:noFill/>
              <a:miter lim="800000"/>
              <a:headEnd/>
              <a:tailEnd/>
            </a:ln>
            <a:effectLst/>
          </p:spPr>
          <p:txBody>
            <a:bodyPr wrap="none">
              <a:spAutoFit/>
            </a:bodyPr>
            <a:lstStyle/>
            <a:p>
              <a:pPr>
                <a:spcBef>
                  <a:spcPct val="0"/>
                </a:spcBef>
              </a:pPr>
              <a:r>
                <a:rPr lang="en-US" altLang="zh-CN" sz="2400">
                  <a:latin typeface="Times New Roman" pitchFamily="18" charset="0"/>
                </a:rPr>
                <a:t>1        R</a:t>
              </a:r>
              <a:endParaRPr lang="zh-CN" altLang="en-US" sz="2000">
                <a:latin typeface="Times New Roman" pitchFamily="18" charset="0"/>
              </a:endParaRPr>
            </a:p>
          </p:txBody>
        </p:sp>
      </p:grpSp>
      <p:grpSp>
        <p:nvGrpSpPr>
          <p:cNvPr id="9" name="Group 35"/>
          <p:cNvGrpSpPr>
            <a:grpSpLocks/>
          </p:cNvGrpSpPr>
          <p:nvPr/>
        </p:nvGrpSpPr>
        <p:grpSpPr bwMode="auto">
          <a:xfrm>
            <a:off x="2524125" y="3443288"/>
            <a:ext cx="2327275" cy="457200"/>
            <a:chOff x="1590" y="2169"/>
            <a:chExt cx="1466" cy="288"/>
          </a:xfrm>
        </p:grpSpPr>
        <p:sp>
          <p:nvSpPr>
            <p:cNvPr id="806948" name="Line 36"/>
            <p:cNvSpPr>
              <a:spLocks noChangeShapeType="1"/>
            </p:cNvSpPr>
            <p:nvPr/>
          </p:nvSpPr>
          <p:spPr bwMode="auto">
            <a:xfrm>
              <a:off x="2448" y="2316"/>
              <a:ext cx="288" cy="0"/>
            </a:xfrm>
            <a:prstGeom prst="line">
              <a:avLst/>
            </a:prstGeom>
            <a:noFill/>
            <a:ln w="28575">
              <a:solidFill>
                <a:schemeClr val="tx1"/>
              </a:solidFill>
              <a:round/>
              <a:headEnd/>
              <a:tailEnd type="stealth" w="med" len="med"/>
            </a:ln>
            <a:effectLst/>
          </p:spPr>
          <p:txBody>
            <a:bodyPr wrap="none"/>
            <a:lstStyle/>
            <a:p>
              <a:endParaRPr lang="zh-CN" altLang="en-US"/>
            </a:p>
          </p:txBody>
        </p:sp>
        <p:sp>
          <p:nvSpPr>
            <p:cNvPr id="806949" name="Text Box 37"/>
            <p:cNvSpPr txBox="1">
              <a:spLocks noChangeArrowheads="1"/>
            </p:cNvSpPr>
            <p:nvPr/>
          </p:nvSpPr>
          <p:spPr bwMode="auto">
            <a:xfrm>
              <a:off x="1590" y="2169"/>
              <a:ext cx="1466" cy="288"/>
            </a:xfrm>
            <a:prstGeom prst="rect">
              <a:avLst/>
            </a:prstGeom>
            <a:noFill/>
            <a:ln w="9525">
              <a:noFill/>
              <a:miter lim="800000"/>
              <a:headEnd/>
              <a:tailEnd/>
            </a:ln>
            <a:effectLst/>
          </p:spPr>
          <p:txBody>
            <a:bodyPr wrap="none">
              <a:spAutoFit/>
            </a:bodyPr>
            <a:lstStyle/>
            <a:p>
              <a:pPr>
                <a:spcBef>
                  <a:spcPct val="0"/>
                </a:spcBef>
              </a:pPr>
              <a:r>
                <a:rPr lang="en-US" altLang="zh-CN" sz="2400">
                  <a:latin typeface="Times New Roman" pitchFamily="18" charset="0"/>
                </a:rPr>
                <a:t>OP ( IR )        ID</a:t>
              </a:r>
              <a:endParaRPr lang="zh-CN" altLang="en-US" sz="2000">
                <a:latin typeface="Times New Roman" pitchFamily="18" charset="0"/>
              </a:endParaRPr>
            </a:p>
          </p:txBody>
        </p:sp>
      </p:grpSp>
      <p:grpSp>
        <p:nvGrpSpPr>
          <p:cNvPr id="10" name="Group 38"/>
          <p:cNvGrpSpPr>
            <a:grpSpLocks/>
          </p:cNvGrpSpPr>
          <p:nvPr/>
        </p:nvGrpSpPr>
        <p:grpSpPr bwMode="auto">
          <a:xfrm>
            <a:off x="2524125" y="4699000"/>
            <a:ext cx="2608263" cy="457200"/>
            <a:chOff x="1590" y="2960"/>
            <a:chExt cx="1643" cy="288"/>
          </a:xfrm>
        </p:grpSpPr>
        <p:sp>
          <p:nvSpPr>
            <p:cNvPr id="806951" name="Text Box 39"/>
            <p:cNvSpPr txBox="1">
              <a:spLocks noChangeArrowheads="1"/>
            </p:cNvSpPr>
            <p:nvPr/>
          </p:nvSpPr>
          <p:spPr bwMode="auto">
            <a:xfrm>
              <a:off x="1590" y="2960"/>
              <a:ext cx="1643" cy="288"/>
            </a:xfrm>
            <a:prstGeom prst="rect">
              <a:avLst/>
            </a:prstGeom>
            <a:noFill/>
            <a:ln w="9525">
              <a:noFill/>
              <a:miter lim="800000"/>
              <a:headEnd/>
              <a:tailEnd/>
            </a:ln>
            <a:effectLst/>
          </p:spPr>
          <p:txBody>
            <a:bodyPr wrap="none">
              <a:spAutoFit/>
            </a:bodyPr>
            <a:lstStyle/>
            <a:p>
              <a:pPr>
                <a:spcBef>
                  <a:spcPct val="0"/>
                </a:spcBef>
              </a:pPr>
              <a:r>
                <a:rPr lang="en-US" altLang="zh-CN" sz="2400">
                  <a:latin typeface="Times New Roman" pitchFamily="18" charset="0"/>
                </a:rPr>
                <a:t>Ad ( IR )       MAR</a:t>
              </a:r>
            </a:p>
          </p:txBody>
        </p:sp>
        <p:sp>
          <p:nvSpPr>
            <p:cNvPr id="806952" name="Line 40"/>
            <p:cNvSpPr>
              <a:spLocks noChangeShapeType="1"/>
            </p:cNvSpPr>
            <p:nvPr/>
          </p:nvSpPr>
          <p:spPr bwMode="auto">
            <a:xfrm>
              <a:off x="2400" y="3101"/>
              <a:ext cx="288" cy="0"/>
            </a:xfrm>
            <a:prstGeom prst="line">
              <a:avLst/>
            </a:prstGeom>
            <a:noFill/>
            <a:ln w="28575">
              <a:solidFill>
                <a:schemeClr val="tx1"/>
              </a:solidFill>
              <a:round/>
              <a:headEnd/>
              <a:tailEnd type="stealth" w="med" len="med"/>
            </a:ln>
            <a:effectLst/>
          </p:spPr>
          <p:txBody>
            <a:bodyPr wrap="none"/>
            <a:lstStyle/>
            <a:p>
              <a:endParaRPr lang="zh-CN" altLang="en-US"/>
            </a:p>
          </p:txBody>
        </p:sp>
      </p:grpSp>
      <p:grpSp>
        <p:nvGrpSpPr>
          <p:cNvPr id="11" name="Group 41"/>
          <p:cNvGrpSpPr>
            <a:grpSpLocks/>
          </p:cNvGrpSpPr>
          <p:nvPr/>
        </p:nvGrpSpPr>
        <p:grpSpPr bwMode="auto">
          <a:xfrm>
            <a:off x="2524125" y="5189538"/>
            <a:ext cx="1166813" cy="457200"/>
            <a:chOff x="1008" y="2976"/>
            <a:chExt cx="735" cy="288"/>
          </a:xfrm>
        </p:grpSpPr>
        <p:sp>
          <p:nvSpPr>
            <p:cNvPr id="806954" name="Line 42"/>
            <p:cNvSpPr>
              <a:spLocks noChangeShapeType="1"/>
            </p:cNvSpPr>
            <p:nvPr/>
          </p:nvSpPr>
          <p:spPr bwMode="auto">
            <a:xfrm>
              <a:off x="1200" y="3125"/>
              <a:ext cx="288" cy="0"/>
            </a:xfrm>
            <a:prstGeom prst="line">
              <a:avLst/>
            </a:prstGeom>
            <a:noFill/>
            <a:ln w="28575">
              <a:solidFill>
                <a:schemeClr val="tx1"/>
              </a:solidFill>
              <a:round/>
              <a:headEnd/>
              <a:tailEnd type="stealth" w="med" len="med"/>
            </a:ln>
            <a:effectLst/>
          </p:spPr>
          <p:txBody>
            <a:bodyPr wrap="none"/>
            <a:lstStyle/>
            <a:p>
              <a:endParaRPr lang="zh-CN" altLang="en-US"/>
            </a:p>
          </p:txBody>
        </p:sp>
        <p:sp>
          <p:nvSpPr>
            <p:cNvPr id="806955" name="Text Box 43"/>
            <p:cNvSpPr txBox="1">
              <a:spLocks noChangeArrowheads="1"/>
            </p:cNvSpPr>
            <p:nvPr/>
          </p:nvSpPr>
          <p:spPr bwMode="auto">
            <a:xfrm>
              <a:off x="1008" y="2976"/>
              <a:ext cx="735" cy="288"/>
            </a:xfrm>
            <a:prstGeom prst="rect">
              <a:avLst/>
            </a:prstGeom>
            <a:noFill/>
            <a:ln w="9525">
              <a:noFill/>
              <a:miter lim="800000"/>
              <a:headEnd/>
              <a:tailEnd/>
            </a:ln>
            <a:effectLst/>
          </p:spPr>
          <p:txBody>
            <a:bodyPr wrap="none">
              <a:spAutoFit/>
            </a:bodyPr>
            <a:lstStyle/>
            <a:p>
              <a:pPr>
                <a:spcBef>
                  <a:spcPct val="0"/>
                </a:spcBef>
              </a:pPr>
              <a:r>
                <a:rPr lang="en-US" altLang="zh-CN" sz="2400">
                  <a:latin typeface="Times New Roman" pitchFamily="18" charset="0"/>
                </a:rPr>
                <a:t>1        R</a:t>
              </a:r>
              <a:endParaRPr lang="zh-CN" altLang="en-US" sz="2400">
                <a:latin typeface="Times New Roman" pitchFamily="18" charset="0"/>
              </a:endParaRPr>
            </a:p>
          </p:txBody>
        </p:sp>
      </p:grpSp>
      <p:sp>
        <p:nvSpPr>
          <p:cNvPr id="806956" name="Rectangle 44"/>
          <p:cNvSpPr>
            <a:spLocks noChangeArrowheads="1"/>
          </p:cNvSpPr>
          <p:nvPr/>
        </p:nvSpPr>
        <p:spPr bwMode="auto">
          <a:xfrm>
            <a:off x="7696200" y="152400"/>
            <a:ext cx="1447800" cy="838200"/>
          </a:xfrm>
          <a:prstGeom prst="rect">
            <a:avLst/>
          </a:prstGeom>
          <a:noFill/>
          <a:ln w="9525">
            <a:noFill/>
            <a:miter lim="800000"/>
            <a:headEnd/>
            <a:tailEnd/>
          </a:ln>
          <a:effectLst/>
        </p:spPr>
        <p:txBody>
          <a:bodyPr lIns="92075" tIns="46038" rIns="92075" bIns="46038" anchor="ctr"/>
          <a:lstStyle/>
          <a:p>
            <a:pPr>
              <a:spcBef>
                <a:spcPct val="0"/>
              </a:spcBef>
            </a:pPr>
            <a:r>
              <a:rPr lang="zh-CN" altLang="en-US" sz="4400">
                <a:solidFill>
                  <a:schemeClr val="tx2"/>
                </a:solidFill>
                <a:effectLst>
                  <a:outerShdw blurRad="38100" dist="38100" dir="2700000" algn="tl">
                    <a:srgbClr val="000000"/>
                  </a:outerShdw>
                </a:effectLst>
                <a:latin typeface="Arial" charset="0"/>
              </a:rPr>
              <a:t>10.1</a:t>
            </a:r>
          </a:p>
        </p:txBody>
      </p:sp>
      <p:sp>
        <p:nvSpPr>
          <p:cNvPr id="806957" name="AutoShape 45">
            <a:hlinkClick r:id="" action="ppaction://noaction" highlightClick="1"/>
          </p:cNvPr>
          <p:cNvSpPr>
            <a:spLocks noChangeArrowheads="1"/>
          </p:cNvSpPr>
          <p:nvPr/>
        </p:nvSpPr>
        <p:spPr bwMode="auto">
          <a:xfrm>
            <a:off x="8589963" y="6516688"/>
            <a:ext cx="539750" cy="333375"/>
          </a:xfrm>
          <a:prstGeom prst="actionButtonEnd">
            <a:avLst/>
          </a:prstGeom>
          <a:solidFill>
            <a:srgbClr val="3366FF"/>
          </a:solidFill>
          <a:ln w="9525">
            <a:noFill/>
            <a:miter lim="800000"/>
            <a:headEnd/>
            <a:tailEnd/>
          </a:ln>
          <a:effectLst/>
        </p:spPr>
        <p:txBody>
          <a:bodyPr wrap="none" anchor="ctr">
            <a:spAutoFit/>
          </a:bodyPr>
          <a:lstStyle/>
          <a:p>
            <a:endParaRPr lang="zh-CN" altLang="en-US"/>
          </a:p>
        </p:txBody>
      </p:sp>
      <p:sp>
        <p:nvSpPr>
          <p:cNvPr id="46" name="日期占位符 45"/>
          <p:cNvSpPr>
            <a:spLocks noGrp="1"/>
          </p:cNvSpPr>
          <p:nvPr>
            <p:ph type="dt" sz="half" idx="10"/>
          </p:nvPr>
        </p:nvSpPr>
        <p:spPr/>
        <p:txBody>
          <a:bodyPr/>
          <a:lstStyle/>
          <a:p>
            <a:fld id="{B428B2A1-6285-4C0E-8683-A6CABEF2E49D}" type="datetime1">
              <a:rPr lang="zh-CN" altLang="en-US" smtClean="0"/>
              <a:pPr/>
              <a:t>2019/11/28</a:t>
            </a:fld>
            <a:endParaRPr lang="zh-CN" altLang="en-US"/>
          </a:p>
        </p:txBody>
      </p:sp>
      <p:sp>
        <p:nvSpPr>
          <p:cNvPr id="47" name="灯片编号占位符 46"/>
          <p:cNvSpPr>
            <a:spLocks noGrp="1"/>
          </p:cNvSpPr>
          <p:nvPr>
            <p:ph type="sldNum" sz="quarter" idx="12"/>
          </p:nvPr>
        </p:nvSpPr>
        <p:spPr/>
        <p:txBody>
          <a:bodyPr/>
          <a:lstStyle/>
          <a:p>
            <a:fld id="{0C913308-F349-4B6D-A68A-DD1791B4A57B}" type="slidenum">
              <a:rPr lang="zh-CN" altLang="en-US" smtClean="0"/>
              <a:pPr/>
              <a:t>6</a:t>
            </a:fld>
            <a:endParaRPr lang="zh-CN" altLang="en-US"/>
          </a:p>
        </p:txBody>
      </p:sp>
      <p:sp>
        <p:nvSpPr>
          <p:cNvPr id="48" name="页脚占位符 47"/>
          <p:cNvSpPr>
            <a:spLocks noGrp="1"/>
          </p:cNvSpPr>
          <p:nvPr>
            <p:ph type="ftr" sz="quarter" idx="11"/>
          </p:nvPr>
        </p:nvSpPr>
        <p:spPr/>
        <p:txBody>
          <a:bodyPr/>
          <a:lstStyle/>
          <a:p>
            <a:r>
              <a:rPr lang="zh-CN" altLang="en-US" smtClean="0"/>
              <a:t>龙芯</a:t>
            </a:r>
            <a:r>
              <a:rPr lang="en-US" altLang="zh-CN" smtClean="0"/>
              <a:t>-</a:t>
            </a:r>
            <a:r>
              <a:rPr lang="zh-CN" altLang="en-US" smtClean="0"/>
              <a:t>东北大学（秦皇岛）联合实验室</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06937"/>
                                        </p:tgtEl>
                                        <p:attrNameLst>
                                          <p:attrName>style.visibility</p:attrName>
                                        </p:attrNameLst>
                                      </p:cBhvr>
                                      <p:to>
                                        <p:strVal val="visible"/>
                                      </p:to>
                                    </p:set>
                                    <p:animEffect transition="in" filter="blinds(horizontal)">
                                      <p:cBhvr>
                                        <p:cTn id="7" dur="500"/>
                                        <p:tgtEl>
                                          <p:spTgt spid="80693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grpId="0" nodeType="clickEffect">
                                  <p:stCondLst>
                                    <p:cond delay="0"/>
                                  </p:stCondLst>
                                  <p:childTnLst>
                                    <p:set>
                                      <p:cBhvr>
                                        <p:cTn id="21" dur="1" fill="hold">
                                          <p:stCondLst>
                                            <p:cond delay="0"/>
                                          </p:stCondLst>
                                        </p:cTn>
                                        <p:tgtEl>
                                          <p:spTgt spid="806927"/>
                                        </p:tgtEl>
                                        <p:attrNameLst>
                                          <p:attrName>style.visibility</p:attrName>
                                        </p:attrNameLst>
                                      </p:cBhvr>
                                      <p:to>
                                        <p:strVal val="visible"/>
                                      </p:to>
                                    </p:set>
                                    <p:anim calcmode="lin" valueType="num">
                                      <p:cBhvr additive="base">
                                        <p:cTn id="22" dur="500" fill="hold"/>
                                        <p:tgtEl>
                                          <p:spTgt spid="806927"/>
                                        </p:tgtEl>
                                        <p:attrNameLst>
                                          <p:attrName>ppt_x</p:attrName>
                                        </p:attrNameLst>
                                      </p:cBhvr>
                                      <p:tavLst>
                                        <p:tav tm="0">
                                          <p:val>
                                            <p:strVal val="1+#ppt_w/2"/>
                                          </p:val>
                                        </p:tav>
                                        <p:tav tm="100000">
                                          <p:val>
                                            <p:strVal val="#ppt_x"/>
                                          </p:val>
                                        </p:tav>
                                      </p:tavLst>
                                    </p:anim>
                                    <p:anim calcmode="lin" valueType="num">
                                      <p:cBhvr additive="base">
                                        <p:cTn id="23" dur="500" fill="hold"/>
                                        <p:tgtEl>
                                          <p:spTgt spid="806927"/>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806938"/>
                                        </p:tgtEl>
                                        <p:attrNameLst>
                                          <p:attrName>style.visibility</p:attrName>
                                        </p:attrNameLst>
                                      </p:cBhvr>
                                      <p:to>
                                        <p:strVal val="visible"/>
                                      </p:to>
                                    </p:set>
                                    <p:animEffect transition="in" filter="blinds(horizontal)">
                                      <p:cBhvr>
                                        <p:cTn id="28" dur="500"/>
                                        <p:tgtEl>
                                          <p:spTgt spid="806938"/>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blinds(horizontal)">
                                      <p:cBhvr>
                                        <p:cTn id="33" dur="500"/>
                                        <p:tgtEl>
                                          <p:spTgt spid="3"/>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blinds(horizontal)">
                                      <p:cBhvr>
                                        <p:cTn id="38" dur="500"/>
                                        <p:tgtEl>
                                          <p:spTgt spid="5"/>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806928"/>
                                        </p:tgtEl>
                                        <p:attrNameLst>
                                          <p:attrName>style.visibility</p:attrName>
                                        </p:attrNameLst>
                                      </p:cBhvr>
                                      <p:to>
                                        <p:strVal val="visible"/>
                                      </p:to>
                                    </p:set>
                                    <p:anim calcmode="lin" valueType="num">
                                      <p:cBhvr additive="base">
                                        <p:cTn id="43" dur="500" fill="hold"/>
                                        <p:tgtEl>
                                          <p:spTgt spid="806928"/>
                                        </p:tgtEl>
                                        <p:attrNameLst>
                                          <p:attrName>ppt_x</p:attrName>
                                        </p:attrNameLst>
                                      </p:cBhvr>
                                      <p:tavLst>
                                        <p:tav tm="0">
                                          <p:val>
                                            <p:strVal val="1+#ppt_w/2"/>
                                          </p:val>
                                        </p:tav>
                                        <p:tav tm="100000">
                                          <p:val>
                                            <p:strVal val="#ppt_x"/>
                                          </p:val>
                                        </p:tav>
                                      </p:tavLst>
                                    </p:anim>
                                    <p:anim calcmode="lin" valueType="num">
                                      <p:cBhvr additive="base">
                                        <p:cTn id="44" dur="500" fill="hold"/>
                                        <p:tgtEl>
                                          <p:spTgt spid="806928"/>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806939"/>
                                        </p:tgtEl>
                                        <p:attrNameLst>
                                          <p:attrName>style.visibility</p:attrName>
                                        </p:attrNameLst>
                                      </p:cBhvr>
                                      <p:to>
                                        <p:strVal val="visible"/>
                                      </p:to>
                                    </p:set>
                                    <p:animEffect transition="in" filter="blinds(horizontal)">
                                      <p:cBhvr>
                                        <p:cTn id="49" dur="500"/>
                                        <p:tgtEl>
                                          <p:spTgt spid="806939"/>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nodeType="clickEffect">
                                  <p:stCondLst>
                                    <p:cond delay="0"/>
                                  </p:stCondLst>
                                  <p:childTnLst>
                                    <p:set>
                                      <p:cBhvr>
                                        <p:cTn id="53" dur="1" fill="hold">
                                          <p:stCondLst>
                                            <p:cond delay="0"/>
                                          </p:stCondLst>
                                        </p:cTn>
                                        <p:tgtEl>
                                          <p:spTgt spid="4"/>
                                        </p:tgtEl>
                                        <p:attrNameLst>
                                          <p:attrName>style.visibility</p:attrName>
                                        </p:attrNameLst>
                                      </p:cBhvr>
                                      <p:to>
                                        <p:strVal val="visible"/>
                                      </p:to>
                                    </p:set>
                                    <p:animEffect transition="in" filter="blinds(horizontal)">
                                      <p:cBhvr>
                                        <p:cTn id="54" dur="500"/>
                                        <p:tgtEl>
                                          <p:spTgt spid="4"/>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nodeType="click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blinds(horizontal)">
                                      <p:cBhvr>
                                        <p:cTn id="59" dur="500"/>
                                        <p:tgtEl>
                                          <p:spTgt spid="9"/>
                                        </p:tgtEl>
                                      </p:cBhvr>
                                    </p:animEffect>
                                  </p:childTnLst>
                                </p:cTn>
                              </p:par>
                            </p:childTnLst>
                          </p:cTn>
                        </p:par>
                      </p:childTnLst>
                    </p:cTn>
                  </p:par>
                  <p:par>
                    <p:cTn id="60" fill="hold">
                      <p:stCondLst>
                        <p:cond delay="indefinite"/>
                      </p:stCondLst>
                      <p:childTnLst>
                        <p:par>
                          <p:cTn id="61" fill="hold">
                            <p:stCondLst>
                              <p:cond delay="0"/>
                            </p:stCondLst>
                            <p:childTnLst>
                              <p:par>
                                <p:cTn id="62" presetID="2" presetClass="entr" presetSubtype="2" fill="hold" grpId="0" nodeType="clickEffect">
                                  <p:stCondLst>
                                    <p:cond delay="0"/>
                                  </p:stCondLst>
                                  <p:childTnLst>
                                    <p:set>
                                      <p:cBhvr>
                                        <p:cTn id="63" dur="1" fill="hold">
                                          <p:stCondLst>
                                            <p:cond delay="0"/>
                                          </p:stCondLst>
                                        </p:cTn>
                                        <p:tgtEl>
                                          <p:spTgt spid="806929"/>
                                        </p:tgtEl>
                                        <p:attrNameLst>
                                          <p:attrName>style.visibility</p:attrName>
                                        </p:attrNameLst>
                                      </p:cBhvr>
                                      <p:to>
                                        <p:strVal val="visible"/>
                                      </p:to>
                                    </p:set>
                                    <p:anim calcmode="lin" valueType="num">
                                      <p:cBhvr additive="base">
                                        <p:cTn id="64" dur="500" fill="hold"/>
                                        <p:tgtEl>
                                          <p:spTgt spid="806929"/>
                                        </p:tgtEl>
                                        <p:attrNameLst>
                                          <p:attrName>ppt_x</p:attrName>
                                        </p:attrNameLst>
                                      </p:cBhvr>
                                      <p:tavLst>
                                        <p:tav tm="0">
                                          <p:val>
                                            <p:strVal val="1+#ppt_w/2"/>
                                          </p:val>
                                        </p:tav>
                                        <p:tav tm="100000">
                                          <p:val>
                                            <p:strVal val="#ppt_x"/>
                                          </p:val>
                                        </p:tav>
                                      </p:tavLst>
                                    </p:anim>
                                    <p:anim calcmode="lin" valueType="num">
                                      <p:cBhvr additive="base">
                                        <p:cTn id="65" dur="500" fill="hold"/>
                                        <p:tgtEl>
                                          <p:spTgt spid="806929"/>
                                        </p:tgtEl>
                                        <p:attrNameLst>
                                          <p:attrName>ppt_y</p:attrName>
                                        </p:attrNameLst>
                                      </p:cBhvr>
                                      <p:tavLst>
                                        <p:tav tm="0">
                                          <p:val>
                                            <p:strVal val="#ppt_y"/>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806930"/>
                                        </p:tgtEl>
                                        <p:attrNameLst>
                                          <p:attrName>style.visibility</p:attrName>
                                        </p:attrNameLst>
                                      </p:cBhvr>
                                      <p:to>
                                        <p:strVal val="visible"/>
                                      </p:to>
                                    </p:set>
                                    <p:animEffect transition="in" filter="blinds(horizontal)">
                                      <p:cBhvr>
                                        <p:cTn id="70" dur="500"/>
                                        <p:tgtEl>
                                          <p:spTgt spid="806930"/>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806940"/>
                                        </p:tgtEl>
                                        <p:attrNameLst>
                                          <p:attrName>style.visibility</p:attrName>
                                        </p:attrNameLst>
                                      </p:cBhvr>
                                      <p:to>
                                        <p:strVal val="visible"/>
                                      </p:to>
                                    </p:set>
                                    <p:animEffect transition="in" filter="blinds(horizontal)">
                                      <p:cBhvr>
                                        <p:cTn id="75" dur="500"/>
                                        <p:tgtEl>
                                          <p:spTgt spid="806940"/>
                                        </p:tgtEl>
                                      </p:cBhvr>
                                    </p:animEffect>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nodeType="clickEffect">
                                  <p:stCondLst>
                                    <p:cond delay="0"/>
                                  </p:stCondLst>
                                  <p:childTnLst>
                                    <p:set>
                                      <p:cBhvr>
                                        <p:cTn id="79" dur="1" fill="hold">
                                          <p:stCondLst>
                                            <p:cond delay="0"/>
                                          </p:stCondLst>
                                        </p:cTn>
                                        <p:tgtEl>
                                          <p:spTgt spid="10"/>
                                        </p:tgtEl>
                                        <p:attrNameLst>
                                          <p:attrName>style.visibility</p:attrName>
                                        </p:attrNameLst>
                                      </p:cBhvr>
                                      <p:to>
                                        <p:strVal val="visible"/>
                                      </p:to>
                                    </p:set>
                                    <p:animEffect transition="in" filter="blinds(horizontal)">
                                      <p:cBhvr>
                                        <p:cTn id="80" dur="500"/>
                                        <p:tgtEl>
                                          <p:spTgt spid="10"/>
                                        </p:tgtEl>
                                      </p:cBhvr>
                                    </p:animEffect>
                                  </p:childTnLst>
                                </p:cTn>
                              </p:par>
                            </p:childTnLst>
                          </p:cTn>
                        </p:par>
                      </p:childTnLst>
                    </p:cTn>
                  </p:par>
                  <p:par>
                    <p:cTn id="81" fill="hold">
                      <p:stCondLst>
                        <p:cond delay="indefinite"/>
                      </p:stCondLst>
                      <p:childTnLst>
                        <p:par>
                          <p:cTn id="82" fill="hold">
                            <p:stCondLst>
                              <p:cond delay="0"/>
                            </p:stCondLst>
                            <p:childTnLst>
                              <p:par>
                                <p:cTn id="83" presetID="3" presetClass="entr" presetSubtype="10" fill="hold" nodeType="clickEffect">
                                  <p:stCondLst>
                                    <p:cond delay="0"/>
                                  </p:stCondLst>
                                  <p:childTnLst>
                                    <p:set>
                                      <p:cBhvr>
                                        <p:cTn id="84" dur="1" fill="hold">
                                          <p:stCondLst>
                                            <p:cond delay="0"/>
                                          </p:stCondLst>
                                        </p:cTn>
                                        <p:tgtEl>
                                          <p:spTgt spid="11"/>
                                        </p:tgtEl>
                                        <p:attrNameLst>
                                          <p:attrName>style.visibility</p:attrName>
                                        </p:attrNameLst>
                                      </p:cBhvr>
                                      <p:to>
                                        <p:strVal val="visible"/>
                                      </p:to>
                                    </p:set>
                                    <p:animEffect transition="in" filter="blinds(horizontal)">
                                      <p:cBhvr>
                                        <p:cTn id="85" dur="500"/>
                                        <p:tgtEl>
                                          <p:spTgt spid="11"/>
                                        </p:tgtEl>
                                      </p:cBhvr>
                                    </p:animEffect>
                                  </p:childTnLst>
                                </p:cTn>
                              </p:par>
                            </p:childTnLst>
                          </p:cTn>
                        </p:par>
                      </p:childTnLst>
                    </p:cTn>
                  </p:par>
                  <p:par>
                    <p:cTn id="86" fill="hold">
                      <p:stCondLst>
                        <p:cond delay="indefinite"/>
                      </p:stCondLst>
                      <p:childTnLst>
                        <p:par>
                          <p:cTn id="87" fill="hold">
                            <p:stCondLst>
                              <p:cond delay="0"/>
                            </p:stCondLst>
                            <p:childTnLst>
                              <p:par>
                                <p:cTn id="88" presetID="3" presetClass="entr" presetSubtype="10" fill="hold" grpId="0" nodeType="clickEffect">
                                  <p:stCondLst>
                                    <p:cond delay="0"/>
                                  </p:stCondLst>
                                  <p:childTnLst>
                                    <p:set>
                                      <p:cBhvr>
                                        <p:cTn id="89" dur="1" fill="hold">
                                          <p:stCondLst>
                                            <p:cond delay="0"/>
                                          </p:stCondLst>
                                        </p:cTn>
                                        <p:tgtEl>
                                          <p:spTgt spid="806941"/>
                                        </p:tgtEl>
                                        <p:attrNameLst>
                                          <p:attrName>style.visibility</p:attrName>
                                        </p:attrNameLst>
                                      </p:cBhvr>
                                      <p:to>
                                        <p:strVal val="visible"/>
                                      </p:to>
                                    </p:set>
                                    <p:animEffect transition="in" filter="blinds(horizontal)">
                                      <p:cBhvr>
                                        <p:cTn id="90" dur="500"/>
                                        <p:tgtEl>
                                          <p:spTgt spid="806941"/>
                                        </p:tgtEl>
                                      </p:cBhvr>
                                    </p:animEffect>
                                  </p:childTnLst>
                                </p:cTn>
                              </p:par>
                            </p:childTnLst>
                          </p:cTn>
                        </p:par>
                      </p:childTnLst>
                    </p:cTn>
                  </p:par>
                  <p:par>
                    <p:cTn id="91" fill="hold">
                      <p:stCondLst>
                        <p:cond delay="indefinite"/>
                      </p:stCondLst>
                      <p:childTnLst>
                        <p:par>
                          <p:cTn id="92" fill="hold">
                            <p:stCondLst>
                              <p:cond delay="0"/>
                            </p:stCondLst>
                            <p:childTnLst>
                              <p:par>
                                <p:cTn id="93" presetID="3" presetClass="entr" presetSubtype="10" fill="hold" nodeType="clickEffect">
                                  <p:stCondLst>
                                    <p:cond delay="0"/>
                                  </p:stCondLst>
                                  <p:childTnLst>
                                    <p:set>
                                      <p:cBhvr>
                                        <p:cTn id="94" dur="1" fill="hold">
                                          <p:stCondLst>
                                            <p:cond delay="0"/>
                                          </p:stCondLst>
                                        </p:cTn>
                                        <p:tgtEl>
                                          <p:spTgt spid="6"/>
                                        </p:tgtEl>
                                        <p:attrNameLst>
                                          <p:attrName>style.visibility</p:attrName>
                                        </p:attrNameLst>
                                      </p:cBhvr>
                                      <p:to>
                                        <p:strVal val="visible"/>
                                      </p:to>
                                    </p:set>
                                    <p:animEffect transition="in" filter="blinds(horizontal)">
                                      <p:cBhvr>
                                        <p:cTn id="95" dur="500"/>
                                        <p:tgtEl>
                                          <p:spTgt spid="6"/>
                                        </p:tgtEl>
                                      </p:cBhvr>
                                    </p:animEffect>
                                  </p:childTnLst>
                                </p:cTn>
                              </p:par>
                            </p:childTnLst>
                          </p:cTn>
                        </p:par>
                      </p:childTnLst>
                    </p:cTn>
                  </p:par>
                  <p:par>
                    <p:cTn id="96" fill="hold">
                      <p:stCondLst>
                        <p:cond delay="indefinite"/>
                      </p:stCondLst>
                      <p:childTnLst>
                        <p:par>
                          <p:cTn id="97" fill="hold">
                            <p:stCondLst>
                              <p:cond delay="0"/>
                            </p:stCondLst>
                            <p:childTnLst>
                              <p:par>
                                <p:cTn id="98" presetID="3" presetClass="entr" presetSubtype="10" fill="hold" grpId="0" nodeType="clickEffect">
                                  <p:stCondLst>
                                    <p:cond delay="0"/>
                                  </p:stCondLst>
                                  <p:childTnLst>
                                    <p:set>
                                      <p:cBhvr>
                                        <p:cTn id="99" dur="1" fill="hold">
                                          <p:stCondLst>
                                            <p:cond delay="0"/>
                                          </p:stCondLst>
                                        </p:cTn>
                                        <p:tgtEl>
                                          <p:spTgt spid="806943"/>
                                        </p:tgtEl>
                                        <p:attrNameLst>
                                          <p:attrName>style.visibility</p:attrName>
                                        </p:attrNameLst>
                                      </p:cBhvr>
                                      <p:to>
                                        <p:strVal val="visible"/>
                                      </p:to>
                                    </p:set>
                                    <p:animEffect transition="in" filter="blinds(horizontal)">
                                      <p:cBhvr>
                                        <p:cTn id="100" dur="500"/>
                                        <p:tgtEl>
                                          <p:spTgt spid="806943"/>
                                        </p:tgtEl>
                                      </p:cBhvr>
                                    </p:animEffect>
                                  </p:childTnLst>
                                </p:cTn>
                              </p:par>
                            </p:childTnLst>
                          </p:cTn>
                        </p:par>
                      </p:childTnLst>
                    </p:cTn>
                  </p:par>
                  <p:par>
                    <p:cTn id="101" fill="hold">
                      <p:stCondLst>
                        <p:cond delay="indefinite"/>
                      </p:stCondLst>
                      <p:childTnLst>
                        <p:par>
                          <p:cTn id="102" fill="hold">
                            <p:stCondLst>
                              <p:cond delay="0"/>
                            </p:stCondLst>
                            <p:childTnLst>
                              <p:par>
                                <p:cTn id="103" presetID="3" presetClass="entr" presetSubtype="10" fill="hold" nodeType="clickEffect">
                                  <p:stCondLst>
                                    <p:cond delay="0"/>
                                  </p:stCondLst>
                                  <p:childTnLst>
                                    <p:set>
                                      <p:cBhvr>
                                        <p:cTn id="104" dur="1" fill="hold">
                                          <p:stCondLst>
                                            <p:cond delay="0"/>
                                          </p:stCondLst>
                                        </p:cTn>
                                        <p:tgtEl>
                                          <p:spTgt spid="7"/>
                                        </p:tgtEl>
                                        <p:attrNameLst>
                                          <p:attrName>style.visibility</p:attrName>
                                        </p:attrNameLst>
                                      </p:cBhvr>
                                      <p:to>
                                        <p:strVal val="visible"/>
                                      </p:to>
                                    </p:set>
                                    <p:animEffect transition="in" filter="blinds(horizontal)">
                                      <p:cBhvr>
                                        <p:cTn id="10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6927" grpId="0" autoUpdateAnimBg="0"/>
      <p:bldP spid="806928" grpId="0" autoUpdateAnimBg="0"/>
      <p:bldP spid="806929" grpId="0" autoUpdateAnimBg="0"/>
      <p:bldP spid="806930" grpId="0" autoUpdateAnimBg="0"/>
      <p:bldP spid="806937" grpId="0" autoUpdateAnimBg="0"/>
      <p:bldP spid="806938" grpId="0" autoUpdateAnimBg="0"/>
      <p:bldP spid="806939" grpId="0" autoUpdateAnimBg="0"/>
      <p:bldP spid="806940" grpId="0" autoUpdateAnimBg="0"/>
      <p:bldP spid="806941" grpId="0" autoUpdateAnimBg="0"/>
      <p:bldP spid="806943"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26" name="Text Box 2"/>
          <p:cNvSpPr txBox="1">
            <a:spLocks noChangeArrowheads="1"/>
          </p:cNvSpPr>
          <p:nvPr/>
        </p:nvSpPr>
        <p:spPr bwMode="auto">
          <a:xfrm>
            <a:off x="517525" y="349250"/>
            <a:ext cx="6375400" cy="641350"/>
          </a:xfrm>
          <a:prstGeom prst="rect">
            <a:avLst/>
          </a:prstGeom>
          <a:noFill/>
          <a:ln w="9525">
            <a:noFill/>
            <a:miter lim="800000"/>
            <a:headEnd/>
            <a:tailEnd/>
          </a:ln>
          <a:effectLst/>
        </p:spPr>
        <p:txBody>
          <a:bodyPr wrap="none">
            <a:spAutoFit/>
          </a:bodyPr>
          <a:lstStyle/>
          <a:p>
            <a:pPr>
              <a:spcBef>
                <a:spcPct val="0"/>
              </a:spcBef>
            </a:pPr>
            <a:r>
              <a:rPr lang="zh-CN" altLang="en-US" sz="3600">
                <a:latin typeface="Times New Roman" pitchFamily="18" charset="0"/>
              </a:rPr>
              <a:t>4. </a:t>
            </a:r>
            <a:r>
              <a:rPr lang="zh-CN" altLang="en-US" sz="3600">
                <a:solidFill>
                  <a:schemeClr val="folHlink"/>
                </a:solidFill>
                <a:latin typeface="Times New Roman" pitchFamily="18" charset="0"/>
              </a:rPr>
              <a:t>执行周期 </a:t>
            </a:r>
            <a:r>
              <a:rPr lang="zh-CN" altLang="en-US" sz="3600">
                <a:latin typeface="Times New Roman" pitchFamily="18" charset="0"/>
              </a:rPr>
              <a:t>微操作的 </a:t>
            </a:r>
            <a:r>
              <a:rPr lang="zh-CN" altLang="en-US" sz="3600">
                <a:solidFill>
                  <a:schemeClr val="folHlink"/>
                </a:solidFill>
                <a:latin typeface="Times New Roman" pitchFamily="18" charset="0"/>
              </a:rPr>
              <a:t>节拍安排</a:t>
            </a:r>
            <a:endParaRPr lang="en-US" altLang="zh-CN" sz="3600">
              <a:solidFill>
                <a:schemeClr val="folHlink"/>
              </a:solidFill>
              <a:latin typeface="Times New Roman" pitchFamily="18" charset="0"/>
            </a:endParaRPr>
          </a:p>
        </p:txBody>
      </p:sp>
      <p:sp>
        <p:nvSpPr>
          <p:cNvPr id="615427" name="Text Box 3"/>
          <p:cNvSpPr txBox="1">
            <a:spLocks noChangeArrowheads="1"/>
          </p:cNvSpPr>
          <p:nvPr/>
        </p:nvSpPr>
        <p:spPr bwMode="auto">
          <a:xfrm>
            <a:off x="1855788" y="1219200"/>
            <a:ext cx="1274762" cy="519113"/>
          </a:xfrm>
          <a:prstGeom prst="rect">
            <a:avLst/>
          </a:prstGeom>
          <a:noFill/>
          <a:ln w="9525">
            <a:noFill/>
            <a:miter lim="800000"/>
            <a:headEnd/>
            <a:tailEnd/>
          </a:ln>
          <a:effectLst/>
        </p:spPr>
        <p:txBody>
          <a:bodyPr wrap="none">
            <a:spAutoFit/>
          </a:bodyPr>
          <a:lstStyle/>
          <a:p>
            <a:pPr>
              <a:spcBef>
                <a:spcPct val="0"/>
              </a:spcBef>
            </a:pPr>
            <a:r>
              <a:rPr lang="zh-CN" altLang="en-US" sz="2800">
                <a:latin typeface="Times New Roman" pitchFamily="18" charset="0"/>
              </a:rPr>
              <a:t>① </a:t>
            </a:r>
            <a:r>
              <a:rPr lang="en-US" altLang="zh-CN" sz="2400">
                <a:latin typeface="Times New Roman" pitchFamily="18" charset="0"/>
              </a:rPr>
              <a:t>CLA</a:t>
            </a:r>
          </a:p>
        </p:txBody>
      </p:sp>
      <p:sp>
        <p:nvSpPr>
          <p:cNvPr id="615428" name="Text Box 4"/>
          <p:cNvSpPr txBox="1">
            <a:spLocks noChangeArrowheads="1"/>
          </p:cNvSpPr>
          <p:nvPr/>
        </p:nvSpPr>
        <p:spPr bwMode="auto">
          <a:xfrm>
            <a:off x="1855788" y="2895600"/>
            <a:ext cx="1463675" cy="519113"/>
          </a:xfrm>
          <a:prstGeom prst="rect">
            <a:avLst/>
          </a:prstGeom>
          <a:noFill/>
          <a:ln w="9525">
            <a:noFill/>
            <a:miter lim="800000"/>
            <a:headEnd/>
            <a:tailEnd/>
          </a:ln>
          <a:effectLst/>
        </p:spPr>
        <p:txBody>
          <a:bodyPr wrap="none">
            <a:spAutoFit/>
          </a:bodyPr>
          <a:lstStyle/>
          <a:p>
            <a:pPr>
              <a:spcBef>
                <a:spcPct val="0"/>
              </a:spcBef>
            </a:pPr>
            <a:r>
              <a:rPr lang="zh-CN" altLang="en-US" sz="2800">
                <a:latin typeface="Times New Roman" pitchFamily="18" charset="0"/>
              </a:rPr>
              <a:t>② </a:t>
            </a:r>
            <a:r>
              <a:rPr lang="en-US" altLang="zh-CN" sz="2400">
                <a:latin typeface="Times New Roman" pitchFamily="18" charset="0"/>
              </a:rPr>
              <a:t>COM</a:t>
            </a:r>
            <a:r>
              <a:rPr lang="en-US" altLang="zh-CN" sz="2800">
                <a:latin typeface="Times New Roman" pitchFamily="18" charset="0"/>
              </a:rPr>
              <a:t> </a:t>
            </a:r>
          </a:p>
        </p:txBody>
      </p:sp>
      <p:sp>
        <p:nvSpPr>
          <p:cNvPr id="615429" name="Text Box 5"/>
          <p:cNvSpPr txBox="1">
            <a:spLocks noChangeArrowheads="1"/>
          </p:cNvSpPr>
          <p:nvPr/>
        </p:nvSpPr>
        <p:spPr bwMode="auto">
          <a:xfrm>
            <a:off x="1931988" y="4638675"/>
            <a:ext cx="1257300" cy="519113"/>
          </a:xfrm>
          <a:prstGeom prst="rect">
            <a:avLst/>
          </a:prstGeom>
          <a:noFill/>
          <a:ln w="9525">
            <a:noFill/>
            <a:miter lim="800000"/>
            <a:headEnd/>
            <a:tailEnd/>
          </a:ln>
          <a:effectLst/>
        </p:spPr>
        <p:txBody>
          <a:bodyPr wrap="none">
            <a:spAutoFit/>
          </a:bodyPr>
          <a:lstStyle/>
          <a:p>
            <a:pPr>
              <a:spcBef>
                <a:spcPct val="0"/>
              </a:spcBef>
            </a:pPr>
            <a:r>
              <a:rPr lang="zh-CN" altLang="en-US" sz="2800">
                <a:latin typeface="Times New Roman" pitchFamily="18" charset="0"/>
              </a:rPr>
              <a:t>③ </a:t>
            </a:r>
            <a:r>
              <a:rPr lang="en-US" altLang="zh-CN" sz="2400">
                <a:latin typeface="Times New Roman" pitchFamily="18" charset="0"/>
              </a:rPr>
              <a:t>SHR</a:t>
            </a:r>
          </a:p>
        </p:txBody>
      </p:sp>
      <p:sp>
        <p:nvSpPr>
          <p:cNvPr id="615430" name="Text Box 6"/>
          <p:cNvSpPr txBox="1">
            <a:spLocks noChangeArrowheads="1"/>
          </p:cNvSpPr>
          <p:nvPr/>
        </p:nvSpPr>
        <p:spPr bwMode="auto">
          <a:xfrm>
            <a:off x="3349625" y="1260475"/>
            <a:ext cx="471488" cy="457200"/>
          </a:xfrm>
          <a:prstGeom prst="rect">
            <a:avLst/>
          </a:prstGeom>
          <a:noFill/>
          <a:ln w="9525">
            <a:noFill/>
            <a:miter lim="800000"/>
            <a:headEnd/>
            <a:tailEnd/>
          </a:ln>
          <a:effectLst/>
        </p:spPr>
        <p:txBody>
          <a:bodyPr wrap="none">
            <a:spAutoFit/>
          </a:bodyPr>
          <a:lstStyle/>
          <a:p>
            <a:pPr>
              <a:spcBef>
                <a:spcPct val="0"/>
              </a:spcBef>
            </a:pPr>
            <a:r>
              <a:rPr lang="en-US" altLang="zh-CN" sz="2400" i="1">
                <a:solidFill>
                  <a:schemeClr val="folHlink"/>
                </a:solidFill>
                <a:latin typeface="Times New Roman" pitchFamily="18" charset="0"/>
              </a:rPr>
              <a:t>T</a:t>
            </a:r>
            <a:r>
              <a:rPr lang="en-US" altLang="zh-CN" sz="2400" baseline="-25000">
                <a:solidFill>
                  <a:schemeClr val="folHlink"/>
                </a:solidFill>
                <a:latin typeface="Times New Roman" pitchFamily="18" charset="0"/>
              </a:rPr>
              <a:t>0</a:t>
            </a:r>
            <a:endParaRPr lang="en-US" altLang="zh-CN" sz="2400">
              <a:solidFill>
                <a:schemeClr val="folHlink"/>
              </a:solidFill>
              <a:latin typeface="Times New Roman" pitchFamily="18" charset="0"/>
            </a:endParaRPr>
          </a:p>
        </p:txBody>
      </p:sp>
      <p:sp>
        <p:nvSpPr>
          <p:cNvPr id="615431" name="Text Box 7"/>
          <p:cNvSpPr txBox="1">
            <a:spLocks noChangeArrowheads="1"/>
          </p:cNvSpPr>
          <p:nvPr/>
        </p:nvSpPr>
        <p:spPr bwMode="auto">
          <a:xfrm>
            <a:off x="3349625" y="1817688"/>
            <a:ext cx="471488" cy="457200"/>
          </a:xfrm>
          <a:prstGeom prst="rect">
            <a:avLst/>
          </a:prstGeom>
          <a:noFill/>
          <a:ln w="9525">
            <a:noFill/>
            <a:miter lim="800000"/>
            <a:headEnd/>
            <a:tailEnd/>
          </a:ln>
          <a:effectLst/>
        </p:spPr>
        <p:txBody>
          <a:bodyPr wrap="none">
            <a:spAutoFit/>
          </a:bodyPr>
          <a:lstStyle/>
          <a:p>
            <a:pPr>
              <a:spcBef>
                <a:spcPct val="0"/>
              </a:spcBef>
            </a:pPr>
            <a:r>
              <a:rPr lang="en-US" altLang="zh-CN" sz="2400" i="1">
                <a:solidFill>
                  <a:schemeClr val="folHlink"/>
                </a:solidFill>
                <a:latin typeface="Times New Roman" pitchFamily="18" charset="0"/>
              </a:rPr>
              <a:t>T</a:t>
            </a:r>
            <a:r>
              <a:rPr lang="en-US" altLang="zh-CN" sz="2400" baseline="-25000">
                <a:solidFill>
                  <a:schemeClr val="folHlink"/>
                </a:solidFill>
                <a:latin typeface="Times New Roman" pitchFamily="18" charset="0"/>
              </a:rPr>
              <a:t>1</a:t>
            </a:r>
            <a:endParaRPr lang="en-US" altLang="zh-CN" sz="2400">
              <a:solidFill>
                <a:schemeClr val="folHlink"/>
              </a:solidFill>
              <a:latin typeface="Times New Roman" pitchFamily="18" charset="0"/>
            </a:endParaRPr>
          </a:p>
        </p:txBody>
      </p:sp>
      <p:sp>
        <p:nvSpPr>
          <p:cNvPr id="615432" name="Text Box 8"/>
          <p:cNvSpPr txBox="1">
            <a:spLocks noChangeArrowheads="1"/>
          </p:cNvSpPr>
          <p:nvPr/>
        </p:nvSpPr>
        <p:spPr bwMode="auto">
          <a:xfrm>
            <a:off x="3349625" y="2336800"/>
            <a:ext cx="471488" cy="457200"/>
          </a:xfrm>
          <a:prstGeom prst="rect">
            <a:avLst/>
          </a:prstGeom>
          <a:noFill/>
          <a:ln w="9525">
            <a:noFill/>
            <a:miter lim="800000"/>
            <a:headEnd/>
            <a:tailEnd/>
          </a:ln>
          <a:effectLst/>
        </p:spPr>
        <p:txBody>
          <a:bodyPr wrap="none">
            <a:spAutoFit/>
          </a:bodyPr>
          <a:lstStyle/>
          <a:p>
            <a:pPr>
              <a:spcBef>
                <a:spcPct val="0"/>
              </a:spcBef>
            </a:pPr>
            <a:r>
              <a:rPr lang="en-US" altLang="zh-CN" sz="2400" i="1">
                <a:solidFill>
                  <a:schemeClr val="folHlink"/>
                </a:solidFill>
                <a:latin typeface="Times New Roman" pitchFamily="18" charset="0"/>
              </a:rPr>
              <a:t>T</a:t>
            </a:r>
            <a:r>
              <a:rPr lang="en-US" altLang="zh-CN" sz="2400" baseline="-25000">
                <a:solidFill>
                  <a:schemeClr val="folHlink"/>
                </a:solidFill>
                <a:latin typeface="Times New Roman" pitchFamily="18" charset="0"/>
              </a:rPr>
              <a:t>2</a:t>
            </a:r>
            <a:endParaRPr lang="en-US" altLang="zh-CN" sz="2400">
              <a:solidFill>
                <a:schemeClr val="folHlink"/>
              </a:solidFill>
              <a:latin typeface="Times New Roman" pitchFamily="18" charset="0"/>
            </a:endParaRPr>
          </a:p>
        </p:txBody>
      </p:sp>
      <p:sp>
        <p:nvSpPr>
          <p:cNvPr id="615433" name="Text Box 9"/>
          <p:cNvSpPr txBox="1">
            <a:spLocks noChangeArrowheads="1"/>
          </p:cNvSpPr>
          <p:nvPr/>
        </p:nvSpPr>
        <p:spPr bwMode="auto">
          <a:xfrm>
            <a:off x="3349625" y="2951163"/>
            <a:ext cx="471488" cy="457200"/>
          </a:xfrm>
          <a:prstGeom prst="rect">
            <a:avLst/>
          </a:prstGeom>
          <a:noFill/>
          <a:ln w="9525">
            <a:noFill/>
            <a:miter lim="800000"/>
            <a:headEnd/>
            <a:tailEnd/>
          </a:ln>
          <a:effectLst/>
        </p:spPr>
        <p:txBody>
          <a:bodyPr wrap="none">
            <a:spAutoFit/>
          </a:bodyPr>
          <a:lstStyle/>
          <a:p>
            <a:pPr>
              <a:spcBef>
                <a:spcPct val="0"/>
              </a:spcBef>
            </a:pPr>
            <a:r>
              <a:rPr lang="en-US" altLang="zh-CN" sz="2400" i="1">
                <a:solidFill>
                  <a:schemeClr val="folHlink"/>
                </a:solidFill>
                <a:latin typeface="Times New Roman" pitchFamily="18" charset="0"/>
              </a:rPr>
              <a:t>T</a:t>
            </a:r>
            <a:r>
              <a:rPr lang="en-US" altLang="zh-CN" sz="2400" baseline="-25000">
                <a:solidFill>
                  <a:schemeClr val="folHlink"/>
                </a:solidFill>
                <a:latin typeface="Times New Roman" pitchFamily="18" charset="0"/>
              </a:rPr>
              <a:t>0</a:t>
            </a:r>
            <a:endParaRPr lang="en-US" altLang="zh-CN" sz="2400">
              <a:solidFill>
                <a:schemeClr val="folHlink"/>
              </a:solidFill>
              <a:latin typeface="Times New Roman" pitchFamily="18" charset="0"/>
            </a:endParaRPr>
          </a:p>
        </p:txBody>
      </p:sp>
      <p:sp>
        <p:nvSpPr>
          <p:cNvPr id="615434" name="Text Box 10"/>
          <p:cNvSpPr txBox="1">
            <a:spLocks noChangeArrowheads="1"/>
          </p:cNvSpPr>
          <p:nvPr/>
        </p:nvSpPr>
        <p:spPr bwMode="auto">
          <a:xfrm>
            <a:off x="3349625" y="3508375"/>
            <a:ext cx="471488" cy="457200"/>
          </a:xfrm>
          <a:prstGeom prst="rect">
            <a:avLst/>
          </a:prstGeom>
          <a:noFill/>
          <a:ln w="9525">
            <a:noFill/>
            <a:miter lim="800000"/>
            <a:headEnd/>
            <a:tailEnd/>
          </a:ln>
          <a:effectLst/>
        </p:spPr>
        <p:txBody>
          <a:bodyPr wrap="none">
            <a:spAutoFit/>
          </a:bodyPr>
          <a:lstStyle/>
          <a:p>
            <a:pPr>
              <a:spcBef>
                <a:spcPct val="0"/>
              </a:spcBef>
            </a:pPr>
            <a:r>
              <a:rPr lang="en-US" altLang="zh-CN" sz="2400" i="1">
                <a:solidFill>
                  <a:schemeClr val="folHlink"/>
                </a:solidFill>
                <a:latin typeface="Times New Roman" pitchFamily="18" charset="0"/>
              </a:rPr>
              <a:t>T</a:t>
            </a:r>
            <a:r>
              <a:rPr lang="en-US" altLang="zh-CN" sz="2400" baseline="-25000">
                <a:solidFill>
                  <a:schemeClr val="folHlink"/>
                </a:solidFill>
                <a:latin typeface="Times New Roman" pitchFamily="18" charset="0"/>
              </a:rPr>
              <a:t>1</a:t>
            </a:r>
            <a:endParaRPr lang="en-US" altLang="zh-CN" sz="2400">
              <a:solidFill>
                <a:schemeClr val="folHlink"/>
              </a:solidFill>
              <a:latin typeface="Times New Roman" pitchFamily="18" charset="0"/>
            </a:endParaRPr>
          </a:p>
        </p:txBody>
      </p:sp>
      <p:sp>
        <p:nvSpPr>
          <p:cNvPr id="615435" name="Text Box 11"/>
          <p:cNvSpPr txBox="1">
            <a:spLocks noChangeArrowheads="1"/>
          </p:cNvSpPr>
          <p:nvPr/>
        </p:nvSpPr>
        <p:spPr bwMode="auto">
          <a:xfrm>
            <a:off x="3349625" y="4038600"/>
            <a:ext cx="471488" cy="457200"/>
          </a:xfrm>
          <a:prstGeom prst="rect">
            <a:avLst/>
          </a:prstGeom>
          <a:noFill/>
          <a:ln w="9525">
            <a:noFill/>
            <a:miter lim="800000"/>
            <a:headEnd/>
            <a:tailEnd/>
          </a:ln>
          <a:effectLst/>
        </p:spPr>
        <p:txBody>
          <a:bodyPr wrap="none">
            <a:spAutoFit/>
          </a:bodyPr>
          <a:lstStyle/>
          <a:p>
            <a:pPr>
              <a:spcBef>
                <a:spcPct val="0"/>
              </a:spcBef>
            </a:pPr>
            <a:r>
              <a:rPr lang="en-US" altLang="zh-CN" sz="2400" i="1">
                <a:solidFill>
                  <a:schemeClr val="folHlink"/>
                </a:solidFill>
                <a:latin typeface="Times New Roman" pitchFamily="18" charset="0"/>
              </a:rPr>
              <a:t>T</a:t>
            </a:r>
            <a:r>
              <a:rPr lang="en-US" altLang="zh-CN" sz="2400" baseline="-25000">
                <a:solidFill>
                  <a:schemeClr val="folHlink"/>
                </a:solidFill>
                <a:latin typeface="Times New Roman" pitchFamily="18" charset="0"/>
              </a:rPr>
              <a:t>2</a:t>
            </a:r>
            <a:endParaRPr lang="en-US" altLang="zh-CN" sz="2400">
              <a:solidFill>
                <a:schemeClr val="folHlink"/>
              </a:solidFill>
              <a:latin typeface="Times New Roman" pitchFamily="18" charset="0"/>
            </a:endParaRPr>
          </a:p>
        </p:txBody>
      </p:sp>
      <p:sp>
        <p:nvSpPr>
          <p:cNvPr id="615436" name="Text Box 12"/>
          <p:cNvSpPr txBox="1">
            <a:spLocks noChangeArrowheads="1"/>
          </p:cNvSpPr>
          <p:nvPr/>
        </p:nvSpPr>
        <p:spPr bwMode="auto">
          <a:xfrm>
            <a:off x="3349625" y="4699000"/>
            <a:ext cx="471488" cy="457200"/>
          </a:xfrm>
          <a:prstGeom prst="rect">
            <a:avLst/>
          </a:prstGeom>
          <a:noFill/>
          <a:ln w="9525">
            <a:noFill/>
            <a:miter lim="800000"/>
            <a:headEnd/>
            <a:tailEnd/>
          </a:ln>
          <a:effectLst/>
        </p:spPr>
        <p:txBody>
          <a:bodyPr wrap="none">
            <a:spAutoFit/>
          </a:bodyPr>
          <a:lstStyle/>
          <a:p>
            <a:pPr>
              <a:spcBef>
                <a:spcPct val="0"/>
              </a:spcBef>
            </a:pPr>
            <a:r>
              <a:rPr lang="en-US" altLang="zh-CN" sz="2400" i="1">
                <a:solidFill>
                  <a:schemeClr val="folHlink"/>
                </a:solidFill>
                <a:latin typeface="Times New Roman" pitchFamily="18" charset="0"/>
              </a:rPr>
              <a:t>T</a:t>
            </a:r>
            <a:r>
              <a:rPr lang="en-US" altLang="zh-CN" sz="2400" baseline="-25000">
                <a:solidFill>
                  <a:schemeClr val="folHlink"/>
                </a:solidFill>
                <a:latin typeface="Times New Roman" pitchFamily="18" charset="0"/>
              </a:rPr>
              <a:t>0</a:t>
            </a:r>
            <a:endParaRPr lang="en-US" altLang="zh-CN" sz="2400">
              <a:solidFill>
                <a:schemeClr val="folHlink"/>
              </a:solidFill>
              <a:latin typeface="Times New Roman" pitchFamily="18" charset="0"/>
            </a:endParaRPr>
          </a:p>
        </p:txBody>
      </p:sp>
      <p:sp>
        <p:nvSpPr>
          <p:cNvPr id="615437" name="Text Box 13"/>
          <p:cNvSpPr txBox="1">
            <a:spLocks noChangeArrowheads="1"/>
          </p:cNvSpPr>
          <p:nvPr/>
        </p:nvSpPr>
        <p:spPr bwMode="auto">
          <a:xfrm>
            <a:off x="3349625" y="5256213"/>
            <a:ext cx="471488" cy="457200"/>
          </a:xfrm>
          <a:prstGeom prst="rect">
            <a:avLst/>
          </a:prstGeom>
          <a:noFill/>
          <a:ln w="9525">
            <a:noFill/>
            <a:miter lim="800000"/>
            <a:headEnd/>
            <a:tailEnd/>
          </a:ln>
          <a:effectLst/>
        </p:spPr>
        <p:txBody>
          <a:bodyPr wrap="none">
            <a:spAutoFit/>
          </a:bodyPr>
          <a:lstStyle/>
          <a:p>
            <a:pPr>
              <a:spcBef>
                <a:spcPct val="0"/>
              </a:spcBef>
            </a:pPr>
            <a:r>
              <a:rPr lang="en-US" altLang="zh-CN" sz="2400" i="1">
                <a:solidFill>
                  <a:schemeClr val="folHlink"/>
                </a:solidFill>
                <a:latin typeface="Times New Roman" pitchFamily="18" charset="0"/>
              </a:rPr>
              <a:t>T</a:t>
            </a:r>
            <a:r>
              <a:rPr lang="en-US" altLang="zh-CN" sz="2400" baseline="-25000">
                <a:solidFill>
                  <a:schemeClr val="folHlink"/>
                </a:solidFill>
                <a:latin typeface="Times New Roman" pitchFamily="18" charset="0"/>
              </a:rPr>
              <a:t>1</a:t>
            </a:r>
            <a:endParaRPr lang="en-US" altLang="zh-CN" sz="2400">
              <a:solidFill>
                <a:schemeClr val="folHlink"/>
              </a:solidFill>
              <a:latin typeface="Times New Roman" pitchFamily="18" charset="0"/>
            </a:endParaRPr>
          </a:p>
        </p:txBody>
      </p:sp>
      <p:sp>
        <p:nvSpPr>
          <p:cNvPr id="615438" name="Text Box 14"/>
          <p:cNvSpPr txBox="1">
            <a:spLocks noChangeArrowheads="1"/>
          </p:cNvSpPr>
          <p:nvPr/>
        </p:nvSpPr>
        <p:spPr bwMode="auto">
          <a:xfrm>
            <a:off x="3349625" y="5775325"/>
            <a:ext cx="471488" cy="457200"/>
          </a:xfrm>
          <a:prstGeom prst="rect">
            <a:avLst/>
          </a:prstGeom>
          <a:noFill/>
          <a:ln w="9525">
            <a:noFill/>
            <a:miter lim="800000"/>
            <a:headEnd/>
            <a:tailEnd/>
          </a:ln>
          <a:effectLst/>
        </p:spPr>
        <p:txBody>
          <a:bodyPr wrap="none">
            <a:spAutoFit/>
          </a:bodyPr>
          <a:lstStyle/>
          <a:p>
            <a:pPr>
              <a:spcBef>
                <a:spcPct val="0"/>
              </a:spcBef>
            </a:pPr>
            <a:r>
              <a:rPr lang="en-US" altLang="zh-CN" sz="2400" i="1">
                <a:solidFill>
                  <a:schemeClr val="folHlink"/>
                </a:solidFill>
                <a:latin typeface="Times New Roman" pitchFamily="18" charset="0"/>
              </a:rPr>
              <a:t>T</a:t>
            </a:r>
            <a:r>
              <a:rPr lang="en-US" altLang="zh-CN" sz="2400" baseline="-25000">
                <a:solidFill>
                  <a:schemeClr val="folHlink"/>
                </a:solidFill>
                <a:latin typeface="Times New Roman" pitchFamily="18" charset="0"/>
              </a:rPr>
              <a:t>2</a:t>
            </a:r>
            <a:endParaRPr lang="en-US" altLang="zh-CN" sz="2400">
              <a:solidFill>
                <a:schemeClr val="folHlink"/>
              </a:solidFill>
              <a:latin typeface="Times New Roman" pitchFamily="18" charset="0"/>
            </a:endParaRPr>
          </a:p>
        </p:txBody>
      </p:sp>
      <p:grpSp>
        <p:nvGrpSpPr>
          <p:cNvPr id="2" name="Group 15"/>
          <p:cNvGrpSpPr>
            <a:grpSpLocks/>
          </p:cNvGrpSpPr>
          <p:nvPr/>
        </p:nvGrpSpPr>
        <p:grpSpPr bwMode="auto">
          <a:xfrm>
            <a:off x="4749800" y="6223000"/>
            <a:ext cx="1803400" cy="457200"/>
            <a:chOff x="2348" y="3920"/>
            <a:chExt cx="1136" cy="288"/>
          </a:xfrm>
        </p:grpSpPr>
        <p:sp>
          <p:nvSpPr>
            <p:cNvPr id="615440" name="Text Box 16"/>
            <p:cNvSpPr txBox="1">
              <a:spLocks noChangeArrowheads="1"/>
            </p:cNvSpPr>
            <p:nvPr/>
          </p:nvSpPr>
          <p:spPr bwMode="auto">
            <a:xfrm>
              <a:off x="2348" y="3920"/>
              <a:ext cx="1136" cy="288"/>
            </a:xfrm>
            <a:prstGeom prst="rect">
              <a:avLst/>
            </a:prstGeom>
            <a:noFill/>
            <a:ln w="9525">
              <a:noFill/>
              <a:miter lim="800000"/>
              <a:headEnd/>
              <a:tailEnd/>
            </a:ln>
            <a:effectLst/>
          </p:spPr>
          <p:txBody>
            <a:bodyPr wrap="none">
              <a:spAutoFit/>
            </a:bodyPr>
            <a:lstStyle/>
            <a:p>
              <a:pPr>
                <a:spcBef>
                  <a:spcPct val="0"/>
                </a:spcBef>
              </a:pPr>
              <a:r>
                <a:rPr lang="en-US" altLang="zh-CN" sz="2400">
                  <a:latin typeface="Times New Roman" pitchFamily="18" charset="0"/>
                </a:rPr>
                <a:t>AC</a:t>
              </a:r>
              <a:r>
                <a:rPr lang="en-US" altLang="zh-CN" sz="2400" baseline="-25000">
                  <a:latin typeface="Times New Roman" pitchFamily="18" charset="0"/>
                </a:rPr>
                <a:t>0</a:t>
              </a:r>
              <a:r>
                <a:rPr lang="en-US" altLang="zh-CN" sz="2400">
                  <a:latin typeface="Times New Roman" pitchFamily="18" charset="0"/>
                </a:rPr>
                <a:t>       AC</a:t>
              </a:r>
              <a:r>
                <a:rPr lang="en-US" altLang="zh-CN" sz="2400" baseline="-25000">
                  <a:latin typeface="Times New Roman" pitchFamily="18" charset="0"/>
                </a:rPr>
                <a:t>0</a:t>
              </a:r>
              <a:endParaRPr lang="zh-CN" altLang="en-US" sz="2400" baseline="-25000">
                <a:latin typeface="Times New Roman" pitchFamily="18" charset="0"/>
              </a:endParaRPr>
            </a:p>
          </p:txBody>
        </p:sp>
        <p:sp>
          <p:nvSpPr>
            <p:cNvPr id="615441" name="Line 17"/>
            <p:cNvSpPr>
              <a:spLocks noChangeShapeType="1"/>
            </p:cNvSpPr>
            <p:nvPr/>
          </p:nvSpPr>
          <p:spPr bwMode="auto">
            <a:xfrm>
              <a:off x="2736" y="4055"/>
              <a:ext cx="288" cy="0"/>
            </a:xfrm>
            <a:prstGeom prst="line">
              <a:avLst/>
            </a:prstGeom>
            <a:noFill/>
            <a:ln w="28575">
              <a:solidFill>
                <a:schemeClr val="tx1"/>
              </a:solidFill>
              <a:round/>
              <a:headEnd/>
              <a:tailEnd type="stealth" w="med" len="med"/>
            </a:ln>
            <a:effectLst/>
          </p:spPr>
          <p:txBody>
            <a:bodyPr wrap="none"/>
            <a:lstStyle/>
            <a:p>
              <a:endParaRPr lang="zh-CN" altLang="en-US"/>
            </a:p>
          </p:txBody>
        </p:sp>
      </p:grpSp>
      <p:grpSp>
        <p:nvGrpSpPr>
          <p:cNvPr id="3" name="Group 31"/>
          <p:cNvGrpSpPr>
            <a:grpSpLocks/>
          </p:cNvGrpSpPr>
          <p:nvPr/>
        </p:nvGrpSpPr>
        <p:grpSpPr bwMode="auto">
          <a:xfrm>
            <a:off x="4065588" y="5775325"/>
            <a:ext cx="3040062" cy="457200"/>
            <a:chOff x="2561" y="3638"/>
            <a:chExt cx="1915" cy="288"/>
          </a:xfrm>
        </p:grpSpPr>
        <p:sp>
          <p:nvSpPr>
            <p:cNvPr id="615444" name="Text Box 20"/>
            <p:cNvSpPr txBox="1">
              <a:spLocks noChangeArrowheads="1"/>
            </p:cNvSpPr>
            <p:nvPr/>
          </p:nvSpPr>
          <p:spPr bwMode="auto">
            <a:xfrm>
              <a:off x="2561" y="3638"/>
              <a:ext cx="1915" cy="288"/>
            </a:xfrm>
            <a:prstGeom prst="rect">
              <a:avLst/>
            </a:prstGeom>
            <a:noFill/>
            <a:ln w="9525">
              <a:noFill/>
              <a:miter lim="800000"/>
              <a:headEnd/>
              <a:tailEnd/>
            </a:ln>
            <a:effectLst/>
          </p:spPr>
          <p:txBody>
            <a:bodyPr wrap="none">
              <a:spAutoFit/>
            </a:bodyPr>
            <a:lstStyle/>
            <a:p>
              <a:pPr>
                <a:spcBef>
                  <a:spcPct val="0"/>
                </a:spcBef>
              </a:pPr>
              <a:r>
                <a:rPr lang="en-US" altLang="zh-CN" sz="2400">
                  <a:latin typeface="Times New Roman" pitchFamily="18" charset="0"/>
                </a:rPr>
                <a:t>L ( AC )</a:t>
              </a:r>
              <a:r>
                <a:rPr lang="zh-CN" altLang="en-US" sz="2400">
                  <a:latin typeface="Times New Roman" pitchFamily="18" charset="0"/>
                </a:rPr>
                <a:t>         </a:t>
              </a:r>
              <a:r>
                <a:rPr lang="en-US" altLang="zh-CN" sz="2400">
                  <a:latin typeface="Times New Roman" pitchFamily="18" charset="0"/>
                </a:rPr>
                <a:t>R ( AC )</a:t>
              </a:r>
              <a:endParaRPr lang="zh-CN" altLang="en-US" sz="2000">
                <a:latin typeface="Times New Roman" pitchFamily="18" charset="0"/>
              </a:endParaRPr>
            </a:p>
          </p:txBody>
        </p:sp>
        <p:sp>
          <p:nvSpPr>
            <p:cNvPr id="615443" name="Line 19"/>
            <p:cNvSpPr>
              <a:spLocks noChangeShapeType="1"/>
            </p:cNvSpPr>
            <p:nvPr/>
          </p:nvSpPr>
          <p:spPr bwMode="auto">
            <a:xfrm>
              <a:off x="3360" y="3780"/>
              <a:ext cx="288" cy="0"/>
            </a:xfrm>
            <a:prstGeom prst="line">
              <a:avLst/>
            </a:prstGeom>
            <a:noFill/>
            <a:ln w="28575">
              <a:solidFill>
                <a:schemeClr val="tx1"/>
              </a:solidFill>
              <a:round/>
              <a:headEnd/>
              <a:tailEnd type="stealth" w="med" len="med"/>
            </a:ln>
            <a:effectLst/>
          </p:spPr>
          <p:txBody>
            <a:bodyPr wrap="none"/>
            <a:lstStyle/>
            <a:p>
              <a:endParaRPr lang="zh-CN" altLang="en-US"/>
            </a:p>
          </p:txBody>
        </p:sp>
      </p:grpSp>
      <p:grpSp>
        <p:nvGrpSpPr>
          <p:cNvPr id="4" name="Group 21"/>
          <p:cNvGrpSpPr>
            <a:grpSpLocks/>
          </p:cNvGrpSpPr>
          <p:nvPr/>
        </p:nvGrpSpPr>
        <p:grpSpPr bwMode="auto">
          <a:xfrm>
            <a:off x="4065588" y="2336800"/>
            <a:ext cx="1387475" cy="457200"/>
            <a:chOff x="1958" y="1610"/>
            <a:chExt cx="874" cy="288"/>
          </a:xfrm>
        </p:grpSpPr>
        <p:sp>
          <p:nvSpPr>
            <p:cNvPr id="615446" name="Line 22"/>
            <p:cNvSpPr>
              <a:spLocks noChangeShapeType="1"/>
            </p:cNvSpPr>
            <p:nvPr/>
          </p:nvSpPr>
          <p:spPr bwMode="auto">
            <a:xfrm>
              <a:off x="2160" y="1750"/>
              <a:ext cx="288" cy="0"/>
            </a:xfrm>
            <a:prstGeom prst="line">
              <a:avLst/>
            </a:prstGeom>
            <a:noFill/>
            <a:ln w="28575">
              <a:solidFill>
                <a:schemeClr val="tx1"/>
              </a:solidFill>
              <a:round/>
              <a:headEnd/>
              <a:tailEnd type="stealth" w="med" len="med"/>
            </a:ln>
            <a:effectLst/>
          </p:spPr>
          <p:txBody>
            <a:bodyPr wrap="none"/>
            <a:lstStyle/>
            <a:p>
              <a:endParaRPr lang="zh-CN" altLang="en-US"/>
            </a:p>
          </p:txBody>
        </p:sp>
        <p:sp>
          <p:nvSpPr>
            <p:cNvPr id="615447" name="Text Box 23"/>
            <p:cNvSpPr txBox="1">
              <a:spLocks noChangeArrowheads="1"/>
            </p:cNvSpPr>
            <p:nvPr/>
          </p:nvSpPr>
          <p:spPr bwMode="auto">
            <a:xfrm>
              <a:off x="1958" y="1610"/>
              <a:ext cx="874" cy="288"/>
            </a:xfrm>
            <a:prstGeom prst="rect">
              <a:avLst/>
            </a:prstGeom>
            <a:noFill/>
            <a:ln w="9525">
              <a:noFill/>
              <a:miter lim="800000"/>
              <a:headEnd/>
              <a:tailEnd/>
            </a:ln>
            <a:effectLst/>
          </p:spPr>
          <p:txBody>
            <a:bodyPr wrap="none">
              <a:spAutoFit/>
            </a:bodyPr>
            <a:lstStyle/>
            <a:p>
              <a:pPr>
                <a:spcBef>
                  <a:spcPct val="0"/>
                </a:spcBef>
              </a:pPr>
              <a:r>
                <a:rPr lang="en-US" altLang="zh-CN" sz="2400">
                  <a:latin typeface="Times New Roman" pitchFamily="18" charset="0"/>
                </a:rPr>
                <a:t>0        AC</a:t>
              </a:r>
              <a:endParaRPr lang="zh-CN" altLang="en-US" sz="2000">
                <a:latin typeface="Times New Roman" pitchFamily="18" charset="0"/>
              </a:endParaRPr>
            </a:p>
          </p:txBody>
        </p:sp>
      </p:grpSp>
      <p:grpSp>
        <p:nvGrpSpPr>
          <p:cNvPr id="5" name="Group 30"/>
          <p:cNvGrpSpPr>
            <a:grpSpLocks/>
          </p:cNvGrpSpPr>
          <p:nvPr/>
        </p:nvGrpSpPr>
        <p:grpSpPr bwMode="auto">
          <a:xfrm>
            <a:off x="4065588" y="4038600"/>
            <a:ext cx="1676400" cy="457200"/>
            <a:chOff x="2561" y="2544"/>
            <a:chExt cx="1056" cy="288"/>
          </a:xfrm>
        </p:grpSpPr>
        <p:sp>
          <p:nvSpPr>
            <p:cNvPr id="615451" name="Text Box 27"/>
            <p:cNvSpPr txBox="1">
              <a:spLocks noChangeArrowheads="1"/>
            </p:cNvSpPr>
            <p:nvPr/>
          </p:nvSpPr>
          <p:spPr bwMode="auto">
            <a:xfrm>
              <a:off x="2561" y="2544"/>
              <a:ext cx="1056" cy="288"/>
            </a:xfrm>
            <a:prstGeom prst="rect">
              <a:avLst/>
            </a:prstGeom>
            <a:noFill/>
            <a:ln w="9525">
              <a:noFill/>
              <a:miter lim="800000"/>
              <a:headEnd/>
              <a:tailEnd/>
            </a:ln>
            <a:effectLst/>
          </p:spPr>
          <p:txBody>
            <a:bodyPr wrap="none">
              <a:spAutoFit/>
            </a:bodyPr>
            <a:lstStyle/>
            <a:p>
              <a:pPr>
                <a:spcBef>
                  <a:spcPct val="0"/>
                </a:spcBef>
              </a:pPr>
              <a:r>
                <a:rPr lang="en-US" altLang="zh-CN" sz="2400">
                  <a:latin typeface="Times New Roman" pitchFamily="18" charset="0"/>
                </a:rPr>
                <a:t>AC        AC</a:t>
              </a:r>
              <a:endParaRPr lang="zh-CN" altLang="en-US" sz="2000">
                <a:latin typeface="Times New Roman" pitchFamily="18" charset="0"/>
              </a:endParaRPr>
            </a:p>
          </p:txBody>
        </p:sp>
        <p:sp>
          <p:nvSpPr>
            <p:cNvPr id="615449" name="Line 25"/>
            <p:cNvSpPr>
              <a:spLocks noChangeShapeType="1"/>
            </p:cNvSpPr>
            <p:nvPr/>
          </p:nvSpPr>
          <p:spPr bwMode="auto">
            <a:xfrm>
              <a:off x="2945" y="2689"/>
              <a:ext cx="288" cy="0"/>
            </a:xfrm>
            <a:prstGeom prst="line">
              <a:avLst/>
            </a:prstGeom>
            <a:noFill/>
            <a:ln w="28575">
              <a:solidFill>
                <a:schemeClr val="tx1"/>
              </a:solidFill>
              <a:round/>
              <a:headEnd/>
              <a:tailEnd type="stealth" w="med" len="med"/>
            </a:ln>
            <a:effectLst/>
          </p:spPr>
          <p:txBody>
            <a:bodyPr wrap="none"/>
            <a:lstStyle/>
            <a:p>
              <a:endParaRPr lang="zh-CN" altLang="en-US"/>
            </a:p>
          </p:txBody>
        </p:sp>
        <p:sp>
          <p:nvSpPr>
            <p:cNvPr id="615450" name="Line 26"/>
            <p:cNvSpPr>
              <a:spLocks noChangeShapeType="1"/>
            </p:cNvSpPr>
            <p:nvPr/>
          </p:nvSpPr>
          <p:spPr bwMode="auto">
            <a:xfrm>
              <a:off x="2611" y="2571"/>
              <a:ext cx="288" cy="0"/>
            </a:xfrm>
            <a:prstGeom prst="line">
              <a:avLst/>
            </a:prstGeom>
            <a:noFill/>
            <a:ln w="28575">
              <a:solidFill>
                <a:schemeClr val="tx1"/>
              </a:solidFill>
              <a:round/>
              <a:headEnd/>
              <a:tailEnd/>
            </a:ln>
            <a:effectLst/>
          </p:spPr>
          <p:txBody>
            <a:bodyPr wrap="none"/>
            <a:lstStyle/>
            <a:p>
              <a:endParaRPr lang="zh-CN" altLang="en-US"/>
            </a:p>
          </p:txBody>
        </p:sp>
      </p:grpSp>
      <p:sp>
        <p:nvSpPr>
          <p:cNvPr id="615452" name="Rectangle 28"/>
          <p:cNvSpPr>
            <a:spLocks noChangeArrowheads="1"/>
          </p:cNvSpPr>
          <p:nvPr/>
        </p:nvSpPr>
        <p:spPr bwMode="auto">
          <a:xfrm>
            <a:off x="7696200" y="152400"/>
            <a:ext cx="1447800" cy="838200"/>
          </a:xfrm>
          <a:prstGeom prst="rect">
            <a:avLst/>
          </a:prstGeom>
          <a:noFill/>
          <a:ln w="9525">
            <a:noFill/>
            <a:miter lim="800000"/>
            <a:headEnd/>
            <a:tailEnd/>
          </a:ln>
          <a:effectLst/>
        </p:spPr>
        <p:txBody>
          <a:bodyPr lIns="92075" tIns="46038" rIns="92075" bIns="46038" anchor="ctr"/>
          <a:lstStyle/>
          <a:p>
            <a:pPr>
              <a:spcBef>
                <a:spcPct val="0"/>
              </a:spcBef>
            </a:pPr>
            <a:r>
              <a:rPr lang="zh-CN" altLang="en-US" sz="4400">
                <a:solidFill>
                  <a:schemeClr val="tx2"/>
                </a:solidFill>
                <a:effectLst>
                  <a:outerShdw blurRad="38100" dist="38100" dir="2700000" algn="tl">
                    <a:srgbClr val="000000"/>
                  </a:outerShdw>
                </a:effectLst>
                <a:latin typeface="Arial" charset="0"/>
              </a:rPr>
              <a:t>10.1</a:t>
            </a:r>
          </a:p>
        </p:txBody>
      </p:sp>
      <p:sp>
        <p:nvSpPr>
          <p:cNvPr id="615453" name="AutoShape 29">
            <a:hlinkClick r:id="" action="ppaction://noaction" highlightClick="1"/>
          </p:cNvPr>
          <p:cNvSpPr>
            <a:spLocks noChangeArrowheads="1"/>
          </p:cNvSpPr>
          <p:nvPr/>
        </p:nvSpPr>
        <p:spPr bwMode="auto">
          <a:xfrm>
            <a:off x="8589963" y="6516688"/>
            <a:ext cx="539750" cy="333375"/>
          </a:xfrm>
          <a:prstGeom prst="actionButtonEnd">
            <a:avLst/>
          </a:prstGeom>
          <a:solidFill>
            <a:srgbClr val="3366FF"/>
          </a:solidFill>
          <a:ln w="9525">
            <a:noFill/>
            <a:miter lim="800000"/>
            <a:headEnd/>
            <a:tailEnd/>
          </a:ln>
          <a:effectLst/>
        </p:spPr>
        <p:txBody>
          <a:bodyPr wrap="none" anchor="ctr">
            <a:spAutoFit/>
          </a:bodyPr>
          <a:lstStyle/>
          <a:p>
            <a:endParaRPr lang="zh-CN" altLang="en-US"/>
          </a:p>
        </p:txBody>
      </p:sp>
      <p:sp>
        <p:nvSpPr>
          <p:cNvPr id="30" name="日期占位符 29"/>
          <p:cNvSpPr>
            <a:spLocks noGrp="1"/>
          </p:cNvSpPr>
          <p:nvPr>
            <p:ph type="dt" sz="half" idx="10"/>
          </p:nvPr>
        </p:nvSpPr>
        <p:spPr/>
        <p:txBody>
          <a:bodyPr/>
          <a:lstStyle/>
          <a:p>
            <a:fld id="{2D16E3FC-D944-4449-8AFF-E70DE3F2C2F4}" type="datetime1">
              <a:rPr lang="zh-CN" altLang="en-US" smtClean="0"/>
              <a:pPr/>
              <a:t>2019/11/28</a:t>
            </a:fld>
            <a:endParaRPr lang="zh-CN" altLang="en-US"/>
          </a:p>
        </p:txBody>
      </p:sp>
      <p:sp>
        <p:nvSpPr>
          <p:cNvPr id="31" name="灯片编号占位符 30"/>
          <p:cNvSpPr>
            <a:spLocks noGrp="1"/>
          </p:cNvSpPr>
          <p:nvPr>
            <p:ph type="sldNum" sz="quarter" idx="12"/>
          </p:nvPr>
        </p:nvSpPr>
        <p:spPr/>
        <p:txBody>
          <a:bodyPr/>
          <a:lstStyle/>
          <a:p>
            <a:fld id="{0C913308-F349-4B6D-A68A-DD1791B4A57B}" type="slidenum">
              <a:rPr lang="zh-CN" altLang="en-US" smtClean="0"/>
              <a:pPr/>
              <a:t>7</a:t>
            </a:fld>
            <a:endParaRPr lang="zh-CN" altLang="en-US"/>
          </a:p>
        </p:txBody>
      </p:sp>
      <p:sp>
        <p:nvSpPr>
          <p:cNvPr id="32" name="页脚占位符 31"/>
          <p:cNvSpPr>
            <a:spLocks noGrp="1"/>
          </p:cNvSpPr>
          <p:nvPr>
            <p:ph type="ftr" sz="quarter" idx="11"/>
          </p:nvPr>
        </p:nvSpPr>
        <p:spPr/>
        <p:txBody>
          <a:bodyPr/>
          <a:lstStyle/>
          <a:p>
            <a:r>
              <a:rPr lang="zh-CN" altLang="en-US" smtClean="0"/>
              <a:t>龙芯</a:t>
            </a:r>
            <a:r>
              <a:rPr lang="en-US" altLang="zh-CN" smtClean="0"/>
              <a:t>-</a:t>
            </a:r>
            <a:r>
              <a:rPr lang="zh-CN" altLang="en-US" smtClean="0"/>
              <a:t>东北大学（秦皇岛）联合实验室</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5427"/>
                                        </p:tgtEl>
                                        <p:attrNameLst>
                                          <p:attrName>style.visibility</p:attrName>
                                        </p:attrNameLst>
                                      </p:cBhvr>
                                      <p:to>
                                        <p:strVal val="visible"/>
                                      </p:to>
                                    </p:set>
                                    <p:animEffect transition="in" filter="blinds(horizontal)">
                                      <p:cBhvr>
                                        <p:cTn id="7" dur="500"/>
                                        <p:tgtEl>
                                          <p:spTgt spid="61542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15430"/>
                                        </p:tgtEl>
                                        <p:attrNameLst>
                                          <p:attrName>style.visibility</p:attrName>
                                        </p:attrNameLst>
                                      </p:cBhvr>
                                      <p:to>
                                        <p:strVal val="visible"/>
                                      </p:to>
                                    </p:set>
                                    <p:animEffect transition="in" filter="blinds(horizontal)">
                                      <p:cBhvr>
                                        <p:cTn id="12" dur="500"/>
                                        <p:tgtEl>
                                          <p:spTgt spid="61543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15431"/>
                                        </p:tgtEl>
                                        <p:attrNameLst>
                                          <p:attrName>style.visibility</p:attrName>
                                        </p:attrNameLst>
                                      </p:cBhvr>
                                      <p:to>
                                        <p:strVal val="visible"/>
                                      </p:to>
                                    </p:set>
                                    <p:animEffect transition="in" filter="blinds(horizontal)">
                                      <p:cBhvr>
                                        <p:cTn id="17" dur="500"/>
                                        <p:tgtEl>
                                          <p:spTgt spid="61543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15432"/>
                                        </p:tgtEl>
                                        <p:attrNameLst>
                                          <p:attrName>style.visibility</p:attrName>
                                        </p:attrNameLst>
                                      </p:cBhvr>
                                      <p:to>
                                        <p:strVal val="visible"/>
                                      </p:to>
                                    </p:set>
                                    <p:animEffect transition="in" filter="blinds(horizontal)">
                                      <p:cBhvr>
                                        <p:cTn id="22" dur="500"/>
                                        <p:tgtEl>
                                          <p:spTgt spid="61543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linds(horizontal)">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15428"/>
                                        </p:tgtEl>
                                        <p:attrNameLst>
                                          <p:attrName>style.visibility</p:attrName>
                                        </p:attrNameLst>
                                      </p:cBhvr>
                                      <p:to>
                                        <p:strVal val="visible"/>
                                      </p:to>
                                    </p:set>
                                    <p:animEffect transition="in" filter="blinds(horizontal)">
                                      <p:cBhvr>
                                        <p:cTn id="32" dur="500"/>
                                        <p:tgtEl>
                                          <p:spTgt spid="61542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15433"/>
                                        </p:tgtEl>
                                        <p:attrNameLst>
                                          <p:attrName>style.visibility</p:attrName>
                                        </p:attrNameLst>
                                      </p:cBhvr>
                                      <p:to>
                                        <p:strVal val="visible"/>
                                      </p:to>
                                    </p:set>
                                    <p:animEffect transition="in" filter="blinds(horizontal)">
                                      <p:cBhvr>
                                        <p:cTn id="37" dur="500"/>
                                        <p:tgtEl>
                                          <p:spTgt spid="61543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15434"/>
                                        </p:tgtEl>
                                        <p:attrNameLst>
                                          <p:attrName>style.visibility</p:attrName>
                                        </p:attrNameLst>
                                      </p:cBhvr>
                                      <p:to>
                                        <p:strVal val="visible"/>
                                      </p:to>
                                    </p:set>
                                    <p:animEffect transition="in" filter="blinds(horizontal)">
                                      <p:cBhvr>
                                        <p:cTn id="42" dur="500"/>
                                        <p:tgtEl>
                                          <p:spTgt spid="615434"/>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615435"/>
                                        </p:tgtEl>
                                        <p:attrNameLst>
                                          <p:attrName>style.visibility</p:attrName>
                                        </p:attrNameLst>
                                      </p:cBhvr>
                                      <p:to>
                                        <p:strVal val="visible"/>
                                      </p:to>
                                    </p:set>
                                    <p:animEffect transition="in" filter="blinds(horizontal)">
                                      <p:cBhvr>
                                        <p:cTn id="47" dur="500"/>
                                        <p:tgtEl>
                                          <p:spTgt spid="615435"/>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blinds(horizontal)">
                                      <p:cBhvr>
                                        <p:cTn id="52" dur="500"/>
                                        <p:tgtEl>
                                          <p:spTgt spid="5"/>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615429"/>
                                        </p:tgtEl>
                                        <p:attrNameLst>
                                          <p:attrName>style.visibility</p:attrName>
                                        </p:attrNameLst>
                                      </p:cBhvr>
                                      <p:to>
                                        <p:strVal val="visible"/>
                                      </p:to>
                                    </p:set>
                                    <p:animEffect transition="in" filter="blinds(horizontal)">
                                      <p:cBhvr>
                                        <p:cTn id="57" dur="500"/>
                                        <p:tgtEl>
                                          <p:spTgt spid="615429"/>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615436"/>
                                        </p:tgtEl>
                                        <p:attrNameLst>
                                          <p:attrName>style.visibility</p:attrName>
                                        </p:attrNameLst>
                                      </p:cBhvr>
                                      <p:to>
                                        <p:strVal val="visible"/>
                                      </p:to>
                                    </p:set>
                                    <p:animEffect transition="in" filter="blinds(horizontal)">
                                      <p:cBhvr>
                                        <p:cTn id="62" dur="500"/>
                                        <p:tgtEl>
                                          <p:spTgt spid="615436"/>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615437"/>
                                        </p:tgtEl>
                                        <p:attrNameLst>
                                          <p:attrName>style.visibility</p:attrName>
                                        </p:attrNameLst>
                                      </p:cBhvr>
                                      <p:to>
                                        <p:strVal val="visible"/>
                                      </p:to>
                                    </p:set>
                                    <p:animEffect transition="in" filter="blinds(horizontal)">
                                      <p:cBhvr>
                                        <p:cTn id="67" dur="500"/>
                                        <p:tgtEl>
                                          <p:spTgt spid="615437"/>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615438"/>
                                        </p:tgtEl>
                                        <p:attrNameLst>
                                          <p:attrName>style.visibility</p:attrName>
                                        </p:attrNameLst>
                                      </p:cBhvr>
                                      <p:to>
                                        <p:strVal val="visible"/>
                                      </p:to>
                                    </p:set>
                                    <p:animEffect transition="in" filter="blinds(horizontal)">
                                      <p:cBhvr>
                                        <p:cTn id="72" dur="500"/>
                                        <p:tgtEl>
                                          <p:spTgt spid="615438"/>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3"/>
                                        </p:tgtEl>
                                        <p:attrNameLst>
                                          <p:attrName>style.visibility</p:attrName>
                                        </p:attrNameLst>
                                      </p:cBhvr>
                                      <p:to>
                                        <p:strVal val="visible"/>
                                      </p:to>
                                    </p:set>
                                    <p:animEffect transition="in" filter="blinds(horizontal)">
                                      <p:cBhvr>
                                        <p:cTn id="77" dur="500"/>
                                        <p:tgtEl>
                                          <p:spTgt spid="3"/>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2"/>
                                        </p:tgtEl>
                                        <p:attrNameLst>
                                          <p:attrName>style.visibility</p:attrName>
                                        </p:attrNameLst>
                                      </p:cBhvr>
                                      <p:to>
                                        <p:strVal val="visible"/>
                                      </p:to>
                                    </p:set>
                                    <p:animEffect transition="in" filter="blinds(horizontal)">
                                      <p:cBhvr>
                                        <p:cTn id="8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427" grpId="0" autoUpdateAnimBg="0"/>
      <p:bldP spid="615428" grpId="0" autoUpdateAnimBg="0"/>
      <p:bldP spid="615429" grpId="0" autoUpdateAnimBg="0"/>
      <p:bldP spid="615430" grpId="0" autoUpdateAnimBg="0"/>
      <p:bldP spid="615431" grpId="0" autoUpdateAnimBg="0"/>
      <p:bldP spid="615432" grpId="0" autoUpdateAnimBg="0"/>
      <p:bldP spid="615433" grpId="0" autoUpdateAnimBg="0"/>
      <p:bldP spid="615434" grpId="0" autoUpdateAnimBg="0"/>
      <p:bldP spid="615435" grpId="0" autoUpdateAnimBg="0"/>
      <p:bldP spid="615436" grpId="0" autoUpdateAnimBg="0"/>
      <p:bldP spid="615437" grpId="0" autoUpdateAnimBg="0"/>
      <p:bldP spid="615438"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0" name="Text Box 2"/>
          <p:cNvSpPr txBox="1">
            <a:spLocks noChangeArrowheads="1"/>
          </p:cNvSpPr>
          <p:nvPr/>
        </p:nvSpPr>
        <p:spPr bwMode="auto">
          <a:xfrm>
            <a:off x="304800" y="355600"/>
            <a:ext cx="1322388" cy="519113"/>
          </a:xfrm>
          <a:prstGeom prst="rect">
            <a:avLst/>
          </a:prstGeom>
          <a:noFill/>
          <a:ln w="9525">
            <a:noFill/>
            <a:miter lim="800000"/>
            <a:headEnd/>
            <a:tailEnd/>
          </a:ln>
          <a:effectLst/>
        </p:spPr>
        <p:txBody>
          <a:bodyPr wrap="none">
            <a:spAutoFit/>
          </a:bodyPr>
          <a:lstStyle/>
          <a:p>
            <a:pPr>
              <a:spcBef>
                <a:spcPct val="0"/>
              </a:spcBef>
            </a:pPr>
            <a:r>
              <a:rPr lang="zh-CN" altLang="en-US" sz="2800">
                <a:latin typeface="Times New Roman" pitchFamily="18" charset="0"/>
              </a:rPr>
              <a:t>④ </a:t>
            </a:r>
            <a:r>
              <a:rPr lang="en-US" altLang="zh-CN" sz="2800">
                <a:latin typeface="Times New Roman" pitchFamily="18" charset="0"/>
              </a:rPr>
              <a:t>CSL</a:t>
            </a:r>
          </a:p>
        </p:txBody>
      </p:sp>
      <p:sp>
        <p:nvSpPr>
          <p:cNvPr id="616451" name="Text Box 3"/>
          <p:cNvSpPr txBox="1">
            <a:spLocks noChangeArrowheads="1"/>
          </p:cNvSpPr>
          <p:nvPr/>
        </p:nvSpPr>
        <p:spPr bwMode="auto">
          <a:xfrm>
            <a:off x="304800" y="1878013"/>
            <a:ext cx="1282700" cy="519112"/>
          </a:xfrm>
          <a:prstGeom prst="rect">
            <a:avLst/>
          </a:prstGeom>
          <a:noFill/>
          <a:ln w="9525">
            <a:noFill/>
            <a:miter lim="800000"/>
            <a:headEnd/>
            <a:tailEnd/>
          </a:ln>
          <a:effectLst/>
        </p:spPr>
        <p:txBody>
          <a:bodyPr wrap="none">
            <a:spAutoFit/>
          </a:bodyPr>
          <a:lstStyle/>
          <a:p>
            <a:pPr>
              <a:spcBef>
                <a:spcPct val="0"/>
              </a:spcBef>
            </a:pPr>
            <a:r>
              <a:rPr lang="zh-CN" altLang="en-US" sz="2800">
                <a:latin typeface="Times New Roman" pitchFamily="18" charset="0"/>
              </a:rPr>
              <a:t>⑤ </a:t>
            </a:r>
            <a:r>
              <a:rPr lang="en-US" altLang="zh-CN" sz="2800">
                <a:latin typeface="Times New Roman" pitchFamily="18" charset="0"/>
              </a:rPr>
              <a:t>STP</a:t>
            </a:r>
          </a:p>
        </p:txBody>
      </p:sp>
      <p:sp>
        <p:nvSpPr>
          <p:cNvPr id="616452" name="Text Box 4"/>
          <p:cNvSpPr txBox="1">
            <a:spLocks noChangeArrowheads="1"/>
          </p:cNvSpPr>
          <p:nvPr/>
        </p:nvSpPr>
        <p:spPr bwMode="auto">
          <a:xfrm>
            <a:off x="304800" y="3443288"/>
            <a:ext cx="1836738" cy="519112"/>
          </a:xfrm>
          <a:prstGeom prst="rect">
            <a:avLst/>
          </a:prstGeom>
          <a:noFill/>
          <a:ln w="9525">
            <a:noFill/>
            <a:miter lim="800000"/>
            <a:headEnd/>
            <a:tailEnd/>
          </a:ln>
          <a:effectLst/>
        </p:spPr>
        <p:txBody>
          <a:bodyPr wrap="none">
            <a:spAutoFit/>
          </a:bodyPr>
          <a:lstStyle/>
          <a:p>
            <a:pPr>
              <a:spcBef>
                <a:spcPct val="0"/>
              </a:spcBef>
            </a:pPr>
            <a:r>
              <a:rPr lang="zh-CN" altLang="en-US" sz="2800">
                <a:latin typeface="Times New Roman" pitchFamily="18" charset="0"/>
              </a:rPr>
              <a:t>⑥ </a:t>
            </a:r>
            <a:r>
              <a:rPr lang="en-US" altLang="zh-CN" sz="2800">
                <a:latin typeface="Times New Roman" pitchFamily="18" charset="0"/>
              </a:rPr>
              <a:t>ADD  X</a:t>
            </a:r>
          </a:p>
        </p:txBody>
      </p:sp>
      <p:sp>
        <p:nvSpPr>
          <p:cNvPr id="616453" name="Text Box 5"/>
          <p:cNvSpPr txBox="1">
            <a:spLocks noChangeArrowheads="1"/>
          </p:cNvSpPr>
          <p:nvPr/>
        </p:nvSpPr>
        <p:spPr bwMode="auto">
          <a:xfrm>
            <a:off x="304800" y="5029200"/>
            <a:ext cx="1757363" cy="519113"/>
          </a:xfrm>
          <a:prstGeom prst="rect">
            <a:avLst/>
          </a:prstGeom>
          <a:noFill/>
          <a:ln w="9525">
            <a:noFill/>
            <a:miter lim="800000"/>
            <a:headEnd/>
            <a:tailEnd/>
          </a:ln>
          <a:effectLst/>
        </p:spPr>
        <p:txBody>
          <a:bodyPr wrap="none">
            <a:spAutoFit/>
          </a:bodyPr>
          <a:lstStyle/>
          <a:p>
            <a:pPr>
              <a:spcBef>
                <a:spcPct val="0"/>
              </a:spcBef>
            </a:pPr>
            <a:r>
              <a:rPr lang="zh-CN" altLang="en-US" sz="2800">
                <a:latin typeface="Times New Roman" pitchFamily="18" charset="0"/>
              </a:rPr>
              <a:t>⑦ </a:t>
            </a:r>
            <a:r>
              <a:rPr lang="en-US" altLang="zh-CN" sz="2800">
                <a:latin typeface="Times New Roman" pitchFamily="18" charset="0"/>
              </a:rPr>
              <a:t>STA  X</a:t>
            </a:r>
          </a:p>
        </p:txBody>
      </p:sp>
      <p:grpSp>
        <p:nvGrpSpPr>
          <p:cNvPr id="2" name="Group 6"/>
          <p:cNvGrpSpPr>
            <a:grpSpLocks/>
          </p:cNvGrpSpPr>
          <p:nvPr/>
        </p:nvGrpSpPr>
        <p:grpSpPr bwMode="auto">
          <a:xfrm>
            <a:off x="2852738" y="1389063"/>
            <a:ext cx="2963862" cy="457200"/>
            <a:chOff x="1875" y="875"/>
            <a:chExt cx="1867" cy="288"/>
          </a:xfrm>
        </p:grpSpPr>
        <p:sp>
          <p:nvSpPr>
            <p:cNvPr id="616455" name="Text Box 7"/>
            <p:cNvSpPr txBox="1">
              <a:spLocks noChangeArrowheads="1"/>
            </p:cNvSpPr>
            <p:nvPr/>
          </p:nvSpPr>
          <p:spPr bwMode="auto">
            <a:xfrm>
              <a:off x="1875" y="875"/>
              <a:ext cx="1867" cy="288"/>
            </a:xfrm>
            <a:prstGeom prst="rect">
              <a:avLst/>
            </a:prstGeom>
            <a:noFill/>
            <a:ln w="9525">
              <a:noFill/>
              <a:miter lim="800000"/>
              <a:headEnd/>
              <a:tailEnd/>
            </a:ln>
            <a:effectLst/>
          </p:spPr>
          <p:txBody>
            <a:bodyPr wrap="none">
              <a:spAutoFit/>
            </a:bodyPr>
            <a:lstStyle/>
            <a:p>
              <a:pPr>
                <a:spcBef>
                  <a:spcPct val="0"/>
                </a:spcBef>
              </a:pPr>
              <a:r>
                <a:rPr lang="en-US" altLang="zh-CN" sz="2400">
                  <a:latin typeface="Times New Roman" pitchFamily="18" charset="0"/>
                </a:rPr>
                <a:t>R ( AC )</a:t>
              </a:r>
              <a:r>
                <a:rPr lang="zh-CN" altLang="en-US" sz="2400">
                  <a:latin typeface="Times New Roman" pitchFamily="18" charset="0"/>
                </a:rPr>
                <a:t>        </a:t>
              </a:r>
              <a:r>
                <a:rPr lang="en-US" altLang="zh-CN" sz="2400">
                  <a:latin typeface="Times New Roman" pitchFamily="18" charset="0"/>
                </a:rPr>
                <a:t>L ( AC )</a:t>
              </a:r>
            </a:p>
          </p:txBody>
        </p:sp>
        <p:sp>
          <p:nvSpPr>
            <p:cNvPr id="616456" name="Line 8"/>
            <p:cNvSpPr>
              <a:spLocks noChangeShapeType="1"/>
            </p:cNvSpPr>
            <p:nvPr/>
          </p:nvSpPr>
          <p:spPr bwMode="auto">
            <a:xfrm>
              <a:off x="2688" y="1032"/>
              <a:ext cx="288" cy="0"/>
            </a:xfrm>
            <a:prstGeom prst="line">
              <a:avLst/>
            </a:prstGeom>
            <a:noFill/>
            <a:ln w="28575">
              <a:solidFill>
                <a:schemeClr val="tx1"/>
              </a:solidFill>
              <a:round/>
              <a:headEnd/>
              <a:tailEnd type="stealth" w="med" len="med"/>
            </a:ln>
            <a:effectLst/>
          </p:spPr>
          <p:txBody>
            <a:bodyPr wrap="none"/>
            <a:lstStyle/>
            <a:p>
              <a:endParaRPr lang="zh-CN" altLang="en-US"/>
            </a:p>
          </p:txBody>
        </p:sp>
      </p:grpSp>
      <p:grpSp>
        <p:nvGrpSpPr>
          <p:cNvPr id="3" name="Group 9"/>
          <p:cNvGrpSpPr>
            <a:grpSpLocks/>
          </p:cNvGrpSpPr>
          <p:nvPr/>
        </p:nvGrpSpPr>
        <p:grpSpPr bwMode="auto">
          <a:xfrm>
            <a:off x="6324600" y="1389063"/>
            <a:ext cx="1814513" cy="457200"/>
            <a:chOff x="4090" y="857"/>
            <a:chExt cx="1143" cy="288"/>
          </a:xfrm>
        </p:grpSpPr>
        <p:sp>
          <p:nvSpPr>
            <p:cNvPr id="616458" name="Text Box 10"/>
            <p:cNvSpPr txBox="1">
              <a:spLocks noChangeArrowheads="1"/>
            </p:cNvSpPr>
            <p:nvPr/>
          </p:nvSpPr>
          <p:spPr bwMode="auto">
            <a:xfrm>
              <a:off x="4090" y="857"/>
              <a:ext cx="1143" cy="288"/>
            </a:xfrm>
            <a:prstGeom prst="rect">
              <a:avLst/>
            </a:prstGeom>
            <a:noFill/>
            <a:ln w="9525">
              <a:noFill/>
              <a:miter lim="800000"/>
              <a:headEnd/>
              <a:tailEnd/>
            </a:ln>
            <a:effectLst/>
          </p:spPr>
          <p:txBody>
            <a:bodyPr wrap="none">
              <a:spAutoFit/>
            </a:bodyPr>
            <a:lstStyle/>
            <a:p>
              <a:pPr>
                <a:spcBef>
                  <a:spcPct val="0"/>
                </a:spcBef>
              </a:pPr>
              <a:r>
                <a:rPr lang="en-US" altLang="zh-CN" sz="2400">
                  <a:latin typeface="Times New Roman" pitchFamily="18" charset="0"/>
                </a:rPr>
                <a:t>AC</a:t>
              </a:r>
              <a:r>
                <a:rPr lang="en-US" altLang="zh-CN" sz="2400" baseline="-25000">
                  <a:latin typeface="Times New Roman" pitchFamily="18" charset="0"/>
                </a:rPr>
                <a:t>0</a:t>
              </a:r>
              <a:r>
                <a:rPr lang="en-US" altLang="zh-CN" sz="2400">
                  <a:latin typeface="Times New Roman" pitchFamily="18" charset="0"/>
                </a:rPr>
                <a:t>       AC</a:t>
              </a:r>
              <a:r>
                <a:rPr lang="en-US" altLang="zh-CN" sz="2400" i="1" baseline="-25000">
                  <a:latin typeface="Times New Roman" pitchFamily="18" charset="0"/>
                </a:rPr>
                <a:t>n</a:t>
              </a:r>
              <a:endParaRPr lang="zh-CN" altLang="en-US" sz="2400" i="1" baseline="-25000">
                <a:latin typeface="Times New Roman" pitchFamily="18" charset="0"/>
              </a:endParaRPr>
            </a:p>
          </p:txBody>
        </p:sp>
        <p:sp>
          <p:nvSpPr>
            <p:cNvPr id="616459" name="Line 11"/>
            <p:cNvSpPr>
              <a:spLocks noChangeShapeType="1"/>
            </p:cNvSpPr>
            <p:nvPr/>
          </p:nvSpPr>
          <p:spPr bwMode="auto">
            <a:xfrm>
              <a:off x="4512" y="1008"/>
              <a:ext cx="288" cy="0"/>
            </a:xfrm>
            <a:prstGeom prst="line">
              <a:avLst/>
            </a:prstGeom>
            <a:noFill/>
            <a:ln w="28575">
              <a:solidFill>
                <a:schemeClr val="tx1"/>
              </a:solidFill>
              <a:round/>
              <a:headEnd/>
              <a:tailEnd type="stealth" w="med" len="med"/>
            </a:ln>
            <a:effectLst/>
          </p:spPr>
          <p:txBody>
            <a:bodyPr wrap="none"/>
            <a:lstStyle/>
            <a:p>
              <a:endParaRPr lang="zh-CN" altLang="en-US"/>
            </a:p>
          </p:txBody>
        </p:sp>
      </p:grpSp>
      <p:sp>
        <p:nvSpPr>
          <p:cNvPr id="616460" name="Text Box 12"/>
          <p:cNvSpPr txBox="1">
            <a:spLocks noChangeArrowheads="1"/>
          </p:cNvSpPr>
          <p:nvPr/>
        </p:nvSpPr>
        <p:spPr bwMode="auto">
          <a:xfrm>
            <a:off x="2133600" y="346075"/>
            <a:ext cx="471488" cy="457200"/>
          </a:xfrm>
          <a:prstGeom prst="rect">
            <a:avLst/>
          </a:prstGeom>
          <a:noFill/>
          <a:ln w="9525">
            <a:noFill/>
            <a:miter lim="800000"/>
            <a:headEnd/>
            <a:tailEnd/>
          </a:ln>
          <a:effectLst/>
        </p:spPr>
        <p:txBody>
          <a:bodyPr wrap="none">
            <a:spAutoFit/>
          </a:bodyPr>
          <a:lstStyle/>
          <a:p>
            <a:pPr>
              <a:spcBef>
                <a:spcPct val="0"/>
              </a:spcBef>
            </a:pPr>
            <a:r>
              <a:rPr lang="en-US" altLang="zh-CN" sz="2400" i="1">
                <a:solidFill>
                  <a:schemeClr val="folHlink"/>
                </a:solidFill>
                <a:latin typeface="Times New Roman" pitchFamily="18" charset="0"/>
              </a:rPr>
              <a:t>T</a:t>
            </a:r>
            <a:r>
              <a:rPr lang="en-US" altLang="zh-CN" sz="2400" baseline="-25000">
                <a:solidFill>
                  <a:schemeClr val="folHlink"/>
                </a:solidFill>
                <a:latin typeface="Times New Roman" pitchFamily="18" charset="0"/>
              </a:rPr>
              <a:t>0</a:t>
            </a:r>
            <a:endParaRPr lang="zh-CN" altLang="en-US" sz="2400" baseline="-25000">
              <a:solidFill>
                <a:schemeClr val="folHlink"/>
              </a:solidFill>
              <a:latin typeface="Times New Roman" pitchFamily="18" charset="0"/>
            </a:endParaRPr>
          </a:p>
        </p:txBody>
      </p:sp>
      <p:sp>
        <p:nvSpPr>
          <p:cNvPr id="616461" name="Text Box 13"/>
          <p:cNvSpPr txBox="1">
            <a:spLocks noChangeArrowheads="1"/>
          </p:cNvSpPr>
          <p:nvPr/>
        </p:nvSpPr>
        <p:spPr bwMode="auto">
          <a:xfrm>
            <a:off x="2133600" y="866775"/>
            <a:ext cx="471488" cy="457200"/>
          </a:xfrm>
          <a:prstGeom prst="rect">
            <a:avLst/>
          </a:prstGeom>
          <a:noFill/>
          <a:ln w="9525">
            <a:noFill/>
            <a:miter lim="800000"/>
            <a:headEnd/>
            <a:tailEnd/>
          </a:ln>
          <a:effectLst/>
        </p:spPr>
        <p:txBody>
          <a:bodyPr wrap="none">
            <a:spAutoFit/>
          </a:bodyPr>
          <a:lstStyle/>
          <a:p>
            <a:pPr>
              <a:spcBef>
                <a:spcPct val="0"/>
              </a:spcBef>
            </a:pPr>
            <a:r>
              <a:rPr lang="en-US" altLang="zh-CN" sz="2400" i="1">
                <a:solidFill>
                  <a:schemeClr val="folHlink"/>
                </a:solidFill>
                <a:latin typeface="Times New Roman" pitchFamily="18" charset="0"/>
              </a:rPr>
              <a:t>T</a:t>
            </a:r>
            <a:r>
              <a:rPr lang="en-US" altLang="zh-CN" sz="2400" baseline="-25000">
                <a:solidFill>
                  <a:schemeClr val="folHlink"/>
                </a:solidFill>
                <a:latin typeface="Times New Roman" pitchFamily="18" charset="0"/>
              </a:rPr>
              <a:t>1</a:t>
            </a:r>
            <a:endParaRPr lang="zh-CN" altLang="en-US" sz="2400">
              <a:solidFill>
                <a:schemeClr val="folHlink"/>
              </a:solidFill>
              <a:latin typeface="Times New Roman" pitchFamily="18" charset="0"/>
            </a:endParaRPr>
          </a:p>
        </p:txBody>
      </p:sp>
      <p:sp>
        <p:nvSpPr>
          <p:cNvPr id="616462" name="Text Box 14"/>
          <p:cNvSpPr txBox="1">
            <a:spLocks noChangeArrowheads="1"/>
          </p:cNvSpPr>
          <p:nvPr/>
        </p:nvSpPr>
        <p:spPr bwMode="auto">
          <a:xfrm>
            <a:off x="2133600" y="1389063"/>
            <a:ext cx="471488" cy="457200"/>
          </a:xfrm>
          <a:prstGeom prst="rect">
            <a:avLst/>
          </a:prstGeom>
          <a:noFill/>
          <a:ln w="9525">
            <a:noFill/>
            <a:miter lim="800000"/>
            <a:headEnd/>
            <a:tailEnd/>
          </a:ln>
          <a:effectLst/>
        </p:spPr>
        <p:txBody>
          <a:bodyPr wrap="none">
            <a:spAutoFit/>
          </a:bodyPr>
          <a:lstStyle/>
          <a:p>
            <a:pPr>
              <a:spcBef>
                <a:spcPct val="0"/>
              </a:spcBef>
            </a:pPr>
            <a:r>
              <a:rPr lang="en-US" altLang="zh-CN" sz="2400" i="1">
                <a:solidFill>
                  <a:schemeClr val="folHlink"/>
                </a:solidFill>
                <a:latin typeface="Times New Roman" pitchFamily="18" charset="0"/>
              </a:rPr>
              <a:t>T</a:t>
            </a:r>
            <a:r>
              <a:rPr lang="en-US" altLang="zh-CN" sz="2400" baseline="-25000">
                <a:solidFill>
                  <a:schemeClr val="folHlink"/>
                </a:solidFill>
                <a:latin typeface="Times New Roman" pitchFamily="18" charset="0"/>
              </a:rPr>
              <a:t>2</a:t>
            </a:r>
            <a:endParaRPr lang="zh-CN" altLang="en-US" sz="2400" baseline="-25000">
              <a:solidFill>
                <a:schemeClr val="folHlink"/>
              </a:solidFill>
              <a:latin typeface="Times New Roman" pitchFamily="18" charset="0"/>
            </a:endParaRPr>
          </a:p>
        </p:txBody>
      </p:sp>
      <p:grpSp>
        <p:nvGrpSpPr>
          <p:cNvPr id="4" name="Group 15"/>
          <p:cNvGrpSpPr>
            <a:grpSpLocks/>
          </p:cNvGrpSpPr>
          <p:nvPr/>
        </p:nvGrpSpPr>
        <p:grpSpPr bwMode="auto">
          <a:xfrm>
            <a:off x="2852738" y="2955925"/>
            <a:ext cx="1182687" cy="457200"/>
            <a:chOff x="1875" y="1862"/>
            <a:chExt cx="745" cy="288"/>
          </a:xfrm>
        </p:grpSpPr>
        <p:sp>
          <p:nvSpPr>
            <p:cNvPr id="616464" name="Text Box 16"/>
            <p:cNvSpPr txBox="1">
              <a:spLocks noChangeArrowheads="1"/>
            </p:cNvSpPr>
            <p:nvPr/>
          </p:nvSpPr>
          <p:spPr bwMode="auto">
            <a:xfrm>
              <a:off x="1875" y="1862"/>
              <a:ext cx="745" cy="288"/>
            </a:xfrm>
            <a:prstGeom prst="rect">
              <a:avLst/>
            </a:prstGeom>
            <a:noFill/>
            <a:ln w="9525">
              <a:noFill/>
              <a:miter lim="800000"/>
              <a:headEnd/>
              <a:tailEnd/>
            </a:ln>
            <a:effectLst/>
          </p:spPr>
          <p:txBody>
            <a:bodyPr wrap="none">
              <a:spAutoFit/>
            </a:bodyPr>
            <a:lstStyle/>
            <a:p>
              <a:pPr>
                <a:spcBef>
                  <a:spcPct val="0"/>
                </a:spcBef>
              </a:pPr>
              <a:r>
                <a:rPr lang="en-US" altLang="zh-CN" sz="2400">
                  <a:latin typeface="Times New Roman" pitchFamily="18" charset="0"/>
                </a:rPr>
                <a:t>0</a:t>
              </a:r>
              <a:r>
                <a:rPr lang="zh-CN" altLang="en-US" sz="2400">
                  <a:latin typeface="Times New Roman" pitchFamily="18" charset="0"/>
                </a:rPr>
                <a:t>        </a:t>
              </a:r>
              <a:r>
                <a:rPr lang="en-US" altLang="zh-CN" sz="2400">
                  <a:latin typeface="Times New Roman" pitchFamily="18" charset="0"/>
                </a:rPr>
                <a:t>G</a:t>
              </a:r>
            </a:p>
          </p:txBody>
        </p:sp>
        <p:sp>
          <p:nvSpPr>
            <p:cNvPr id="616465" name="Line 17"/>
            <p:cNvSpPr>
              <a:spLocks noChangeShapeType="1"/>
            </p:cNvSpPr>
            <p:nvPr/>
          </p:nvSpPr>
          <p:spPr bwMode="auto">
            <a:xfrm>
              <a:off x="2112" y="2016"/>
              <a:ext cx="288" cy="0"/>
            </a:xfrm>
            <a:prstGeom prst="line">
              <a:avLst/>
            </a:prstGeom>
            <a:noFill/>
            <a:ln w="28575">
              <a:solidFill>
                <a:schemeClr val="tx1"/>
              </a:solidFill>
              <a:round/>
              <a:headEnd/>
              <a:tailEnd type="stealth" w="med" len="med"/>
            </a:ln>
            <a:effectLst/>
          </p:spPr>
          <p:txBody>
            <a:bodyPr wrap="none"/>
            <a:lstStyle/>
            <a:p>
              <a:endParaRPr lang="zh-CN" altLang="en-US"/>
            </a:p>
          </p:txBody>
        </p:sp>
      </p:grpSp>
      <p:sp>
        <p:nvSpPr>
          <p:cNvPr id="616466" name="Text Box 18"/>
          <p:cNvSpPr txBox="1">
            <a:spLocks noChangeArrowheads="1"/>
          </p:cNvSpPr>
          <p:nvPr/>
        </p:nvSpPr>
        <p:spPr bwMode="auto">
          <a:xfrm>
            <a:off x="2133600" y="1909763"/>
            <a:ext cx="471488" cy="457200"/>
          </a:xfrm>
          <a:prstGeom prst="rect">
            <a:avLst/>
          </a:prstGeom>
          <a:noFill/>
          <a:ln w="9525">
            <a:noFill/>
            <a:miter lim="800000"/>
            <a:headEnd/>
            <a:tailEnd/>
          </a:ln>
          <a:effectLst/>
        </p:spPr>
        <p:txBody>
          <a:bodyPr wrap="none">
            <a:spAutoFit/>
          </a:bodyPr>
          <a:lstStyle/>
          <a:p>
            <a:pPr>
              <a:spcBef>
                <a:spcPct val="0"/>
              </a:spcBef>
            </a:pPr>
            <a:r>
              <a:rPr lang="en-US" altLang="zh-CN" sz="2400" i="1">
                <a:solidFill>
                  <a:schemeClr val="folHlink"/>
                </a:solidFill>
                <a:latin typeface="Times New Roman" pitchFamily="18" charset="0"/>
              </a:rPr>
              <a:t>T</a:t>
            </a:r>
            <a:r>
              <a:rPr lang="en-US" altLang="zh-CN" sz="2400" baseline="-25000">
                <a:solidFill>
                  <a:schemeClr val="folHlink"/>
                </a:solidFill>
                <a:latin typeface="Times New Roman" pitchFamily="18" charset="0"/>
              </a:rPr>
              <a:t>0</a:t>
            </a:r>
            <a:endParaRPr lang="zh-CN" altLang="en-US" sz="2400" baseline="-25000">
              <a:solidFill>
                <a:schemeClr val="folHlink"/>
              </a:solidFill>
              <a:latin typeface="Times New Roman" pitchFamily="18" charset="0"/>
            </a:endParaRPr>
          </a:p>
        </p:txBody>
      </p:sp>
      <p:sp>
        <p:nvSpPr>
          <p:cNvPr id="616467" name="Text Box 19"/>
          <p:cNvSpPr txBox="1">
            <a:spLocks noChangeArrowheads="1"/>
          </p:cNvSpPr>
          <p:nvPr/>
        </p:nvSpPr>
        <p:spPr bwMode="auto">
          <a:xfrm>
            <a:off x="2133600" y="2432050"/>
            <a:ext cx="471488" cy="457200"/>
          </a:xfrm>
          <a:prstGeom prst="rect">
            <a:avLst/>
          </a:prstGeom>
          <a:noFill/>
          <a:ln w="9525">
            <a:noFill/>
            <a:miter lim="800000"/>
            <a:headEnd/>
            <a:tailEnd/>
          </a:ln>
          <a:effectLst/>
        </p:spPr>
        <p:txBody>
          <a:bodyPr wrap="none">
            <a:spAutoFit/>
          </a:bodyPr>
          <a:lstStyle/>
          <a:p>
            <a:pPr>
              <a:spcBef>
                <a:spcPct val="0"/>
              </a:spcBef>
            </a:pPr>
            <a:r>
              <a:rPr lang="en-US" altLang="zh-CN" sz="2400" i="1">
                <a:solidFill>
                  <a:schemeClr val="folHlink"/>
                </a:solidFill>
                <a:latin typeface="Times New Roman" pitchFamily="18" charset="0"/>
              </a:rPr>
              <a:t>T</a:t>
            </a:r>
            <a:r>
              <a:rPr lang="en-US" altLang="zh-CN" sz="2400" baseline="-25000">
                <a:solidFill>
                  <a:schemeClr val="folHlink"/>
                </a:solidFill>
                <a:latin typeface="Times New Roman" pitchFamily="18" charset="0"/>
              </a:rPr>
              <a:t>1</a:t>
            </a:r>
            <a:endParaRPr lang="zh-CN" altLang="en-US" sz="2400">
              <a:solidFill>
                <a:schemeClr val="folHlink"/>
              </a:solidFill>
              <a:latin typeface="Times New Roman" pitchFamily="18" charset="0"/>
            </a:endParaRPr>
          </a:p>
        </p:txBody>
      </p:sp>
      <p:sp>
        <p:nvSpPr>
          <p:cNvPr id="616468" name="Text Box 20"/>
          <p:cNvSpPr txBox="1">
            <a:spLocks noChangeArrowheads="1"/>
          </p:cNvSpPr>
          <p:nvPr/>
        </p:nvSpPr>
        <p:spPr bwMode="auto">
          <a:xfrm>
            <a:off x="2133600" y="2954338"/>
            <a:ext cx="471488" cy="457200"/>
          </a:xfrm>
          <a:prstGeom prst="rect">
            <a:avLst/>
          </a:prstGeom>
          <a:noFill/>
          <a:ln w="9525">
            <a:noFill/>
            <a:miter lim="800000"/>
            <a:headEnd/>
            <a:tailEnd/>
          </a:ln>
          <a:effectLst/>
        </p:spPr>
        <p:txBody>
          <a:bodyPr wrap="none">
            <a:spAutoFit/>
          </a:bodyPr>
          <a:lstStyle/>
          <a:p>
            <a:pPr>
              <a:spcBef>
                <a:spcPct val="0"/>
              </a:spcBef>
            </a:pPr>
            <a:r>
              <a:rPr lang="en-US" altLang="zh-CN" sz="2400" i="1">
                <a:solidFill>
                  <a:schemeClr val="folHlink"/>
                </a:solidFill>
                <a:latin typeface="Times New Roman" pitchFamily="18" charset="0"/>
              </a:rPr>
              <a:t>T</a:t>
            </a:r>
            <a:r>
              <a:rPr lang="en-US" altLang="zh-CN" sz="2400" baseline="-25000">
                <a:solidFill>
                  <a:schemeClr val="folHlink"/>
                </a:solidFill>
                <a:latin typeface="Times New Roman" pitchFamily="18" charset="0"/>
              </a:rPr>
              <a:t>2</a:t>
            </a:r>
            <a:endParaRPr lang="zh-CN" altLang="en-US" sz="2400" baseline="-25000">
              <a:solidFill>
                <a:schemeClr val="folHlink"/>
              </a:solidFill>
              <a:latin typeface="Times New Roman" pitchFamily="18" charset="0"/>
            </a:endParaRPr>
          </a:p>
        </p:txBody>
      </p:sp>
      <p:sp>
        <p:nvSpPr>
          <p:cNvPr id="616469" name="Text Box 21"/>
          <p:cNvSpPr txBox="1">
            <a:spLocks noChangeArrowheads="1"/>
          </p:cNvSpPr>
          <p:nvPr/>
        </p:nvSpPr>
        <p:spPr bwMode="auto">
          <a:xfrm>
            <a:off x="2133600" y="3475038"/>
            <a:ext cx="471488" cy="457200"/>
          </a:xfrm>
          <a:prstGeom prst="rect">
            <a:avLst/>
          </a:prstGeom>
          <a:noFill/>
          <a:ln w="9525">
            <a:noFill/>
            <a:miter lim="800000"/>
            <a:headEnd/>
            <a:tailEnd/>
          </a:ln>
          <a:effectLst/>
        </p:spPr>
        <p:txBody>
          <a:bodyPr wrap="none">
            <a:spAutoFit/>
          </a:bodyPr>
          <a:lstStyle/>
          <a:p>
            <a:pPr>
              <a:spcBef>
                <a:spcPct val="0"/>
              </a:spcBef>
            </a:pPr>
            <a:r>
              <a:rPr lang="en-US" altLang="zh-CN" sz="2400" i="1">
                <a:solidFill>
                  <a:schemeClr val="folHlink"/>
                </a:solidFill>
                <a:latin typeface="Times New Roman" pitchFamily="18" charset="0"/>
              </a:rPr>
              <a:t>T</a:t>
            </a:r>
            <a:r>
              <a:rPr lang="en-US" altLang="zh-CN" sz="2400" baseline="-25000">
                <a:solidFill>
                  <a:schemeClr val="folHlink"/>
                </a:solidFill>
                <a:latin typeface="Times New Roman" pitchFamily="18" charset="0"/>
              </a:rPr>
              <a:t>0</a:t>
            </a:r>
            <a:endParaRPr lang="zh-CN" altLang="en-US" sz="2400" baseline="-25000">
              <a:solidFill>
                <a:schemeClr val="folHlink"/>
              </a:solidFill>
              <a:latin typeface="Times New Roman" pitchFamily="18" charset="0"/>
            </a:endParaRPr>
          </a:p>
        </p:txBody>
      </p:sp>
      <p:sp>
        <p:nvSpPr>
          <p:cNvPr id="616470" name="Text Box 22"/>
          <p:cNvSpPr txBox="1">
            <a:spLocks noChangeArrowheads="1"/>
          </p:cNvSpPr>
          <p:nvPr/>
        </p:nvSpPr>
        <p:spPr bwMode="auto">
          <a:xfrm>
            <a:off x="2133600" y="3997325"/>
            <a:ext cx="471488" cy="457200"/>
          </a:xfrm>
          <a:prstGeom prst="rect">
            <a:avLst/>
          </a:prstGeom>
          <a:noFill/>
          <a:ln w="9525">
            <a:noFill/>
            <a:miter lim="800000"/>
            <a:headEnd/>
            <a:tailEnd/>
          </a:ln>
          <a:effectLst/>
        </p:spPr>
        <p:txBody>
          <a:bodyPr wrap="none">
            <a:spAutoFit/>
          </a:bodyPr>
          <a:lstStyle/>
          <a:p>
            <a:pPr>
              <a:spcBef>
                <a:spcPct val="0"/>
              </a:spcBef>
            </a:pPr>
            <a:r>
              <a:rPr lang="en-US" altLang="zh-CN" sz="2400" i="1">
                <a:solidFill>
                  <a:schemeClr val="folHlink"/>
                </a:solidFill>
                <a:latin typeface="Times New Roman" pitchFamily="18" charset="0"/>
              </a:rPr>
              <a:t>T</a:t>
            </a:r>
            <a:r>
              <a:rPr lang="en-US" altLang="zh-CN" sz="2400" baseline="-25000">
                <a:solidFill>
                  <a:schemeClr val="folHlink"/>
                </a:solidFill>
                <a:latin typeface="Times New Roman" pitchFamily="18" charset="0"/>
              </a:rPr>
              <a:t>1</a:t>
            </a:r>
            <a:endParaRPr lang="zh-CN" altLang="en-US" sz="2400">
              <a:solidFill>
                <a:schemeClr val="folHlink"/>
              </a:solidFill>
              <a:latin typeface="Times New Roman" pitchFamily="18" charset="0"/>
            </a:endParaRPr>
          </a:p>
        </p:txBody>
      </p:sp>
      <p:sp>
        <p:nvSpPr>
          <p:cNvPr id="616471" name="Text Box 23"/>
          <p:cNvSpPr txBox="1">
            <a:spLocks noChangeArrowheads="1"/>
          </p:cNvSpPr>
          <p:nvPr/>
        </p:nvSpPr>
        <p:spPr bwMode="auto">
          <a:xfrm>
            <a:off x="2133600" y="4519613"/>
            <a:ext cx="471488" cy="457200"/>
          </a:xfrm>
          <a:prstGeom prst="rect">
            <a:avLst/>
          </a:prstGeom>
          <a:noFill/>
          <a:ln w="9525">
            <a:noFill/>
            <a:miter lim="800000"/>
            <a:headEnd/>
            <a:tailEnd/>
          </a:ln>
          <a:effectLst/>
        </p:spPr>
        <p:txBody>
          <a:bodyPr wrap="none">
            <a:spAutoFit/>
          </a:bodyPr>
          <a:lstStyle/>
          <a:p>
            <a:pPr>
              <a:spcBef>
                <a:spcPct val="0"/>
              </a:spcBef>
            </a:pPr>
            <a:r>
              <a:rPr lang="en-US" altLang="zh-CN" sz="2400" i="1">
                <a:solidFill>
                  <a:schemeClr val="folHlink"/>
                </a:solidFill>
                <a:latin typeface="Times New Roman" pitchFamily="18" charset="0"/>
              </a:rPr>
              <a:t>T</a:t>
            </a:r>
            <a:r>
              <a:rPr lang="en-US" altLang="zh-CN" sz="2400" baseline="-25000">
                <a:solidFill>
                  <a:schemeClr val="folHlink"/>
                </a:solidFill>
                <a:latin typeface="Times New Roman" pitchFamily="18" charset="0"/>
              </a:rPr>
              <a:t>2</a:t>
            </a:r>
            <a:endParaRPr lang="zh-CN" altLang="en-US" sz="2400" baseline="-25000">
              <a:solidFill>
                <a:schemeClr val="folHlink"/>
              </a:solidFill>
              <a:latin typeface="Times New Roman" pitchFamily="18" charset="0"/>
            </a:endParaRPr>
          </a:p>
        </p:txBody>
      </p:sp>
      <p:sp>
        <p:nvSpPr>
          <p:cNvPr id="616472" name="Text Box 24"/>
          <p:cNvSpPr txBox="1">
            <a:spLocks noChangeArrowheads="1"/>
          </p:cNvSpPr>
          <p:nvPr/>
        </p:nvSpPr>
        <p:spPr bwMode="auto">
          <a:xfrm>
            <a:off x="2133600" y="5040313"/>
            <a:ext cx="471488" cy="457200"/>
          </a:xfrm>
          <a:prstGeom prst="rect">
            <a:avLst/>
          </a:prstGeom>
          <a:noFill/>
          <a:ln w="9525">
            <a:noFill/>
            <a:miter lim="800000"/>
            <a:headEnd/>
            <a:tailEnd/>
          </a:ln>
          <a:effectLst/>
        </p:spPr>
        <p:txBody>
          <a:bodyPr wrap="none">
            <a:spAutoFit/>
          </a:bodyPr>
          <a:lstStyle/>
          <a:p>
            <a:pPr>
              <a:spcBef>
                <a:spcPct val="0"/>
              </a:spcBef>
            </a:pPr>
            <a:r>
              <a:rPr lang="en-US" altLang="zh-CN" sz="2400" i="1">
                <a:solidFill>
                  <a:schemeClr val="folHlink"/>
                </a:solidFill>
                <a:latin typeface="Times New Roman" pitchFamily="18" charset="0"/>
              </a:rPr>
              <a:t>T</a:t>
            </a:r>
            <a:r>
              <a:rPr lang="en-US" altLang="zh-CN" sz="2400" baseline="-25000">
                <a:solidFill>
                  <a:schemeClr val="folHlink"/>
                </a:solidFill>
                <a:latin typeface="Times New Roman" pitchFamily="18" charset="0"/>
              </a:rPr>
              <a:t>0</a:t>
            </a:r>
            <a:endParaRPr lang="zh-CN" altLang="en-US" sz="2400" baseline="-25000">
              <a:solidFill>
                <a:schemeClr val="folHlink"/>
              </a:solidFill>
              <a:latin typeface="Times New Roman" pitchFamily="18" charset="0"/>
            </a:endParaRPr>
          </a:p>
        </p:txBody>
      </p:sp>
      <p:sp>
        <p:nvSpPr>
          <p:cNvPr id="616473" name="Text Box 25"/>
          <p:cNvSpPr txBox="1">
            <a:spLocks noChangeArrowheads="1"/>
          </p:cNvSpPr>
          <p:nvPr/>
        </p:nvSpPr>
        <p:spPr bwMode="auto">
          <a:xfrm>
            <a:off x="2133600" y="5562600"/>
            <a:ext cx="471488" cy="457200"/>
          </a:xfrm>
          <a:prstGeom prst="rect">
            <a:avLst/>
          </a:prstGeom>
          <a:noFill/>
          <a:ln w="9525">
            <a:noFill/>
            <a:miter lim="800000"/>
            <a:headEnd/>
            <a:tailEnd/>
          </a:ln>
          <a:effectLst/>
        </p:spPr>
        <p:txBody>
          <a:bodyPr wrap="none">
            <a:spAutoFit/>
          </a:bodyPr>
          <a:lstStyle/>
          <a:p>
            <a:pPr>
              <a:spcBef>
                <a:spcPct val="0"/>
              </a:spcBef>
            </a:pPr>
            <a:r>
              <a:rPr lang="en-US" altLang="zh-CN" sz="2400" i="1">
                <a:solidFill>
                  <a:schemeClr val="folHlink"/>
                </a:solidFill>
                <a:latin typeface="Times New Roman" pitchFamily="18" charset="0"/>
              </a:rPr>
              <a:t>T</a:t>
            </a:r>
            <a:r>
              <a:rPr lang="en-US" altLang="zh-CN" sz="2400" baseline="-25000">
                <a:solidFill>
                  <a:schemeClr val="folHlink"/>
                </a:solidFill>
                <a:latin typeface="Times New Roman" pitchFamily="18" charset="0"/>
              </a:rPr>
              <a:t>1</a:t>
            </a:r>
            <a:endParaRPr lang="zh-CN" altLang="en-US" sz="2400">
              <a:solidFill>
                <a:schemeClr val="folHlink"/>
              </a:solidFill>
              <a:latin typeface="Times New Roman" pitchFamily="18" charset="0"/>
            </a:endParaRPr>
          </a:p>
        </p:txBody>
      </p:sp>
      <p:sp>
        <p:nvSpPr>
          <p:cNvPr id="616474" name="Text Box 26"/>
          <p:cNvSpPr txBox="1">
            <a:spLocks noChangeArrowheads="1"/>
          </p:cNvSpPr>
          <p:nvPr/>
        </p:nvSpPr>
        <p:spPr bwMode="auto">
          <a:xfrm>
            <a:off x="2133600" y="6084888"/>
            <a:ext cx="471488" cy="457200"/>
          </a:xfrm>
          <a:prstGeom prst="rect">
            <a:avLst/>
          </a:prstGeom>
          <a:noFill/>
          <a:ln w="9525">
            <a:noFill/>
            <a:miter lim="800000"/>
            <a:headEnd/>
            <a:tailEnd/>
          </a:ln>
          <a:effectLst/>
        </p:spPr>
        <p:txBody>
          <a:bodyPr wrap="none">
            <a:spAutoFit/>
          </a:bodyPr>
          <a:lstStyle/>
          <a:p>
            <a:pPr>
              <a:spcBef>
                <a:spcPct val="0"/>
              </a:spcBef>
            </a:pPr>
            <a:r>
              <a:rPr lang="en-US" altLang="zh-CN" sz="2400" i="1">
                <a:solidFill>
                  <a:schemeClr val="folHlink"/>
                </a:solidFill>
                <a:latin typeface="Times New Roman" pitchFamily="18" charset="0"/>
              </a:rPr>
              <a:t>T</a:t>
            </a:r>
            <a:r>
              <a:rPr lang="en-US" altLang="zh-CN" sz="2400" baseline="-25000">
                <a:solidFill>
                  <a:schemeClr val="folHlink"/>
                </a:solidFill>
                <a:latin typeface="Times New Roman" pitchFamily="18" charset="0"/>
              </a:rPr>
              <a:t>2</a:t>
            </a:r>
            <a:endParaRPr lang="zh-CN" altLang="en-US" sz="2400" baseline="-25000">
              <a:solidFill>
                <a:schemeClr val="folHlink"/>
              </a:solidFill>
              <a:latin typeface="Times New Roman" pitchFamily="18" charset="0"/>
            </a:endParaRPr>
          </a:p>
        </p:txBody>
      </p:sp>
      <p:grpSp>
        <p:nvGrpSpPr>
          <p:cNvPr id="5" name="Group 27"/>
          <p:cNvGrpSpPr>
            <a:grpSpLocks/>
          </p:cNvGrpSpPr>
          <p:nvPr/>
        </p:nvGrpSpPr>
        <p:grpSpPr bwMode="auto">
          <a:xfrm>
            <a:off x="2852738" y="3475038"/>
            <a:ext cx="2608262" cy="457200"/>
            <a:chOff x="1814" y="2234"/>
            <a:chExt cx="1643" cy="288"/>
          </a:xfrm>
        </p:grpSpPr>
        <p:sp>
          <p:nvSpPr>
            <p:cNvPr id="616476" name="Text Box 28"/>
            <p:cNvSpPr txBox="1">
              <a:spLocks noChangeArrowheads="1"/>
            </p:cNvSpPr>
            <p:nvPr/>
          </p:nvSpPr>
          <p:spPr bwMode="auto">
            <a:xfrm>
              <a:off x="1814" y="2234"/>
              <a:ext cx="1643" cy="288"/>
            </a:xfrm>
            <a:prstGeom prst="rect">
              <a:avLst/>
            </a:prstGeom>
            <a:noFill/>
            <a:ln w="9525">
              <a:noFill/>
              <a:miter lim="800000"/>
              <a:headEnd/>
              <a:tailEnd/>
            </a:ln>
            <a:effectLst/>
          </p:spPr>
          <p:txBody>
            <a:bodyPr wrap="none">
              <a:spAutoFit/>
            </a:bodyPr>
            <a:lstStyle/>
            <a:p>
              <a:pPr>
                <a:spcBef>
                  <a:spcPct val="0"/>
                </a:spcBef>
              </a:pPr>
              <a:r>
                <a:rPr lang="en-US" altLang="zh-CN" sz="2400">
                  <a:latin typeface="Times New Roman" pitchFamily="18" charset="0"/>
                </a:rPr>
                <a:t>Ad ( IR )       MAR</a:t>
              </a:r>
            </a:p>
          </p:txBody>
        </p:sp>
        <p:sp>
          <p:nvSpPr>
            <p:cNvPr id="616477" name="Line 29"/>
            <p:cNvSpPr>
              <a:spLocks noChangeShapeType="1"/>
            </p:cNvSpPr>
            <p:nvPr/>
          </p:nvSpPr>
          <p:spPr bwMode="auto">
            <a:xfrm>
              <a:off x="2640" y="2378"/>
              <a:ext cx="288" cy="0"/>
            </a:xfrm>
            <a:prstGeom prst="line">
              <a:avLst/>
            </a:prstGeom>
            <a:noFill/>
            <a:ln w="28575">
              <a:solidFill>
                <a:schemeClr val="tx1"/>
              </a:solidFill>
              <a:round/>
              <a:headEnd/>
              <a:tailEnd type="stealth" w="med" len="med"/>
            </a:ln>
            <a:effectLst/>
          </p:spPr>
          <p:txBody>
            <a:bodyPr wrap="none"/>
            <a:lstStyle/>
            <a:p>
              <a:endParaRPr lang="zh-CN" altLang="en-US"/>
            </a:p>
          </p:txBody>
        </p:sp>
      </p:grpSp>
      <p:grpSp>
        <p:nvGrpSpPr>
          <p:cNvPr id="6" name="Group 54"/>
          <p:cNvGrpSpPr>
            <a:grpSpLocks/>
          </p:cNvGrpSpPr>
          <p:nvPr/>
        </p:nvGrpSpPr>
        <p:grpSpPr bwMode="auto">
          <a:xfrm>
            <a:off x="2852738" y="3997325"/>
            <a:ext cx="2894012" cy="457200"/>
            <a:chOff x="1797" y="2518"/>
            <a:chExt cx="1823" cy="288"/>
          </a:xfrm>
        </p:grpSpPr>
        <p:sp>
          <p:nvSpPr>
            <p:cNvPr id="616479" name="Text Box 31"/>
            <p:cNvSpPr txBox="1">
              <a:spLocks noChangeArrowheads="1"/>
            </p:cNvSpPr>
            <p:nvPr/>
          </p:nvSpPr>
          <p:spPr bwMode="auto">
            <a:xfrm>
              <a:off x="1797" y="2518"/>
              <a:ext cx="1823" cy="288"/>
            </a:xfrm>
            <a:prstGeom prst="rect">
              <a:avLst/>
            </a:prstGeom>
            <a:noFill/>
            <a:ln w="9525">
              <a:noFill/>
              <a:miter lim="800000"/>
              <a:headEnd/>
              <a:tailEnd/>
            </a:ln>
            <a:effectLst/>
          </p:spPr>
          <p:txBody>
            <a:bodyPr wrap="none">
              <a:spAutoFit/>
            </a:bodyPr>
            <a:lstStyle/>
            <a:p>
              <a:pPr>
                <a:spcBef>
                  <a:spcPct val="0"/>
                </a:spcBef>
              </a:pPr>
              <a:r>
                <a:rPr lang="en-US" altLang="zh-CN" sz="2400">
                  <a:latin typeface="Times New Roman" pitchFamily="18" charset="0"/>
                </a:rPr>
                <a:t>M ( MAR )       MDR</a:t>
              </a:r>
            </a:p>
          </p:txBody>
        </p:sp>
        <p:sp>
          <p:nvSpPr>
            <p:cNvPr id="616480" name="Line 32"/>
            <p:cNvSpPr>
              <a:spLocks noChangeShapeType="1"/>
            </p:cNvSpPr>
            <p:nvPr/>
          </p:nvSpPr>
          <p:spPr bwMode="auto">
            <a:xfrm>
              <a:off x="2796" y="2667"/>
              <a:ext cx="288" cy="0"/>
            </a:xfrm>
            <a:prstGeom prst="line">
              <a:avLst/>
            </a:prstGeom>
            <a:noFill/>
            <a:ln w="28575">
              <a:solidFill>
                <a:schemeClr val="tx1"/>
              </a:solidFill>
              <a:round/>
              <a:headEnd/>
              <a:tailEnd type="stealth" w="med" len="med"/>
            </a:ln>
            <a:effectLst/>
          </p:spPr>
          <p:txBody>
            <a:bodyPr wrap="none"/>
            <a:lstStyle/>
            <a:p>
              <a:endParaRPr lang="zh-CN" altLang="en-US"/>
            </a:p>
          </p:txBody>
        </p:sp>
      </p:grpSp>
      <p:grpSp>
        <p:nvGrpSpPr>
          <p:cNvPr id="7" name="Group 33"/>
          <p:cNvGrpSpPr>
            <a:grpSpLocks/>
          </p:cNvGrpSpPr>
          <p:nvPr/>
        </p:nvGrpSpPr>
        <p:grpSpPr bwMode="auto">
          <a:xfrm>
            <a:off x="2852738" y="4519613"/>
            <a:ext cx="3517900" cy="457200"/>
            <a:chOff x="1824" y="2873"/>
            <a:chExt cx="2216" cy="288"/>
          </a:xfrm>
        </p:grpSpPr>
        <p:sp>
          <p:nvSpPr>
            <p:cNvPr id="616482" name="Text Box 34"/>
            <p:cNvSpPr txBox="1">
              <a:spLocks noChangeArrowheads="1"/>
            </p:cNvSpPr>
            <p:nvPr/>
          </p:nvSpPr>
          <p:spPr bwMode="auto">
            <a:xfrm>
              <a:off x="1824" y="2873"/>
              <a:ext cx="2216" cy="288"/>
            </a:xfrm>
            <a:prstGeom prst="rect">
              <a:avLst/>
            </a:prstGeom>
            <a:noFill/>
            <a:ln w="9525">
              <a:noFill/>
              <a:miter lim="800000"/>
              <a:headEnd/>
              <a:tailEnd/>
            </a:ln>
            <a:effectLst/>
          </p:spPr>
          <p:txBody>
            <a:bodyPr wrap="none">
              <a:spAutoFit/>
            </a:bodyPr>
            <a:lstStyle/>
            <a:p>
              <a:pPr>
                <a:spcBef>
                  <a:spcPct val="0"/>
                </a:spcBef>
              </a:pPr>
              <a:r>
                <a:rPr lang="en-US" altLang="zh-CN" sz="2400">
                  <a:latin typeface="Times New Roman" pitchFamily="18" charset="0"/>
                </a:rPr>
                <a:t> ( AC ) + ( MDR )        AC</a:t>
              </a:r>
            </a:p>
          </p:txBody>
        </p:sp>
        <p:sp>
          <p:nvSpPr>
            <p:cNvPr id="616483" name="Line 35"/>
            <p:cNvSpPr>
              <a:spLocks noChangeShapeType="1"/>
            </p:cNvSpPr>
            <p:nvPr/>
          </p:nvSpPr>
          <p:spPr bwMode="auto">
            <a:xfrm>
              <a:off x="3360" y="3024"/>
              <a:ext cx="288" cy="0"/>
            </a:xfrm>
            <a:prstGeom prst="line">
              <a:avLst/>
            </a:prstGeom>
            <a:noFill/>
            <a:ln w="28575">
              <a:solidFill>
                <a:schemeClr val="tx1"/>
              </a:solidFill>
              <a:round/>
              <a:headEnd/>
              <a:tailEnd type="stealth" w="med" len="med"/>
            </a:ln>
            <a:effectLst/>
          </p:spPr>
          <p:txBody>
            <a:bodyPr wrap="none"/>
            <a:lstStyle/>
            <a:p>
              <a:endParaRPr lang="zh-CN" altLang="en-US"/>
            </a:p>
          </p:txBody>
        </p:sp>
      </p:grpSp>
      <p:grpSp>
        <p:nvGrpSpPr>
          <p:cNvPr id="8" name="Group 53"/>
          <p:cNvGrpSpPr>
            <a:grpSpLocks/>
          </p:cNvGrpSpPr>
          <p:nvPr/>
        </p:nvGrpSpPr>
        <p:grpSpPr bwMode="auto">
          <a:xfrm>
            <a:off x="2852738" y="5040313"/>
            <a:ext cx="2608262" cy="457200"/>
            <a:chOff x="1797" y="3175"/>
            <a:chExt cx="1643" cy="288"/>
          </a:xfrm>
        </p:grpSpPr>
        <p:sp>
          <p:nvSpPr>
            <p:cNvPr id="616485" name="Text Box 37"/>
            <p:cNvSpPr txBox="1">
              <a:spLocks noChangeArrowheads="1"/>
            </p:cNvSpPr>
            <p:nvPr/>
          </p:nvSpPr>
          <p:spPr bwMode="auto">
            <a:xfrm>
              <a:off x="1797" y="3175"/>
              <a:ext cx="1643" cy="288"/>
            </a:xfrm>
            <a:prstGeom prst="rect">
              <a:avLst/>
            </a:prstGeom>
            <a:noFill/>
            <a:ln w="9525">
              <a:noFill/>
              <a:miter lim="800000"/>
              <a:headEnd/>
              <a:tailEnd/>
            </a:ln>
            <a:effectLst/>
          </p:spPr>
          <p:txBody>
            <a:bodyPr wrap="none">
              <a:spAutoFit/>
            </a:bodyPr>
            <a:lstStyle/>
            <a:p>
              <a:pPr>
                <a:spcBef>
                  <a:spcPct val="0"/>
                </a:spcBef>
              </a:pPr>
              <a:r>
                <a:rPr lang="en-US" altLang="zh-CN" sz="2400">
                  <a:latin typeface="Times New Roman" pitchFamily="18" charset="0"/>
                </a:rPr>
                <a:t>Ad ( IR )       MAR</a:t>
              </a:r>
            </a:p>
          </p:txBody>
        </p:sp>
        <p:sp>
          <p:nvSpPr>
            <p:cNvPr id="616486" name="Line 38"/>
            <p:cNvSpPr>
              <a:spLocks noChangeShapeType="1"/>
            </p:cNvSpPr>
            <p:nvPr/>
          </p:nvSpPr>
          <p:spPr bwMode="auto">
            <a:xfrm>
              <a:off x="2618" y="3325"/>
              <a:ext cx="288" cy="0"/>
            </a:xfrm>
            <a:prstGeom prst="line">
              <a:avLst/>
            </a:prstGeom>
            <a:noFill/>
            <a:ln w="28575">
              <a:solidFill>
                <a:schemeClr val="tx1"/>
              </a:solidFill>
              <a:round/>
              <a:headEnd/>
              <a:tailEnd type="stealth" w="med" len="med"/>
            </a:ln>
            <a:effectLst/>
          </p:spPr>
          <p:txBody>
            <a:bodyPr wrap="none"/>
            <a:lstStyle/>
            <a:p>
              <a:endParaRPr lang="zh-CN" altLang="en-US"/>
            </a:p>
          </p:txBody>
        </p:sp>
      </p:grpSp>
      <p:grpSp>
        <p:nvGrpSpPr>
          <p:cNvPr id="9" name="Group 39"/>
          <p:cNvGrpSpPr>
            <a:grpSpLocks/>
          </p:cNvGrpSpPr>
          <p:nvPr/>
        </p:nvGrpSpPr>
        <p:grpSpPr bwMode="auto">
          <a:xfrm>
            <a:off x="2852738" y="5546725"/>
            <a:ext cx="1887537" cy="457200"/>
            <a:chOff x="1807" y="3494"/>
            <a:chExt cx="1189" cy="288"/>
          </a:xfrm>
        </p:grpSpPr>
        <p:sp>
          <p:nvSpPr>
            <p:cNvPr id="616488" name="Text Box 40"/>
            <p:cNvSpPr txBox="1">
              <a:spLocks noChangeArrowheads="1"/>
            </p:cNvSpPr>
            <p:nvPr/>
          </p:nvSpPr>
          <p:spPr bwMode="auto">
            <a:xfrm>
              <a:off x="1807" y="3494"/>
              <a:ext cx="1189" cy="288"/>
            </a:xfrm>
            <a:prstGeom prst="rect">
              <a:avLst/>
            </a:prstGeom>
            <a:noFill/>
            <a:ln w="9525">
              <a:noFill/>
              <a:miter lim="800000"/>
              <a:headEnd/>
              <a:tailEnd/>
            </a:ln>
            <a:effectLst/>
          </p:spPr>
          <p:txBody>
            <a:bodyPr wrap="none">
              <a:spAutoFit/>
            </a:bodyPr>
            <a:lstStyle/>
            <a:p>
              <a:pPr>
                <a:spcBef>
                  <a:spcPct val="0"/>
                </a:spcBef>
              </a:pPr>
              <a:r>
                <a:rPr lang="en-US" altLang="zh-CN" sz="2400">
                  <a:latin typeface="Times New Roman" pitchFamily="18" charset="0"/>
                </a:rPr>
                <a:t>AC       MDR</a:t>
              </a:r>
            </a:p>
          </p:txBody>
        </p:sp>
        <p:sp>
          <p:nvSpPr>
            <p:cNvPr id="616489" name="Line 41"/>
            <p:cNvSpPr>
              <a:spLocks noChangeShapeType="1"/>
            </p:cNvSpPr>
            <p:nvPr/>
          </p:nvSpPr>
          <p:spPr bwMode="auto">
            <a:xfrm>
              <a:off x="2160" y="3634"/>
              <a:ext cx="288" cy="0"/>
            </a:xfrm>
            <a:prstGeom prst="line">
              <a:avLst/>
            </a:prstGeom>
            <a:noFill/>
            <a:ln w="28575">
              <a:solidFill>
                <a:schemeClr val="tx1"/>
              </a:solidFill>
              <a:round/>
              <a:headEnd/>
              <a:tailEnd type="stealth" w="med" len="med"/>
            </a:ln>
            <a:effectLst/>
          </p:spPr>
          <p:txBody>
            <a:bodyPr wrap="none"/>
            <a:lstStyle/>
            <a:p>
              <a:endParaRPr lang="zh-CN" altLang="en-US"/>
            </a:p>
          </p:txBody>
        </p:sp>
      </p:grpSp>
      <p:grpSp>
        <p:nvGrpSpPr>
          <p:cNvPr id="10" name="Group 42"/>
          <p:cNvGrpSpPr>
            <a:grpSpLocks/>
          </p:cNvGrpSpPr>
          <p:nvPr/>
        </p:nvGrpSpPr>
        <p:grpSpPr bwMode="auto">
          <a:xfrm>
            <a:off x="2852738" y="6094413"/>
            <a:ext cx="2970212" cy="457200"/>
            <a:chOff x="1807" y="3839"/>
            <a:chExt cx="1871" cy="288"/>
          </a:xfrm>
        </p:grpSpPr>
        <p:sp>
          <p:nvSpPr>
            <p:cNvPr id="616491" name="Text Box 43"/>
            <p:cNvSpPr txBox="1">
              <a:spLocks noChangeArrowheads="1"/>
            </p:cNvSpPr>
            <p:nvPr/>
          </p:nvSpPr>
          <p:spPr bwMode="auto">
            <a:xfrm>
              <a:off x="1807" y="3839"/>
              <a:ext cx="1871" cy="288"/>
            </a:xfrm>
            <a:prstGeom prst="rect">
              <a:avLst/>
            </a:prstGeom>
            <a:noFill/>
            <a:ln w="9525">
              <a:noFill/>
              <a:miter lim="800000"/>
              <a:headEnd/>
              <a:tailEnd/>
            </a:ln>
            <a:effectLst/>
          </p:spPr>
          <p:txBody>
            <a:bodyPr wrap="none">
              <a:spAutoFit/>
            </a:bodyPr>
            <a:lstStyle/>
            <a:p>
              <a:pPr>
                <a:spcBef>
                  <a:spcPct val="0"/>
                </a:spcBef>
              </a:pPr>
              <a:r>
                <a:rPr lang="en-US" altLang="zh-CN" sz="2400">
                  <a:latin typeface="Times New Roman" pitchFamily="18" charset="0"/>
                </a:rPr>
                <a:t>MDR        M ( MAR )</a:t>
              </a:r>
            </a:p>
          </p:txBody>
        </p:sp>
        <p:sp>
          <p:nvSpPr>
            <p:cNvPr id="616492" name="Line 44"/>
            <p:cNvSpPr>
              <a:spLocks noChangeShapeType="1"/>
            </p:cNvSpPr>
            <p:nvPr/>
          </p:nvSpPr>
          <p:spPr bwMode="auto">
            <a:xfrm>
              <a:off x="2378" y="3989"/>
              <a:ext cx="288" cy="0"/>
            </a:xfrm>
            <a:prstGeom prst="line">
              <a:avLst/>
            </a:prstGeom>
            <a:noFill/>
            <a:ln w="28575">
              <a:solidFill>
                <a:schemeClr val="tx1"/>
              </a:solidFill>
              <a:round/>
              <a:headEnd/>
              <a:tailEnd type="stealth" w="med" len="med"/>
            </a:ln>
            <a:effectLst/>
          </p:spPr>
          <p:txBody>
            <a:bodyPr wrap="none"/>
            <a:lstStyle/>
            <a:p>
              <a:endParaRPr lang="zh-CN" altLang="en-US"/>
            </a:p>
          </p:txBody>
        </p:sp>
      </p:grpSp>
      <p:grpSp>
        <p:nvGrpSpPr>
          <p:cNvPr id="11" name="Group 45"/>
          <p:cNvGrpSpPr>
            <a:grpSpLocks/>
          </p:cNvGrpSpPr>
          <p:nvPr/>
        </p:nvGrpSpPr>
        <p:grpSpPr bwMode="auto">
          <a:xfrm>
            <a:off x="6324600" y="3475038"/>
            <a:ext cx="1166813" cy="457200"/>
            <a:chOff x="3638" y="2234"/>
            <a:chExt cx="735" cy="288"/>
          </a:xfrm>
        </p:grpSpPr>
        <p:sp>
          <p:nvSpPr>
            <p:cNvPr id="616494" name="Line 46"/>
            <p:cNvSpPr>
              <a:spLocks noChangeShapeType="1"/>
            </p:cNvSpPr>
            <p:nvPr/>
          </p:nvSpPr>
          <p:spPr bwMode="auto">
            <a:xfrm>
              <a:off x="3840" y="2373"/>
              <a:ext cx="288" cy="0"/>
            </a:xfrm>
            <a:prstGeom prst="line">
              <a:avLst/>
            </a:prstGeom>
            <a:noFill/>
            <a:ln w="28575">
              <a:solidFill>
                <a:schemeClr val="tx1"/>
              </a:solidFill>
              <a:round/>
              <a:headEnd/>
              <a:tailEnd type="stealth" w="med" len="med"/>
            </a:ln>
            <a:effectLst/>
          </p:spPr>
          <p:txBody>
            <a:bodyPr wrap="none"/>
            <a:lstStyle/>
            <a:p>
              <a:endParaRPr lang="zh-CN" altLang="en-US"/>
            </a:p>
          </p:txBody>
        </p:sp>
        <p:sp>
          <p:nvSpPr>
            <p:cNvPr id="616495" name="Text Box 47"/>
            <p:cNvSpPr txBox="1">
              <a:spLocks noChangeArrowheads="1"/>
            </p:cNvSpPr>
            <p:nvPr/>
          </p:nvSpPr>
          <p:spPr bwMode="auto">
            <a:xfrm>
              <a:off x="3638" y="2234"/>
              <a:ext cx="735" cy="288"/>
            </a:xfrm>
            <a:prstGeom prst="rect">
              <a:avLst/>
            </a:prstGeom>
            <a:noFill/>
            <a:ln w="9525">
              <a:noFill/>
              <a:miter lim="800000"/>
              <a:headEnd/>
              <a:tailEnd/>
            </a:ln>
            <a:effectLst/>
          </p:spPr>
          <p:txBody>
            <a:bodyPr wrap="none">
              <a:spAutoFit/>
            </a:bodyPr>
            <a:lstStyle/>
            <a:p>
              <a:pPr>
                <a:spcBef>
                  <a:spcPct val="0"/>
                </a:spcBef>
              </a:pPr>
              <a:r>
                <a:rPr lang="en-US" altLang="zh-CN" sz="2400">
                  <a:latin typeface="Times New Roman" pitchFamily="18" charset="0"/>
                </a:rPr>
                <a:t>1        R</a:t>
              </a:r>
              <a:endParaRPr lang="zh-CN" altLang="en-US" sz="2000">
                <a:latin typeface="Times New Roman" pitchFamily="18" charset="0"/>
              </a:endParaRPr>
            </a:p>
          </p:txBody>
        </p:sp>
      </p:grpSp>
      <p:grpSp>
        <p:nvGrpSpPr>
          <p:cNvPr id="12" name="Group 48"/>
          <p:cNvGrpSpPr>
            <a:grpSpLocks/>
          </p:cNvGrpSpPr>
          <p:nvPr/>
        </p:nvGrpSpPr>
        <p:grpSpPr bwMode="auto">
          <a:xfrm>
            <a:off x="6324600" y="5040313"/>
            <a:ext cx="1174750" cy="457200"/>
            <a:chOff x="3590" y="3216"/>
            <a:chExt cx="740" cy="288"/>
          </a:xfrm>
        </p:grpSpPr>
        <p:sp>
          <p:nvSpPr>
            <p:cNvPr id="616497" name="Line 49"/>
            <p:cNvSpPr>
              <a:spLocks noChangeShapeType="1"/>
            </p:cNvSpPr>
            <p:nvPr/>
          </p:nvSpPr>
          <p:spPr bwMode="auto">
            <a:xfrm>
              <a:off x="3767" y="3364"/>
              <a:ext cx="288" cy="0"/>
            </a:xfrm>
            <a:prstGeom prst="line">
              <a:avLst/>
            </a:prstGeom>
            <a:noFill/>
            <a:ln w="28575">
              <a:solidFill>
                <a:schemeClr val="tx1"/>
              </a:solidFill>
              <a:round/>
              <a:headEnd/>
              <a:tailEnd type="stealth" w="med" len="med"/>
            </a:ln>
            <a:effectLst/>
          </p:spPr>
          <p:txBody>
            <a:bodyPr wrap="none"/>
            <a:lstStyle/>
            <a:p>
              <a:endParaRPr lang="zh-CN" altLang="en-US"/>
            </a:p>
          </p:txBody>
        </p:sp>
        <p:sp>
          <p:nvSpPr>
            <p:cNvPr id="616498" name="Text Box 50"/>
            <p:cNvSpPr txBox="1">
              <a:spLocks noChangeArrowheads="1"/>
            </p:cNvSpPr>
            <p:nvPr/>
          </p:nvSpPr>
          <p:spPr bwMode="auto">
            <a:xfrm>
              <a:off x="3590" y="3216"/>
              <a:ext cx="740" cy="288"/>
            </a:xfrm>
            <a:prstGeom prst="rect">
              <a:avLst/>
            </a:prstGeom>
            <a:noFill/>
            <a:ln w="9525">
              <a:noFill/>
              <a:miter lim="800000"/>
              <a:headEnd/>
              <a:tailEnd/>
            </a:ln>
            <a:effectLst/>
          </p:spPr>
          <p:txBody>
            <a:bodyPr wrap="none">
              <a:spAutoFit/>
            </a:bodyPr>
            <a:lstStyle/>
            <a:p>
              <a:pPr>
                <a:spcBef>
                  <a:spcPct val="0"/>
                </a:spcBef>
              </a:pPr>
              <a:r>
                <a:rPr lang="en-US" altLang="zh-CN" sz="2400">
                  <a:latin typeface="Times New Roman" pitchFamily="18" charset="0"/>
                </a:rPr>
                <a:t>1       W</a:t>
              </a:r>
              <a:endParaRPr lang="zh-CN" altLang="en-US" sz="2000">
                <a:latin typeface="Times New Roman" pitchFamily="18" charset="0"/>
              </a:endParaRPr>
            </a:p>
          </p:txBody>
        </p:sp>
      </p:grpSp>
      <p:sp>
        <p:nvSpPr>
          <p:cNvPr id="616499" name="Rectangle 51"/>
          <p:cNvSpPr>
            <a:spLocks noChangeArrowheads="1"/>
          </p:cNvSpPr>
          <p:nvPr/>
        </p:nvSpPr>
        <p:spPr bwMode="auto">
          <a:xfrm>
            <a:off x="7696200" y="152400"/>
            <a:ext cx="1447800" cy="838200"/>
          </a:xfrm>
          <a:prstGeom prst="rect">
            <a:avLst/>
          </a:prstGeom>
          <a:noFill/>
          <a:ln w="9525">
            <a:noFill/>
            <a:miter lim="800000"/>
            <a:headEnd/>
            <a:tailEnd/>
          </a:ln>
          <a:effectLst/>
        </p:spPr>
        <p:txBody>
          <a:bodyPr lIns="92075" tIns="46038" rIns="92075" bIns="46038" anchor="ctr"/>
          <a:lstStyle/>
          <a:p>
            <a:pPr>
              <a:spcBef>
                <a:spcPct val="0"/>
              </a:spcBef>
            </a:pPr>
            <a:r>
              <a:rPr lang="zh-CN" altLang="en-US" sz="4400">
                <a:solidFill>
                  <a:schemeClr val="tx2"/>
                </a:solidFill>
                <a:effectLst>
                  <a:outerShdw blurRad="38100" dist="38100" dir="2700000" algn="tl">
                    <a:srgbClr val="000000"/>
                  </a:outerShdw>
                </a:effectLst>
                <a:latin typeface="Arial" charset="0"/>
              </a:rPr>
              <a:t>10.1</a:t>
            </a:r>
          </a:p>
        </p:txBody>
      </p:sp>
      <p:sp>
        <p:nvSpPr>
          <p:cNvPr id="616500" name="AutoShape 52">
            <a:hlinkClick r:id="" action="ppaction://noaction" highlightClick="1"/>
          </p:cNvPr>
          <p:cNvSpPr>
            <a:spLocks noChangeArrowheads="1"/>
          </p:cNvSpPr>
          <p:nvPr/>
        </p:nvSpPr>
        <p:spPr bwMode="auto">
          <a:xfrm>
            <a:off x="8589963" y="6516688"/>
            <a:ext cx="539750" cy="333375"/>
          </a:xfrm>
          <a:prstGeom prst="actionButtonEnd">
            <a:avLst/>
          </a:prstGeom>
          <a:solidFill>
            <a:srgbClr val="3366FF"/>
          </a:solidFill>
          <a:ln w="9525">
            <a:noFill/>
            <a:miter lim="800000"/>
            <a:headEnd/>
            <a:tailEnd/>
          </a:ln>
          <a:effectLst/>
        </p:spPr>
        <p:txBody>
          <a:bodyPr wrap="none" anchor="ctr">
            <a:spAutoFit/>
          </a:bodyPr>
          <a:lstStyle/>
          <a:p>
            <a:endParaRPr lang="zh-CN" altLang="en-US"/>
          </a:p>
        </p:txBody>
      </p:sp>
      <p:sp>
        <p:nvSpPr>
          <p:cNvPr id="53" name="日期占位符 52"/>
          <p:cNvSpPr>
            <a:spLocks noGrp="1"/>
          </p:cNvSpPr>
          <p:nvPr>
            <p:ph type="dt" sz="half" idx="10"/>
          </p:nvPr>
        </p:nvSpPr>
        <p:spPr/>
        <p:txBody>
          <a:bodyPr/>
          <a:lstStyle/>
          <a:p>
            <a:fld id="{C87D9A35-5F14-4F5F-A932-98483CAF5562}" type="datetime1">
              <a:rPr lang="zh-CN" altLang="en-US" smtClean="0"/>
              <a:pPr/>
              <a:t>2019/11/28</a:t>
            </a:fld>
            <a:endParaRPr lang="zh-CN" altLang="en-US"/>
          </a:p>
        </p:txBody>
      </p:sp>
      <p:sp>
        <p:nvSpPr>
          <p:cNvPr id="54" name="灯片编号占位符 53"/>
          <p:cNvSpPr>
            <a:spLocks noGrp="1"/>
          </p:cNvSpPr>
          <p:nvPr>
            <p:ph type="sldNum" sz="quarter" idx="12"/>
          </p:nvPr>
        </p:nvSpPr>
        <p:spPr/>
        <p:txBody>
          <a:bodyPr/>
          <a:lstStyle/>
          <a:p>
            <a:fld id="{0C913308-F349-4B6D-A68A-DD1791B4A57B}" type="slidenum">
              <a:rPr lang="zh-CN" altLang="en-US" smtClean="0"/>
              <a:pPr/>
              <a:t>8</a:t>
            </a:fld>
            <a:endParaRPr lang="zh-CN" altLang="en-US"/>
          </a:p>
        </p:txBody>
      </p:sp>
      <p:sp>
        <p:nvSpPr>
          <p:cNvPr id="55" name="页脚占位符 54"/>
          <p:cNvSpPr>
            <a:spLocks noGrp="1"/>
          </p:cNvSpPr>
          <p:nvPr>
            <p:ph type="ftr" sz="quarter" idx="11"/>
          </p:nvPr>
        </p:nvSpPr>
        <p:spPr/>
        <p:txBody>
          <a:bodyPr/>
          <a:lstStyle/>
          <a:p>
            <a:r>
              <a:rPr lang="zh-CN" altLang="en-US" smtClean="0"/>
              <a:t>龙芯</a:t>
            </a:r>
            <a:r>
              <a:rPr lang="en-US" altLang="zh-CN" smtClean="0"/>
              <a:t>-</a:t>
            </a:r>
            <a:r>
              <a:rPr lang="zh-CN" altLang="en-US" smtClean="0"/>
              <a:t>东北大学（秦皇岛）联合实验室</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6460"/>
                                        </p:tgtEl>
                                        <p:attrNameLst>
                                          <p:attrName>style.visibility</p:attrName>
                                        </p:attrNameLst>
                                      </p:cBhvr>
                                      <p:to>
                                        <p:strVal val="visible"/>
                                      </p:to>
                                    </p:set>
                                    <p:animEffect transition="in" filter="blinds(horizontal)">
                                      <p:cBhvr>
                                        <p:cTn id="7" dur="500"/>
                                        <p:tgtEl>
                                          <p:spTgt spid="61646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16461"/>
                                        </p:tgtEl>
                                        <p:attrNameLst>
                                          <p:attrName>style.visibility</p:attrName>
                                        </p:attrNameLst>
                                      </p:cBhvr>
                                      <p:to>
                                        <p:strVal val="visible"/>
                                      </p:to>
                                    </p:set>
                                    <p:animEffect transition="in" filter="blinds(horizontal)">
                                      <p:cBhvr>
                                        <p:cTn id="12" dur="500"/>
                                        <p:tgtEl>
                                          <p:spTgt spid="61646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16462"/>
                                        </p:tgtEl>
                                        <p:attrNameLst>
                                          <p:attrName>style.visibility</p:attrName>
                                        </p:attrNameLst>
                                      </p:cBhvr>
                                      <p:to>
                                        <p:strVal val="visible"/>
                                      </p:to>
                                    </p:set>
                                    <p:animEffect transition="in" filter="blinds(horizontal)">
                                      <p:cBhvr>
                                        <p:cTn id="17" dur="500"/>
                                        <p:tgtEl>
                                          <p:spTgt spid="61646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linds(horizontal)">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16451"/>
                                        </p:tgtEl>
                                        <p:attrNameLst>
                                          <p:attrName>style.visibility</p:attrName>
                                        </p:attrNameLst>
                                      </p:cBhvr>
                                      <p:to>
                                        <p:strVal val="visible"/>
                                      </p:to>
                                    </p:set>
                                    <p:animEffect transition="in" filter="blinds(horizontal)">
                                      <p:cBhvr>
                                        <p:cTn id="32" dur="500"/>
                                        <p:tgtEl>
                                          <p:spTgt spid="61645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16466"/>
                                        </p:tgtEl>
                                        <p:attrNameLst>
                                          <p:attrName>style.visibility</p:attrName>
                                        </p:attrNameLst>
                                      </p:cBhvr>
                                      <p:to>
                                        <p:strVal val="visible"/>
                                      </p:to>
                                    </p:set>
                                    <p:animEffect transition="in" filter="blinds(horizontal)">
                                      <p:cBhvr>
                                        <p:cTn id="37" dur="500"/>
                                        <p:tgtEl>
                                          <p:spTgt spid="61646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16467"/>
                                        </p:tgtEl>
                                        <p:attrNameLst>
                                          <p:attrName>style.visibility</p:attrName>
                                        </p:attrNameLst>
                                      </p:cBhvr>
                                      <p:to>
                                        <p:strVal val="visible"/>
                                      </p:to>
                                    </p:set>
                                    <p:animEffect transition="in" filter="blinds(horizontal)">
                                      <p:cBhvr>
                                        <p:cTn id="42" dur="500"/>
                                        <p:tgtEl>
                                          <p:spTgt spid="616467"/>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616468"/>
                                        </p:tgtEl>
                                        <p:attrNameLst>
                                          <p:attrName>style.visibility</p:attrName>
                                        </p:attrNameLst>
                                      </p:cBhvr>
                                      <p:to>
                                        <p:strVal val="visible"/>
                                      </p:to>
                                    </p:set>
                                    <p:animEffect transition="in" filter="blinds(horizontal)">
                                      <p:cBhvr>
                                        <p:cTn id="47" dur="500"/>
                                        <p:tgtEl>
                                          <p:spTgt spid="616468"/>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blinds(horizontal)">
                                      <p:cBhvr>
                                        <p:cTn id="52" dur="500"/>
                                        <p:tgtEl>
                                          <p:spTgt spid="4"/>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616452"/>
                                        </p:tgtEl>
                                        <p:attrNameLst>
                                          <p:attrName>style.visibility</p:attrName>
                                        </p:attrNameLst>
                                      </p:cBhvr>
                                      <p:to>
                                        <p:strVal val="visible"/>
                                      </p:to>
                                    </p:set>
                                    <p:animEffect transition="in" filter="blinds(horizontal)">
                                      <p:cBhvr>
                                        <p:cTn id="57" dur="500"/>
                                        <p:tgtEl>
                                          <p:spTgt spid="616452"/>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616469"/>
                                        </p:tgtEl>
                                        <p:attrNameLst>
                                          <p:attrName>style.visibility</p:attrName>
                                        </p:attrNameLst>
                                      </p:cBhvr>
                                      <p:to>
                                        <p:strVal val="visible"/>
                                      </p:to>
                                    </p:set>
                                    <p:animEffect transition="in" filter="blinds(horizontal)">
                                      <p:cBhvr>
                                        <p:cTn id="62" dur="500"/>
                                        <p:tgtEl>
                                          <p:spTgt spid="616469"/>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5"/>
                                        </p:tgtEl>
                                        <p:attrNameLst>
                                          <p:attrName>style.visibility</p:attrName>
                                        </p:attrNameLst>
                                      </p:cBhvr>
                                      <p:to>
                                        <p:strVal val="visible"/>
                                      </p:to>
                                    </p:set>
                                    <p:animEffect transition="in" filter="blinds(horizontal)">
                                      <p:cBhvr>
                                        <p:cTn id="67" dur="500"/>
                                        <p:tgtEl>
                                          <p:spTgt spid="5"/>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11"/>
                                        </p:tgtEl>
                                        <p:attrNameLst>
                                          <p:attrName>style.visibility</p:attrName>
                                        </p:attrNameLst>
                                      </p:cBhvr>
                                      <p:to>
                                        <p:strVal val="visible"/>
                                      </p:to>
                                    </p:set>
                                    <p:animEffect transition="in" filter="blinds(horizontal)">
                                      <p:cBhvr>
                                        <p:cTn id="72" dur="500"/>
                                        <p:tgtEl>
                                          <p:spTgt spid="11"/>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616470"/>
                                        </p:tgtEl>
                                        <p:attrNameLst>
                                          <p:attrName>style.visibility</p:attrName>
                                        </p:attrNameLst>
                                      </p:cBhvr>
                                      <p:to>
                                        <p:strVal val="visible"/>
                                      </p:to>
                                    </p:set>
                                    <p:animEffect transition="in" filter="blinds(horizontal)">
                                      <p:cBhvr>
                                        <p:cTn id="77" dur="500"/>
                                        <p:tgtEl>
                                          <p:spTgt spid="616470"/>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6"/>
                                        </p:tgtEl>
                                        <p:attrNameLst>
                                          <p:attrName>style.visibility</p:attrName>
                                        </p:attrNameLst>
                                      </p:cBhvr>
                                      <p:to>
                                        <p:strVal val="visible"/>
                                      </p:to>
                                    </p:set>
                                    <p:animEffect transition="in" filter="blinds(horizontal)">
                                      <p:cBhvr>
                                        <p:cTn id="82" dur="500"/>
                                        <p:tgtEl>
                                          <p:spTgt spid="6"/>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616471"/>
                                        </p:tgtEl>
                                        <p:attrNameLst>
                                          <p:attrName>style.visibility</p:attrName>
                                        </p:attrNameLst>
                                      </p:cBhvr>
                                      <p:to>
                                        <p:strVal val="visible"/>
                                      </p:to>
                                    </p:set>
                                    <p:animEffect transition="in" filter="blinds(horizontal)">
                                      <p:cBhvr>
                                        <p:cTn id="87" dur="500"/>
                                        <p:tgtEl>
                                          <p:spTgt spid="616471"/>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nodeType="clickEffect">
                                  <p:stCondLst>
                                    <p:cond delay="0"/>
                                  </p:stCondLst>
                                  <p:childTnLst>
                                    <p:set>
                                      <p:cBhvr>
                                        <p:cTn id="91" dur="1" fill="hold">
                                          <p:stCondLst>
                                            <p:cond delay="0"/>
                                          </p:stCondLst>
                                        </p:cTn>
                                        <p:tgtEl>
                                          <p:spTgt spid="7"/>
                                        </p:tgtEl>
                                        <p:attrNameLst>
                                          <p:attrName>style.visibility</p:attrName>
                                        </p:attrNameLst>
                                      </p:cBhvr>
                                      <p:to>
                                        <p:strVal val="visible"/>
                                      </p:to>
                                    </p:set>
                                    <p:animEffect transition="in" filter="blinds(horizontal)">
                                      <p:cBhvr>
                                        <p:cTn id="92" dur="500"/>
                                        <p:tgtEl>
                                          <p:spTgt spid="7"/>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616453"/>
                                        </p:tgtEl>
                                        <p:attrNameLst>
                                          <p:attrName>style.visibility</p:attrName>
                                        </p:attrNameLst>
                                      </p:cBhvr>
                                      <p:to>
                                        <p:strVal val="visible"/>
                                      </p:to>
                                    </p:set>
                                    <p:animEffect transition="in" filter="blinds(horizontal)">
                                      <p:cBhvr>
                                        <p:cTn id="97" dur="500"/>
                                        <p:tgtEl>
                                          <p:spTgt spid="616453"/>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616472"/>
                                        </p:tgtEl>
                                        <p:attrNameLst>
                                          <p:attrName>style.visibility</p:attrName>
                                        </p:attrNameLst>
                                      </p:cBhvr>
                                      <p:to>
                                        <p:strVal val="visible"/>
                                      </p:to>
                                    </p:set>
                                    <p:animEffect transition="in" filter="blinds(horizontal)">
                                      <p:cBhvr>
                                        <p:cTn id="102" dur="500"/>
                                        <p:tgtEl>
                                          <p:spTgt spid="616472"/>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nodeType="clickEffect">
                                  <p:stCondLst>
                                    <p:cond delay="0"/>
                                  </p:stCondLst>
                                  <p:childTnLst>
                                    <p:set>
                                      <p:cBhvr>
                                        <p:cTn id="106" dur="1" fill="hold">
                                          <p:stCondLst>
                                            <p:cond delay="0"/>
                                          </p:stCondLst>
                                        </p:cTn>
                                        <p:tgtEl>
                                          <p:spTgt spid="8"/>
                                        </p:tgtEl>
                                        <p:attrNameLst>
                                          <p:attrName>style.visibility</p:attrName>
                                        </p:attrNameLst>
                                      </p:cBhvr>
                                      <p:to>
                                        <p:strVal val="visible"/>
                                      </p:to>
                                    </p:set>
                                    <p:animEffect transition="in" filter="blinds(horizontal)">
                                      <p:cBhvr>
                                        <p:cTn id="107" dur="500"/>
                                        <p:tgtEl>
                                          <p:spTgt spid="8"/>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nodeType="clickEffect">
                                  <p:stCondLst>
                                    <p:cond delay="0"/>
                                  </p:stCondLst>
                                  <p:childTnLst>
                                    <p:set>
                                      <p:cBhvr>
                                        <p:cTn id="111" dur="1" fill="hold">
                                          <p:stCondLst>
                                            <p:cond delay="0"/>
                                          </p:stCondLst>
                                        </p:cTn>
                                        <p:tgtEl>
                                          <p:spTgt spid="12"/>
                                        </p:tgtEl>
                                        <p:attrNameLst>
                                          <p:attrName>style.visibility</p:attrName>
                                        </p:attrNameLst>
                                      </p:cBhvr>
                                      <p:to>
                                        <p:strVal val="visible"/>
                                      </p:to>
                                    </p:set>
                                    <p:animEffect transition="in" filter="blinds(horizontal)">
                                      <p:cBhvr>
                                        <p:cTn id="112" dur="500"/>
                                        <p:tgtEl>
                                          <p:spTgt spid="12"/>
                                        </p:tgtEl>
                                      </p:cBhvr>
                                    </p:animEffect>
                                  </p:childTnLst>
                                </p:cTn>
                              </p:par>
                            </p:childTnLst>
                          </p:cTn>
                        </p:par>
                      </p:childTnLst>
                    </p:cTn>
                  </p:par>
                  <p:par>
                    <p:cTn id="113" fill="hold">
                      <p:stCondLst>
                        <p:cond delay="indefinite"/>
                      </p:stCondLst>
                      <p:childTnLst>
                        <p:par>
                          <p:cTn id="114" fill="hold">
                            <p:stCondLst>
                              <p:cond delay="0"/>
                            </p:stCondLst>
                            <p:childTnLst>
                              <p:par>
                                <p:cTn id="115" presetID="3" presetClass="entr" presetSubtype="10" fill="hold" grpId="0" nodeType="clickEffect">
                                  <p:stCondLst>
                                    <p:cond delay="0"/>
                                  </p:stCondLst>
                                  <p:childTnLst>
                                    <p:set>
                                      <p:cBhvr>
                                        <p:cTn id="116" dur="1" fill="hold">
                                          <p:stCondLst>
                                            <p:cond delay="0"/>
                                          </p:stCondLst>
                                        </p:cTn>
                                        <p:tgtEl>
                                          <p:spTgt spid="616473"/>
                                        </p:tgtEl>
                                        <p:attrNameLst>
                                          <p:attrName>style.visibility</p:attrName>
                                        </p:attrNameLst>
                                      </p:cBhvr>
                                      <p:to>
                                        <p:strVal val="visible"/>
                                      </p:to>
                                    </p:set>
                                    <p:animEffect transition="in" filter="blinds(horizontal)">
                                      <p:cBhvr>
                                        <p:cTn id="117" dur="500"/>
                                        <p:tgtEl>
                                          <p:spTgt spid="616473"/>
                                        </p:tgtEl>
                                      </p:cBhvr>
                                    </p:animEffect>
                                  </p:childTnLst>
                                </p:cTn>
                              </p:par>
                            </p:childTnLst>
                          </p:cTn>
                        </p:par>
                      </p:childTnLst>
                    </p:cTn>
                  </p:par>
                  <p:par>
                    <p:cTn id="118" fill="hold">
                      <p:stCondLst>
                        <p:cond delay="indefinite"/>
                      </p:stCondLst>
                      <p:childTnLst>
                        <p:par>
                          <p:cTn id="119" fill="hold">
                            <p:stCondLst>
                              <p:cond delay="0"/>
                            </p:stCondLst>
                            <p:childTnLst>
                              <p:par>
                                <p:cTn id="120" presetID="3" presetClass="entr" presetSubtype="10" fill="hold" nodeType="clickEffect">
                                  <p:stCondLst>
                                    <p:cond delay="0"/>
                                  </p:stCondLst>
                                  <p:childTnLst>
                                    <p:set>
                                      <p:cBhvr>
                                        <p:cTn id="121" dur="1" fill="hold">
                                          <p:stCondLst>
                                            <p:cond delay="0"/>
                                          </p:stCondLst>
                                        </p:cTn>
                                        <p:tgtEl>
                                          <p:spTgt spid="9"/>
                                        </p:tgtEl>
                                        <p:attrNameLst>
                                          <p:attrName>style.visibility</p:attrName>
                                        </p:attrNameLst>
                                      </p:cBhvr>
                                      <p:to>
                                        <p:strVal val="visible"/>
                                      </p:to>
                                    </p:set>
                                    <p:animEffect transition="in" filter="blinds(horizontal)">
                                      <p:cBhvr>
                                        <p:cTn id="122" dur="500"/>
                                        <p:tgtEl>
                                          <p:spTgt spid="9"/>
                                        </p:tgtEl>
                                      </p:cBhvr>
                                    </p:animEffect>
                                  </p:childTnLst>
                                </p:cTn>
                              </p:par>
                            </p:childTnLst>
                          </p:cTn>
                        </p:par>
                      </p:childTnLst>
                    </p:cTn>
                  </p:par>
                  <p:par>
                    <p:cTn id="123" fill="hold">
                      <p:stCondLst>
                        <p:cond delay="indefinite"/>
                      </p:stCondLst>
                      <p:childTnLst>
                        <p:par>
                          <p:cTn id="124" fill="hold">
                            <p:stCondLst>
                              <p:cond delay="0"/>
                            </p:stCondLst>
                            <p:childTnLst>
                              <p:par>
                                <p:cTn id="125" presetID="3" presetClass="entr" presetSubtype="10" fill="hold" grpId="0" nodeType="clickEffect">
                                  <p:stCondLst>
                                    <p:cond delay="0"/>
                                  </p:stCondLst>
                                  <p:childTnLst>
                                    <p:set>
                                      <p:cBhvr>
                                        <p:cTn id="126" dur="1" fill="hold">
                                          <p:stCondLst>
                                            <p:cond delay="0"/>
                                          </p:stCondLst>
                                        </p:cTn>
                                        <p:tgtEl>
                                          <p:spTgt spid="616474"/>
                                        </p:tgtEl>
                                        <p:attrNameLst>
                                          <p:attrName>style.visibility</p:attrName>
                                        </p:attrNameLst>
                                      </p:cBhvr>
                                      <p:to>
                                        <p:strVal val="visible"/>
                                      </p:to>
                                    </p:set>
                                    <p:animEffect transition="in" filter="blinds(horizontal)">
                                      <p:cBhvr>
                                        <p:cTn id="127" dur="500"/>
                                        <p:tgtEl>
                                          <p:spTgt spid="616474"/>
                                        </p:tgtEl>
                                      </p:cBhvr>
                                    </p:animEffect>
                                  </p:childTnLst>
                                </p:cTn>
                              </p:par>
                            </p:childTnLst>
                          </p:cTn>
                        </p:par>
                      </p:childTnLst>
                    </p:cTn>
                  </p:par>
                  <p:par>
                    <p:cTn id="128" fill="hold">
                      <p:stCondLst>
                        <p:cond delay="indefinite"/>
                      </p:stCondLst>
                      <p:childTnLst>
                        <p:par>
                          <p:cTn id="129" fill="hold">
                            <p:stCondLst>
                              <p:cond delay="0"/>
                            </p:stCondLst>
                            <p:childTnLst>
                              <p:par>
                                <p:cTn id="130" presetID="3" presetClass="entr" presetSubtype="10" fill="hold" nodeType="clickEffect">
                                  <p:stCondLst>
                                    <p:cond delay="0"/>
                                  </p:stCondLst>
                                  <p:childTnLst>
                                    <p:set>
                                      <p:cBhvr>
                                        <p:cTn id="131" dur="1" fill="hold">
                                          <p:stCondLst>
                                            <p:cond delay="0"/>
                                          </p:stCondLst>
                                        </p:cTn>
                                        <p:tgtEl>
                                          <p:spTgt spid="10"/>
                                        </p:tgtEl>
                                        <p:attrNameLst>
                                          <p:attrName>style.visibility</p:attrName>
                                        </p:attrNameLst>
                                      </p:cBhvr>
                                      <p:to>
                                        <p:strVal val="visible"/>
                                      </p:to>
                                    </p:set>
                                    <p:animEffect transition="in" filter="blinds(horizontal)">
                                      <p:cBhvr>
                                        <p:cTn id="1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6451" grpId="0" autoUpdateAnimBg="0"/>
      <p:bldP spid="616452" grpId="0" autoUpdateAnimBg="0"/>
      <p:bldP spid="616453" grpId="0" autoUpdateAnimBg="0"/>
      <p:bldP spid="616460" grpId="0" autoUpdateAnimBg="0"/>
      <p:bldP spid="616461" grpId="0" autoUpdateAnimBg="0"/>
      <p:bldP spid="616462" grpId="0" autoUpdateAnimBg="0"/>
      <p:bldP spid="616466" grpId="0" autoUpdateAnimBg="0"/>
      <p:bldP spid="616467" grpId="0" autoUpdateAnimBg="0"/>
      <p:bldP spid="616468" grpId="0" autoUpdateAnimBg="0"/>
      <p:bldP spid="616469" grpId="0" autoUpdateAnimBg="0"/>
      <p:bldP spid="616470" grpId="0" autoUpdateAnimBg="0"/>
      <p:bldP spid="616471" grpId="0" autoUpdateAnimBg="0"/>
      <p:bldP spid="616472" grpId="0" autoUpdateAnimBg="0"/>
      <p:bldP spid="616473" grpId="0" autoUpdateAnimBg="0"/>
      <p:bldP spid="616474"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Text Box 2"/>
          <p:cNvSpPr txBox="1">
            <a:spLocks noChangeArrowheads="1"/>
          </p:cNvSpPr>
          <p:nvPr/>
        </p:nvSpPr>
        <p:spPr bwMode="auto">
          <a:xfrm>
            <a:off x="381000" y="381000"/>
            <a:ext cx="1816100" cy="519113"/>
          </a:xfrm>
          <a:prstGeom prst="rect">
            <a:avLst/>
          </a:prstGeom>
          <a:noFill/>
          <a:ln w="9525">
            <a:noFill/>
            <a:miter lim="800000"/>
            <a:headEnd/>
            <a:tailEnd/>
          </a:ln>
          <a:effectLst/>
        </p:spPr>
        <p:txBody>
          <a:bodyPr wrap="none">
            <a:spAutoFit/>
          </a:bodyPr>
          <a:lstStyle/>
          <a:p>
            <a:pPr>
              <a:spcBef>
                <a:spcPct val="0"/>
              </a:spcBef>
            </a:pPr>
            <a:r>
              <a:rPr lang="zh-CN" altLang="en-US" sz="2800">
                <a:latin typeface="Times New Roman" pitchFamily="18" charset="0"/>
              </a:rPr>
              <a:t>⑧ </a:t>
            </a:r>
            <a:r>
              <a:rPr lang="en-US" altLang="zh-CN" sz="2800">
                <a:latin typeface="Times New Roman" pitchFamily="18" charset="0"/>
              </a:rPr>
              <a:t>LDA  X</a:t>
            </a:r>
          </a:p>
        </p:txBody>
      </p:sp>
      <p:sp>
        <p:nvSpPr>
          <p:cNvPr id="617475" name="Text Box 3"/>
          <p:cNvSpPr txBox="1">
            <a:spLocks noChangeArrowheads="1"/>
          </p:cNvSpPr>
          <p:nvPr/>
        </p:nvSpPr>
        <p:spPr bwMode="auto">
          <a:xfrm>
            <a:off x="381000" y="2514600"/>
            <a:ext cx="1795463" cy="519113"/>
          </a:xfrm>
          <a:prstGeom prst="rect">
            <a:avLst/>
          </a:prstGeom>
          <a:noFill/>
          <a:ln w="9525">
            <a:noFill/>
            <a:miter lim="800000"/>
            <a:headEnd/>
            <a:tailEnd/>
          </a:ln>
          <a:effectLst/>
        </p:spPr>
        <p:txBody>
          <a:bodyPr wrap="none">
            <a:spAutoFit/>
          </a:bodyPr>
          <a:lstStyle/>
          <a:p>
            <a:pPr>
              <a:spcBef>
                <a:spcPct val="0"/>
              </a:spcBef>
            </a:pPr>
            <a:r>
              <a:rPr lang="zh-CN" altLang="en-US" sz="2800">
                <a:latin typeface="Times New Roman" pitchFamily="18" charset="0"/>
              </a:rPr>
              <a:t>⑨ </a:t>
            </a:r>
            <a:r>
              <a:rPr lang="en-US" altLang="zh-CN" sz="2800">
                <a:latin typeface="Times New Roman" pitchFamily="18" charset="0"/>
              </a:rPr>
              <a:t>JMP  X</a:t>
            </a:r>
          </a:p>
        </p:txBody>
      </p:sp>
      <p:sp>
        <p:nvSpPr>
          <p:cNvPr id="617476" name="Text Box 4"/>
          <p:cNvSpPr txBox="1">
            <a:spLocks noChangeArrowheads="1"/>
          </p:cNvSpPr>
          <p:nvPr/>
        </p:nvSpPr>
        <p:spPr bwMode="auto">
          <a:xfrm>
            <a:off x="381000" y="4648200"/>
            <a:ext cx="1816100" cy="519113"/>
          </a:xfrm>
          <a:prstGeom prst="rect">
            <a:avLst/>
          </a:prstGeom>
          <a:noFill/>
          <a:ln w="9525">
            <a:noFill/>
            <a:miter lim="800000"/>
            <a:headEnd/>
            <a:tailEnd/>
          </a:ln>
          <a:effectLst/>
        </p:spPr>
        <p:txBody>
          <a:bodyPr wrap="none">
            <a:spAutoFit/>
          </a:bodyPr>
          <a:lstStyle/>
          <a:p>
            <a:pPr>
              <a:spcBef>
                <a:spcPct val="0"/>
              </a:spcBef>
            </a:pPr>
            <a:r>
              <a:rPr lang="zh-CN" altLang="en-US" sz="2800">
                <a:latin typeface="Times New Roman" pitchFamily="18" charset="0"/>
              </a:rPr>
              <a:t>⑩ </a:t>
            </a:r>
            <a:r>
              <a:rPr lang="en-US" altLang="zh-CN" sz="2800">
                <a:latin typeface="Times New Roman" pitchFamily="18" charset="0"/>
              </a:rPr>
              <a:t>BAN  X</a:t>
            </a:r>
          </a:p>
        </p:txBody>
      </p:sp>
      <p:sp>
        <p:nvSpPr>
          <p:cNvPr id="617477" name="Text Box 5"/>
          <p:cNvSpPr txBox="1">
            <a:spLocks noChangeArrowheads="1"/>
          </p:cNvSpPr>
          <p:nvPr/>
        </p:nvSpPr>
        <p:spPr bwMode="auto">
          <a:xfrm>
            <a:off x="2640013" y="381000"/>
            <a:ext cx="471487" cy="457200"/>
          </a:xfrm>
          <a:prstGeom prst="rect">
            <a:avLst/>
          </a:prstGeom>
          <a:noFill/>
          <a:ln w="9525">
            <a:noFill/>
            <a:miter lim="800000"/>
            <a:headEnd/>
            <a:tailEnd/>
          </a:ln>
          <a:effectLst/>
        </p:spPr>
        <p:txBody>
          <a:bodyPr wrap="none">
            <a:spAutoFit/>
          </a:bodyPr>
          <a:lstStyle/>
          <a:p>
            <a:pPr>
              <a:spcBef>
                <a:spcPct val="0"/>
              </a:spcBef>
            </a:pPr>
            <a:r>
              <a:rPr lang="en-US" altLang="zh-CN" sz="2400" i="1">
                <a:solidFill>
                  <a:schemeClr val="folHlink"/>
                </a:solidFill>
                <a:latin typeface="Times New Roman" pitchFamily="18" charset="0"/>
              </a:rPr>
              <a:t>T</a:t>
            </a:r>
            <a:r>
              <a:rPr lang="en-US" altLang="zh-CN" sz="2400" baseline="-25000">
                <a:solidFill>
                  <a:schemeClr val="folHlink"/>
                </a:solidFill>
                <a:latin typeface="Times New Roman" pitchFamily="18" charset="0"/>
              </a:rPr>
              <a:t>0</a:t>
            </a:r>
            <a:endParaRPr lang="zh-CN" altLang="en-US" sz="2400" baseline="-25000">
              <a:solidFill>
                <a:schemeClr val="folHlink"/>
              </a:solidFill>
              <a:latin typeface="Times New Roman" pitchFamily="18" charset="0"/>
            </a:endParaRPr>
          </a:p>
        </p:txBody>
      </p:sp>
      <p:sp>
        <p:nvSpPr>
          <p:cNvPr id="617478" name="Text Box 6"/>
          <p:cNvSpPr txBox="1">
            <a:spLocks noChangeArrowheads="1"/>
          </p:cNvSpPr>
          <p:nvPr/>
        </p:nvSpPr>
        <p:spPr bwMode="auto">
          <a:xfrm>
            <a:off x="2640013" y="1103313"/>
            <a:ext cx="471487" cy="457200"/>
          </a:xfrm>
          <a:prstGeom prst="rect">
            <a:avLst/>
          </a:prstGeom>
          <a:noFill/>
          <a:ln w="9525">
            <a:noFill/>
            <a:miter lim="800000"/>
            <a:headEnd/>
            <a:tailEnd/>
          </a:ln>
          <a:effectLst/>
        </p:spPr>
        <p:txBody>
          <a:bodyPr wrap="none">
            <a:spAutoFit/>
          </a:bodyPr>
          <a:lstStyle/>
          <a:p>
            <a:pPr>
              <a:spcBef>
                <a:spcPct val="0"/>
              </a:spcBef>
            </a:pPr>
            <a:r>
              <a:rPr lang="en-US" altLang="zh-CN" sz="2400" i="1">
                <a:solidFill>
                  <a:schemeClr val="folHlink"/>
                </a:solidFill>
                <a:latin typeface="Times New Roman" pitchFamily="18" charset="0"/>
              </a:rPr>
              <a:t>T</a:t>
            </a:r>
            <a:r>
              <a:rPr lang="en-US" altLang="zh-CN" sz="2400" baseline="-25000">
                <a:solidFill>
                  <a:schemeClr val="folHlink"/>
                </a:solidFill>
                <a:latin typeface="Times New Roman" pitchFamily="18" charset="0"/>
              </a:rPr>
              <a:t>1</a:t>
            </a:r>
            <a:endParaRPr lang="zh-CN" altLang="en-US" sz="2400">
              <a:solidFill>
                <a:schemeClr val="folHlink"/>
              </a:solidFill>
              <a:latin typeface="Times New Roman" pitchFamily="18" charset="0"/>
            </a:endParaRPr>
          </a:p>
        </p:txBody>
      </p:sp>
      <p:sp>
        <p:nvSpPr>
          <p:cNvPr id="617479" name="Text Box 7"/>
          <p:cNvSpPr txBox="1">
            <a:spLocks noChangeArrowheads="1"/>
          </p:cNvSpPr>
          <p:nvPr/>
        </p:nvSpPr>
        <p:spPr bwMode="auto">
          <a:xfrm>
            <a:off x="2640013" y="1825625"/>
            <a:ext cx="471487" cy="457200"/>
          </a:xfrm>
          <a:prstGeom prst="rect">
            <a:avLst/>
          </a:prstGeom>
          <a:noFill/>
          <a:ln w="9525">
            <a:noFill/>
            <a:miter lim="800000"/>
            <a:headEnd/>
            <a:tailEnd/>
          </a:ln>
          <a:effectLst/>
        </p:spPr>
        <p:txBody>
          <a:bodyPr wrap="none">
            <a:spAutoFit/>
          </a:bodyPr>
          <a:lstStyle/>
          <a:p>
            <a:pPr>
              <a:spcBef>
                <a:spcPct val="0"/>
              </a:spcBef>
            </a:pPr>
            <a:r>
              <a:rPr lang="en-US" altLang="zh-CN" sz="2400" i="1">
                <a:solidFill>
                  <a:schemeClr val="folHlink"/>
                </a:solidFill>
                <a:latin typeface="Times New Roman" pitchFamily="18" charset="0"/>
              </a:rPr>
              <a:t>T</a:t>
            </a:r>
            <a:r>
              <a:rPr lang="en-US" altLang="zh-CN" sz="2400" baseline="-25000">
                <a:solidFill>
                  <a:schemeClr val="folHlink"/>
                </a:solidFill>
                <a:latin typeface="Times New Roman" pitchFamily="18" charset="0"/>
              </a:rPr>
              <a:t>2</a:t>
            </a:r>
            <a:endParaRPr lang="zh-CN" altLang="en-US" sz="2400" baseline="-25000">
              <a:solidFill>
                <a:schemeClr val="folHlink"/>
              </a:solidFill>
              <a:latin typeface="Times New Roman" pitchFamily="18" charset="0"/>
            </a:endParaRPr>
          </a:p>
        </p:txBody>
      </p:sp>
      <p:grpSp>
        <p:nvGrpSpPr>
          <p:cNvPr id="2" name="Group 37"/>
          <p:cNvGrpSpPr>
            <a:grpSpLocks/>
          </p:cNvGrpSpPr>
          <p:nvPr/>
        </p:nvGrpSpPr>
        <p:grpSpPr bwMode="auto">
          <a:xfrm>
            <a:off x="3386138" y="381000"/>
            <a:ext cx="2684462" cy="457200"/>
            <a:chOff x="2133" y="240"/>
            <a:chExt cx="1691" cy="288"/>
          </a:xfrm>
        </p:grpSpPr>
        <p:sp>
          <p:nvSpPr>
            <p:cNvPr id="617481" name="Text Box 9"/>
            <p:cNvSpPr txBox="1">
              <a:spLocks noChangeArrowheads="1"/>
            </p:cNvSpPr>
            <p:nvPr/>
          </p:nvSpPr>
          <p:spPr bwMode="auto">
            <a:xfrm>
              <a:off x="2133" y="240"/>
              <a:ext cx="1691" cy="288"/>
            </a:xfrm>
            <a:prstGeom prst="rect">
              <a:avLst/>
            </a:prstGeom>
            <a:noFill/>
            <a:ln w="9525">
              <a:noFill/>
              <a:miter lim="800000"/>
              <a:headEnd/>
              <a:tailEnd/>
            </a:ln>
            <a:effectLst/>
          </p:spPr>
          <p:txBody>
            <a:bodyPr wrap="none">
              <a:spAutoFit/>
            </a:bodyPr>
            <a:lstStyle/>
            <a:p>
              <a:pPr>
                <a:spcBef>
                  <a:spcPct val="0"/>
                </a:spcBef>
              </a:pPr>
              <a:r>
                <a:rPr lang="en-US" altLang="zh-CN" sz="2400">
                  <a:latin typeface="Times New Roman" pitchFamily="18" charset="0"/>
                </a:rPr>
                <a:t>Ad ( IR )        MAR</a:t>
              </a:r>
            </a:p>
          </p:txBody>
        </p:sp>
        <p:sp>
          <p:nvSpPr>
            <p:cNvPr id="617482" name="Line 10"/>
            <p:cNvSpPr>
              <a:spLocks noChangeShapeType="1"/>
            </p:cNvSpPr>
            <p:nvPr/>
          </p:nvSpPr>
          <p:spPr bwMode="auto">
            <a:xfrm>
              <a:off x="2976" y="385"/>
              <a:ext cx="288" cy="0"/>
            </a:xfrm>
            <a:prstGeom prst="line">
              <a:avLst/>
            </a:prstGeom>
            <a:noFill/>
            <a:ln w="28575">
              <a:solidFill>
                <a:schemeClr val="tx1"/>
              </a:solidFill>
              <a:round/>
              <a:headEnd/>
              <a:tailEnd type="stealth" w="med" len="med"/>
            </a:ln>
            <a:effectLst/>
          </p:spPr>
          <p:txBody>
            <a:bodyPr wrap="none"/>
            <a:lstStyle/>
            <a:p>
              <a:endParaRPr lang="zh-CN" altLang="en-US"/>
            </a:p>
          </p:txBody>
        </p:sp>
      </p:grpSp>
      <p:grpSp>
        <p:nvGrpSpPr>
          <p:cNvPr id="3" name="Group 39"/>
          <p:cNvGrpSpPr>
            <a:grpSpLocks/>
          </p:cNvGrpSpPr>
          <p:nvPr/>
        </p:nvGrpSpPr>
        <p:grpSpPr bwMode="auto">
          <a:xfrm>
            <a:off x="3402013" y="1103313"/>
            <a:ext cx="2970212" cy="457200"/>
            <a:chOff x="2143" y="695"/>
            <a:chExt cx="1871" cy="288"/>
          </a:xfrm>
        </p:grpSpPr>
        <p:sp>
          <p:nvSpPr>
            <p:cNvPr id="617484" name="Text Box 12"/>
            <p:cNvSpPr txBox="1">
              <a:spLocks noChangeArrowheads="1"/>
            </p:cNvSpPr>
            <p:nvPr/>
          </p:nvSpPr>
          <p:spPr bwMode="auto">
            <a:xfrm>
              <a:off x="2143" y="695"/>
              <a:ext cx="1871" cy="288"/>
            </a:xfrm>
            <a:prstGeom prst="rect">
              <a:avLst/>
            </a:prstGeom>
            <a:noFill/>
            <a:ln w="9525">
              <a:noFill/>
              <a:miter lim="800000"/>
              <a:headEnd/>
              <a:tailEnd/>
            </a:ln>
            <a:effectLst/>
          </p:spPr>
          <p:txBody>
            <a:bodyPr wrap="none">
              <a:spAutoFit/>
            </a:bodyPr>
            <a:lstStyle/>
            <a:p>
              <a:pPr>
                <a:spcBef>
                  <a:spcPct val="0"/>
                </a:spcBef>
              </a:pPr>
              <a:r>
                <a:rPr lang="en-US" altLang="zh-CN" sz="2400">
                  <a:latin typeface="Times New Roman" pitchFamily="18" charset="0"/>
                </a:rPr>
                <a:t>M ( MAR )        MDR</a:t>
              </a:r>
            </a:p>
          </p:txBody>
        </p:sp>
        <p:sp>
          <p:nvSpPr>
            <p:cNvPr id="617485" name="Line 13"/>
            <p:cNvSpPr>
              <a:spLocks noChangeShapeType="1"/>
            </p:cNvSpPr>
            <p:nvPr/>
          </p:nvSpPr>
          <p:spPr bwMode="auto">
            <a:xfrm>
              <a:off x="3168" y="840"/>
              <a:ext cx="288" cy="0"/>
            </a:xfrm>
            <a:prstGeom prst="line">
              <a:avLst/>
            </a:prstGeom>
            <a:noFill/>
            <a:ln w="28575">
              <a:solidFill>
                <a:schemeClr val="tx1"/>
              </a:solidFill>
              <a:round/>
              <a:headEnd/>
              <a:tailEnd type="stealth" w="med" len="med"/>
            </a:ln>
            <a:effectLst/>
          </p:spPr>
          <p:txBody>
            <a:bodyPr wrap="none"/>
            <a:lstStyle/>
            <a:p>
              <a:endParaRPr lang="zh-CN" altLang="en-US"/>
            </a:p>
          </p:txBody>
        </p:sp>
      </p:grpSp>
      <p:grpSp>
        <p:nvGrpSpPr>
          <p:cNvPr id="4" name="Group 40"/>
          <p:cNvGrpSpPr>
            <a:grpSpLocks/>
          </p:cNvGrpSpPr>
          <p:nvPr/>
        </p:nvGrpSpPr>
        <p:grpSpPr bwMode="auto">
          <a:xfrm>
            <a:off x="3402013" y="1825625"/>
            <a:ext cx="1963737" cy="457200"/>
            <a:chOff x="2143" y="1150"/>
            <a:chExt cx="1237" cy="288"/>
          </a:xfrm>
        </p:grpSpPr>
        <p:sp>
          <p:nvSpPr>
            <p:cNvPr id="617487" name="Text Box 15"/>
            <p:cNvSpPr txBox="1">
              <a:spLocks noChangeArrowheads="1"/>
            </p:cNvSpPr>
            <p:nvPr/>
          </p:nvSpPr>
          <p:spPr bwMode="auto">
            <a:xfrm>
              <a:off x="2143" y="1150"/>
              <a:ext cx="1237" cy="288"/>
            </a:xfrm>
            <a:prstGeom prst="rect">
              <a:avLst/>
            </a:prstGeom>
            <a:noFill/>
            <a:ln w="9525">
              <a:noFill/>
              <a:miter lim="800000"/>
              <a:headEnd/>
              <a:tailEnd/>
            </a:ln>
            <a:effectLst/>
          </p:spPr>
          <p:txBody>
            <a:bodyPr wrap="none">
              <a:spAutoFit/>
            </a:bodyPr>
            <a:lstStyle/>
            <a:p>
              <a:pPr>
                <a:spcBef>
                  <a:spcPct val="0"/>
                </a:spcBef>
              </a:pPr>
              <a:r>
                <a:rPr lang="en-US" altLang="zh-CN" sz="2400">
                  <a:latin typeface="Times New Roman" pitchFamily="18" charset="0"/>
                </a:rPr>
                <a:t>MDR        AC</a:t>
              </a:r>
            </a:p>
          </p:txBody>
        </p:sp>
        <p:sp>
          <p:nvSpPr>
            <p:cNvPr id="617488" name="Line 16"/>
            <p:cNvSpPr>
              <a:spLocks noChangeShapeType="1"/>
            </p:cNvSpPr>
            <p:nvPr/>
          </p:nvSpPr>
          <p:spPr bwMode="auto">
            <a:xfrm>
              <a:off x="2718" y="1295"/>
              <a:ext cx="288" cy="0"/>
            </a:xfrm>
            <a:prstGeom prst="line">
              <a:avLst/>
            </a:prstGeom>
            <a:noFill/>
            <a:ln w="28575">
              <a:solidFill>
                <a:schemeClr val="tx1"/>
              </a:solidFill>
              <a:round/>
              <a:headEnd/>
              <a:tailEnd type="stealth" w="med" len="med"/>
            </a:ln>
            <a:effectLst/>
          </p:spPr>
          <p:txBody>
            <a:bodyPr wrap="none"/>
            <a:lstStyle/>
            <a:p>
              <a:endParaRPr lang="zh-CN" altLang="en-US"/>
            </a:p>
          </p:txBody>
        </p:sp>
      </p:grpSp>
      <p:sp>
        <p:nvSpPr>
          <p:cNvPr id="617489" name="Text Box 17"/>
          <p:cNvSpPr txBox="1">
            <a:spLocks noChangeArrowheads="1"/>
          </p:cNvSpPr>
          <p:nvPr/>
        </p:nvSpPr>
        <p:spPr bwMode="auto">
          <a:xfrm>
            <a:off x="2640013" y="2547938"/>
            <a:ext cx="471487" cy="457200"/>
          </a:xfrm>
          <a:prstGeom prst="rect">
            <a:avLst/>
          </a:prstGeom>
          <a:noFill/>
          <a:ln w="9525">
            <a:noFill/>
            <a:miter lim="800000"/>
            <a:headEnd/>
            <a:tailEnd/>
          </a:ln>
          <a:effectLst/>
        </p:spPr>
        <p:txBody>
          <a:bodyPr wrap="none">
            <a:spAutoFit/>
          </a:bodyPr>
          <a:lstStyle/>
          <a:p>
            <a:pPr>
              <a:spcBef>
                <a:spcPct val="0"/>
              </a:spcBef>
            </a:pPr>
            <a:r>
              <a:rPr lang="en-US" altLang="zh-CN" sz="2400" i="1">
                <a:solidFill>
                  <a:schemeClr val="folHlink"/>
                </a:solidFill>
                <a:latin typeface="Times New Roman" pitchFamily="18" charset="0"/>
              </a:rPr>
              <a:t>T</a:t>
            </a:r>
            <a:r>
              <a:rPr lang="en-US" altLang="zh-CN" sz="2400" baseline="-25000">
                <a:solidFill>
                  <a:schemeClr val="folHlink"/>
                </a:solidFill>
                <a:latin typeface="Times New Roman" pitchFamily="18" charset="0"/>
              </a:rPr>
              <a:t>0</a:t>
            </a:r>
            <a:endParaRPr lang="zh-CN" altLang="en-US" sz="2400" baseline="-25000">
              <a:solidFill>
                <a:schemeClr val="folHlink"/>
              </a:solidFill>
              <a:latin typeface="Times New Roman" pitchFamily="18" charset="0"/>
            </a:endParaRPr>
          </a:p>
        </p:txBody>
      </p:sp>
      <p:sp>
        <p:nvSpPr>
          <p:cNvPr id="617490" name="Text Box 18"/>
          <p:cNvSpPr txBox="1">
            <a:spLocks noChangeArrowheads="1"/>
          </p:cNvSpPr>
          <p:nvPr/>
        </p:nvSpPr>
        <p:spPr bwMode="auto">
          <a:xfrm>
            <a:off x="2640013" y="3270250"/>
            <a:ext cx="471487" cy="457200"/>
          </a:xfrm>
          <a:prstGeom prst="rect">
            <a:avLst/>
          </a:prstGeom>
          <a:noFill/>
          <a:ln w="9525">
            <a:noFill/>
            <a:miter lim="800000"/>
            <a:headEnd/>
            <a:tailEnd/>
          </a:ln>
          <a:effectLst/>
        </p:spPr>
        <p:txBody>
          <a:bodyPr wrap="none">
            <a:spAutoFit/>
          </a:bodyPr>
          <a:lstStyle/>
          <a:p>
            <a:pPr>
              <a:spcBef>
                <a:spcPct val="0"/>
              </a:spcBef>
            </a:pPr>
            <a:r>
              <a:rPr lang="en-US" altLang="zh-CN" sz="2400" i="1">
                <a:solidFill>
                  <a:schemeClr val="folHlink"/>
                </a:solidFill>
                <a:latin typeface="Times New Roman" pitchFamily="18" charset="0"/>
              </a:rPr>
              <a:t>T</a:t>
            </a:r>
            <a:r>
              <a:rPr lang="en-US" altLang="zh-CN" sz="2400" baseline="-25000">
                <a:solidFill>
                  <a:schemeClr val="folHlink"/>
                </a:solidFill>
                <a:latin typeface="Times New Roman" pitchFamily="18" charset="0"/>
              </a:rPr>
              <a:t>1</a:t>
            </a:r>
            <a:endParaRPr lang="zh-CN" altLang="en-US" sz="2400">
              <a:solidFill>
                <a:schemeClr val="folHlink"/>
              </a:solidFill>
              <a:latin typeface="Times New Roman" pitchFamily="18" charset="0"/>
            </a:endParaRPr>
          </a:p>
        </p:txBody>
      </p:sp>
      <p:sp>
        <p:nvSpPr>
          <p:cNvPr id="617491" name="Text Box 19"/>
          <p:cNvSpPr txBox="1">
            <a:spLocks noChangeArrowheads="1"/>
          </p:cNvSpPr>
          <p:nvPr/>
        </p:nvSpPr>
        <p:spPr bwMode="auto">
          <a:xfrm>
            <a:off x="2640013" y="3992563"/>
            <a:ext cx="471487" cy="457200"/>
          </a:xfrm>
          <a:prstGeom prst="rect">
            <a:avLst/>
          </a:prstGeom>
          <a:noFill/>
          <a:ln w="9525">
            <a:noFill/>
            <a:miter lim="800000"/>
            <a:headEnd/>
            <a:tailEnd/>
          </a:ln>
          <a:effectLst/>
        </p:spPr>
        <p:txBody>
          <a:bodyPr wrap="none">
            <a:spAutoFit/>
          </a:bodyPr>
          <a:lstStyle/>
          <a:p>
            <a:pPr>
              <a:spcBef>
                <a:spcPct val="0"/>
              </a:spcBef>
            </a:pPr>
            <a:r>
              <a:rPr lang="en-US" altLang="zh-CN" sz="2400" i="1">
                <a:solidFill>
                  <a:schemeClr val="folHlink"/>
                </a:solidFill>
                <a:latin typeface="Times New Roman" pitchFamily="18" charset="0"/>
              </a:rPr>
              <a:t>T</a:t>
            </a:r>
            <a:r>
              <a:rPr lang="en-US" altLang="zh-CN" sz="2400" baseline="-25000">
                <a:solidFill>
                  <a:schemeClr val="folHlink"/>
                </a:solidFill>
                <a:latin typeface="Times New Roman" pitchFamily="18" charset="0"/>
              </a:rPr>
              <a:t>2</a:t>
            </a:r>
            <a:endParaRPr lang="zh-CN" altLang="en-US" sz="2400" baseline="-25000">
              <a:solidFill>
                <a:schemeClr val="folHlink"/>
              </a:solidFill>
              <a:latin typeface="Times New Roman" pitchFamily="18" charset="0"/>
            </a:endParaRPr>
          </a:p>
        </p:txBody>
      </p:sp>
      <p:sp>
        <p:nvSpPr>
          <p:cNvPr id="617492" name="Text Box 20"/>
          <p:cNvSpPr txBox="1">
            <a:spLocks noChangeArrowheads="1"/>
          </p:cNvSpPr>
          <p:nvPr/>
        </p:nvSpPr>
        <p:spPr bwMode="auto">
          <a:xfrm>
            <a:off x="2640013" y="4714875"/>
            <a:ext cx="471487" cy="457200"/>
          </a:xfrm>
          <a:prstGeom prst="rect">
            <a:avLst/>
          </a:prstGeom>
          <a:noFill/>
          <a:ln w="9525">
            <a:noFill/>
            <a:miter lim="800000"/>
            <a:headEnd/>
            <a:tailEnd/>
          </a:ln>
          <a:effectLst/>
        </p:spPr>
        <p:txBody>
          <a:bodyPr wrap="none">
            <a:spAutoFit/>
          </a:bodyPr>
          <a:lstStyle/>
          <a:p>
            <a:pPr>
              <a:spcBef>
                <a:spcPct val="0"/>
              </a:spcBef>
            </a:pPr>
            <a:r>
              <a:rPr lang="en-US" altLang="zh-CN" sz="2400" i="1">
                <a:solidFill>
                  <a:schemeClr val="folHlink"/>
                </a:solidFill>
                <a:latin typeface="Times New Roman" pitchFamily="18" charset="0"/>
              </a:rPr>
              <a:t>T</a:t>
            </a:r>
            <a:r>
              <a:rPr lang="en-US" altLang="zh-CN" sz="2400" baseline="-25000">
                <a:solidFill>
                  <a:schemeClr val="folHlink"/>
                </a:solidFill>
                <a:latin typeface="Times New Roman" pitchFamily="18" charset="0"/>
              </a:rPr>
              <a:t>0</a:t>
            </a:r>
            <a:endParaRPr lang="zh-CN" altLang="en-US" sz="2400" baseline="-25000">
              <a:solidFill>
                <a:schemeClr val="folHlink"/>
              </a:solidFill>
              <a:latin typeface="Times New Roman" pitchFamily="18" charset="0"/>
            </a:endParaRPr>
          </a:p>
        </p:txBody>
      </p:sp>
      <p:sp>
        <p:nvSpPr>
          <p:cNvPr id="617493" name="Text Box 21"/>
          <p:cNvSpPr txBox="1">
            <a:spLocks noChangeArrowheads="1"/>
          </p:cNvSpPr>
          <p:nvPr/>
        </p:nvSpPr>
        <p:spPr bwMode="auto">
          <a:xfrm>
            <a:off x="2640013" y="5437188"/>
            <a:ext cx="471487" cy="457200"/>
          </a:xfrm>
          <a:prstGeom prst="rect">
            <a:avLst/>
          </a:prstGeom>
          <a:noFill/>
          <a:ln w="9525">
            <a:noFill/>
            <a:miter lim="800000"/>
            <a:headEnd/>
            <a:tailEnd/>
          </a:ln>
          <a:effectLst/>
        </p:spPr>
        <p:txBody>
          <a:bodyPr wrap="none">
            <a:spAutoFit/>
          </a:bodyPr>
          <a:lstStyle/>
          <a:p>
            <a:pPr>
              <a:spcBef>
                <a:spcPct val="0"/>
              </a:spcBef>
            </a:pPr>
            <a:r>
              <a:rPr lang="en-US" altLang="zh-CN" sz="2400" i="1">
                <a:solidFill>
                  <a:schemeClr val="folHlink"/>
                </a:solidFill>
                <a:latin typeface="Times New Roman" pitchFamily="18" charset="0"/>
              </a:rPr>
              <a:t>T</a:t>
            </a:r>
            <a:r>
              <a:rPr lang="en-US" altLang="zh-CN" sz="2400" baseline="-25000">
                <a:solidFill>
                  <a:schemeClr val="folHlink"/>
                </a:solidFill>
                <a:latin typeface="Times New Roman" pitchFamily="18" charset="0"/>
              </a:rPr>
              <a:t>1</a:t>
            </a:r>
            <a:endParaRPr lang="zh-CN" altLang="en-US" sz="2400">
              <a:solidFill>
                <a:schemeClr val="folHlink"/>
              </a:solidFill>
              <a:latin typeface="Times New Roman" pitchFamily="18" charset="0"/>
            </a:endParaRPr>
          </a:p>
        </p:txBody>
      </p:sp>
      <p:sp>
        <p:nvSpPr>
          <p:cNvPr id="617494" name="Text Box 22"/>
          <p:cNvSpPr txBox="1">
            <a:spLocks noChangeArrowheads="1"/>
          </p:cNvSpPr>
          <p:nvPr/>
        </p:nvSpPr>
        <p:spPr bwMode="auto">
          <a:xfrm>
            <a:off x="2640013" y="6161088"/>
            <a:ext cx="471487" cy="457200"/>
          </a:xfrm>
          <a:prstGeom prst="rect">
            <a:avLst/>
          </a:prstGeom>
          <a:noFill/>
          <a:ln w="9525">
            <a:noFill/>
            <a:miter lim="800000"/>
            <a:headEnd/>
            <a:tailEnd/>
          </a:ln>
          <a:effectLst/>
        </p:spPr>
        <p:txBody>
          <a:bodyPr wrap="none">
            <a:spAutoFit/>
          </a:bodyPr>
          <a:lstStyle/>
          <a:p>
            <a:pPr>
              <a:spcBef>
                <a:spcPct val="0"/>
              </a:spcBef>
            </a:pPr>
            <a:r>
              <a:rPr lang="en-US" altLang="zh-CN" sz="2400" i="1">
                <a:solidFill>
                  <a:schemeClr val="folHlink"/>
                </a:solidFill>
                <a:latin typeface="Times New Roman" pitchFamily="18" charset="0"/>
              </a:rPr>
              <a:t>T</a:t>
            </a:r>
            <a:r>
              <a:rPr lang="en-US" altLang="zh-CN" sz="2400" baseline="-25000">
                <a:solidFill>
                  <a:schemeClr val="folHlink"/>
                </a:solidFill>
                <a:latin typeface="Times New Roman" pitchFamily="18" charset="0"/>
              </a:rPr>
              <a:t>2</a:t>
            </a:r>
            <a:endParaRPr lang="zh-CN" altLang="en-US" sz="2400" baseline="-25000">
              <a:solidFill>
                <a:schemeClr val="folHlink"/>
              </a:solidFill>
              <a:latin typeface="Times New Roman" pitchFamily="18" charset="0"/>
            </a:endParaRPr>
          </a:p>
        </p:txBody>
      </p:sp>
      <p:grpSp>
        <p:nvGrpSpPr>
          <p:cNvPr id="5" name="Group 23"/>
          <p:cNvGrpSpPr>
            <a:grpSpLocks/>
          </p:cNvGrpSpPr>
          <p:nvPr/>
        </p:nvGrpSpPr>
        <p:grpSpPr bwMode="auto">
          <a:xfrm>
            <a:off x="3386138" y="3992563"/>
            <a:ext cx="2362200" cy="457200"/>
            <a:chOff x="2133" y="2633"/>
            <a:chExt cx="1488" cy="288"/>
          </a:xfrm>
        </p:grpSpPr>
        <p:sp>
          <p:nvSpPr>
            <p:cNvPr id="617496" name="Text Box 24"/>
            <p:cNvSpPr txBox="1">
              <a:spLocks noChangeArrowheads="1"/>
            </p:cNvSpPr>
            <p:nvPr/>
          </p:nvSpPr>
          <p:spPr bwMode="auto">
            <a:xfrm>
              <a:off x="2133" y="2633"/>
              <a:ext cx="1488" cy="288"/>
            </a:xfrm>
            <a:prstGeom prst="rect">
              <a:avLst/>
            </a:prstGeom>
            <a:noFill/>
            <a:ln w="9525">
              <a:noFill/>
              <a:miter lim="800000"/>
              <a:headEnd/>
              <a:tailEnd/>
            </a:ln>
            <a:effectLst/>
          </p:spPr>
          <p:txBody>
            <a:bodyPr wrap="none">
              <a:spAutoFit/>
            </a:bodyPr>
            <a:lstStyle/>
            <a:p>
              <a:pPr>
                <a:spcBef>
                  <a:spcPct val="0"/>
                </a:spcBef>
              </a:pPr>
              <a:r>
                <a:rPr lang="en-US" altLang="zh-CN" sz="2400">
                  <a:latin typeface="Times New Roman" pitchFamily="18" charset="0"/>
                </a:rPr>
                <a:t>Ad ( IR )        PC</a:t>
              </a:r>
            </a:p>
          </p:txBody>
        </p:sp>
        <p:sp>
          <p:nvSpPr>
            <p:cNvPr id="617497" name="Line 25"/>
            <p:cNvSpPr>
              <a:spLocks noChangeShapeType="1"/>
            </p:cNvSpPr>
            <p:nvPr/>
          </p:nvSpPr>
          <p:spPr bwMode="auto">
            <a:xfrm>
              <a:off x="2976" y="2784"/>
              <a:ext cx="288" cy="0"/>
            </a:xfrm>
            <a:prstGeom prst="line">
              <a:avLst/>
            </a:prstGeom>
            <a:noFill/>
            <a:ln w="28575">
              <a:solidFill>
                <a:schemeClr val="tx1"/>
              </a:solidFill>
              <a:round/>
              <a:headEnd/>
              <a:tailEnd type="stealth" w="med" len="med"/>
            </a:ln>
            <a:effectLst/>
          </p:spPr>
          <p:txBody>
            <a:bodyPr wrap="none"/>
            <a:lstStyle/>
            <a:p>
              <a:endParaRPr lang="zh-CN" altLang="en-US"/>
            </a:p>
          </p:txBody>
        </p:sp>
      </p:grpSp>
      <p:grpSp>
        <p:nvGrpSpPr>
          <p:cNvPr id="6" name="Group 38"/>
          <p:cNvGrpSpPr>
            <a:grpSpLocks/>
          </p:cNvGrpSpPr>
          <p:nvPr/>
        </p:nvGrpSpPr>
        <p:grpSpPr bwMode="auto">
          <a:xfrm>
            <a:off x="6156325" y="381000"/>
            <a:ext cx="1166813" cy="457200"/>
            <a:chOff x="3878" y="240"/>
            <a:chExt cx="735" cy="288"/>
          </a:xfrm>
        </p:grpSpPr>
        <p:sp>
          <p:nvSpPr>
            <p:cNvPr id="617500" name="Text Box 28"/>
            <p:cNvSpPr txBox="1">
              <a:spLocks noChangeArrowheads="1"/>
            </p:cNvSpPr>
            <p:nvPr/>
          </p:nvSpPr>
          <p:spPr bwMode="auto">
            <a:xfrm>
              <a:off x="3878" y="240"/>
              <a:ext cx="735" cy="288"/>
            </a:xfrm>
            <a:prstGeom prst="rect">
              <a:avLst/>
            </a:prstGeom>
            <a:noFill/>
            <a:ln w="9525">
              <a:noFill/>
              <a:miter lim="800000"/>
              <a:headEnd/>
              <a:tailEnd/>
            </a:ln>
            <a:effectLst/>
          </p:spPr>
          <p:txBody>
            <a:bodyPr wrap="none">
              <a:spAutoFit/>
            </a:bodyPr>
            <a:lstStyle/>
            <a:p>
              <a:pPr>
                <a:spcBef>
                  <a:spcPct val="0"/>
                </a:spcBef>
              </a:pPr>
              <a:r>
                <a:rPr lang="en-US" altLang="zh-CN" sz="2400">
                  <a:latin typeface="Times New Roman" pitchFamily="18" charset="0"/>
                </a:rPr>
                <a:t>1        R</a:t>
              </a:r>
              <a:endParaRPr lang="zh-CN" altLang="en-US" sz="2400">
                <a:latin typeface="Times New Roman" pitchFamily="18" charset="0"/>
              </a:endParaRPr>
            </a:p>
          </p:txBody>
        </p:sp>
        <p:sp>
          <p:nvSpPr>
            <p:cNvPr id="617499" name="Line 27"/>
            <p:cNvSpPr>
              <a:spLocks noChangeShapeType="1"/>
            </p:cNvSpPr>
            <p:nvPr/>
          </p:nvSpPr>
          <p:spPr bwMode="auto">
            <a:xfrm>
              <a:off x="4080" y="382"/>
              <a:ext cx="288" cy="0"/>
            </a:xfrm>
            <a:prstGeom prst="line">
              <a:avLst/>
            </a:prstGeom>
            <a:noFill/>
            <a:ln w="28575">
              <a:solidFill>
                <a:schemeClr val="tx1"/>
              </a:solidFill>
              <a:round/>
              <a:headEnd/>
              <a:tailEnd type="stealth" w="med" len="med"/>
            </a:ln>
            <a:effectLst/>
          </p:spPr>
          <p:txBody>
            <a:bodyPr wrap="none"/>
            <a:lstStyle/>
            <a:p>
              <a:endParaRPr lang="zh-CN" altLang="en-US"/>
            </a:p>
          </p:txBody>
        </p:sp>
      </p:grpSp>
      <p:grpSp>
        <p:nvGrpSpPr>
          <p:cNvPr id="7" name="Group 36"/>
          <p:cNvGrpSpPr>
            <a:grpSpLocks/>
          </p:cNvGrpSpPr>
          <p:nvPr/>
        </p:nvGrpSpPr>
        <p:grpSpPr bwMode="auto">
          <a:xfrm>
            <a:off x="3386138" y="6161088"/>
            <a:ext cx="4075112" cy="457200"/>
            <a:chOff x="2133" y="3881"/>
            <a:chExt cx="2567" cy="288"/>
          </a:xfrm>
        </p:grpSpPr>
        <p:grpSp>
          <p:nvGrpSpPr>
            <p:cNvPr id="8" name="Group 30"/>
            <p:cNvGrpSpPr>
              <a:grpSpLocks/>
            </p:cNvGrpSpPr>
            <p:nvPr/>
          </p:nvGrpSpPr>
          <p:grpSpPr bwMode="auto">
            <a:xfrm>
              <a:off x="2133" y="3881"/>
              <a:ext cx="2567" cy="288"/>
              <a:chOff x="2133" y="3881"/>
              <a:chExt cx="2567" cy="288"/>
            </a:xfrm>
          </p:grpSpPr>
          <p:sp>
            <p:nvSpPr>
              <p:cNvPr id="617503" name="Text Box 31"/>
              <p:cNvSpPr txBox="1">
                <a:spLocks noChangeArrowheads="1"/>
              </p:cNvSpPr>
              <p:nvPr/>
            </p:nvSpPr>
            <p:spPr bwMode="auto">
              <a:xfrm>
                <a:off x="2133" y="3881"/>
                <a:ext cx="2567" cy="288"/>
              </a:xfrm>
              <a:prstGeom prst="rect">
                <a:avLst/>
              </a:prstGeom>
              <a:noFill/>
              <a:ln w="9525">
                <a:noFill/>
                <a:miter lim="800000"/>
                <a:headEnd/>
                <a:tailEnd/>
              </a:ln>
              <a:effectLst/>
            </p:spPr>
            <p:txBody>
              <a:bodyPr wrap="none">
                <a:spAutoFit/>
              </a:bodyPr>
              <a:lstStyle/>
              <a:p>
                <a:pPr>
                  <a:spcBef>
                    <a:spcPct val="0"/>
                  </a:spcBef>
                </a:pPr>
                <a:r>
                  <a:rPr lang="en-US" altLang="zh-CN" sz="2400">
                    <a:latin typeface="Times New Roman" pitchFamily="18" charset="0"/>
                  </a:rPr>
                  <a:t>A</a:t>
                </a:r>
                <a:r>
                  <a:rPr lang="en-US" altLang="zh-CN" sz="2400" baseline="-25000">
                    <a:latin typeface="Times New Roman" pitchFamily="18" charset="0"/>
                  </a:rPr>
                  <a:t>0 </a:t>
                </a:r>
                <a:r>
                  <a:rPr lang="en-US" altLang="zh-CN" sz="1800">
                    <a:latin typeface="Times New Roman" pitchFamily="18" charset="0"/>
                    <a:cs typeface="Times New Roman" pitchFamily="18" charset="0"/>
                  </a:rPr>
                  <a:t>• </a:t>
                </a:r>
                <a:r>
                  <a:rPr lang="en-US" altLang="zh-CN" sz="2400">
                    <a:latin typeface="Times New Roman" pitchFamily="18" charset="0"/>
                  </a:rPr>
                  <a:t>Ad ( IR ) + A</a:t>
                </a:r>
                <a:r>
                  <a:rPr lang="en-US" altLang="zh-CN" sz="2400" baseline="-25000">
                    <a:latin typeface="Times New Roman" pitchFamily="18" charset="0"/>
                  </a:rPr>
                  <a:t>0</a:t>
                </a:r>
                <a:r>
                  <a:rPr lang="en-US" altLang="zh-CN" sz="1800">
                    <a:latin typeface="Times New Roman" pitchFamily="18" charset="0"/>
                    <a:cs typeface="Times New Roman" pitchFamily="18" charset="0"/>
                  </a:rPr>
                  <a:t>•</a:t>
                </a:r>
                <a:r>
                  <a:rPr lang="en-US" altLang="zh-CN" sz="2200">
                    <a:latin typeface="Times New Roman" pitchFamily="18" charset="0"/>
                    <a:cs typeface="Times New Roman" pitchFamily="18" charset="0"/>
                  </a:rPr>
                  <a:t> </a:t>
                </a:r>
                <a:r>
                  <a:rPr lang="en-US" altLang="zh-CN" sz="2400">
                    <a:latin typeface="Times New Roman" pitchFamily="18" charset="0"/>
                  </a:rPr>
                  <a:t>PC        PC</a:t>
                </a:r>
              </a:p>
            </p:txBody>
          </p:sp>
          <p:sp>
            <p:nvSpPr>
              <p:cNvPr id="617504" name="Line 32"/>
              <p:cNvSpPr>
                <a:spLocks noChangeShapeType="1"/>
              </p:cNvSpPr>
              <p:nvPr/>
            </p:nvSpPr>
            <p:spPr bwMode="auto">
              <a:xfrm>
                <a:off x="4080" y="4032"/>
                <a:ext cx="288" cy="0"/>
              </a:xfrm>
              <a:prstGeom prst="line">
                <a:avLst/>
              </a:prstGeom>
              <a:noFill/>
              <a:ln w="28575">
                <a:solidFill>
                  <a:schemeClr val="tx1"/>
                </a:solidFill>
                <a:round/>
                <a:headEnd/>
                <a:tailEnd type="stealth" w="med" len="med"/>
              </a:ln>
              <a:effectLst/>
            </p:spPr>
            <p:txBody>
              <a:bodyPr wrap="none"/>
              <a:lstStyle/>
              <a:p>
                <a:endParaRPr lang="zh-CN" altLang="en-US"/>
              </a:p>
            </p:txBody>
          </p:sp>
        </p:grpSp>
        <p:sp>
          <p:nvSpPr>
            <p:cNvPr id="617505" name="Line 33"/>
            <p:cNvSpPr>
              <a:spLocks noChangeShapeType="1"/>
            </p:cNvSpPr>
            <p:nvPr/>
          </p:nvSpPr>
          <p:spPr bwMode="auto">
            <a:xfrm>
              <a:off x="3456" y="3936"/>
              <a:ext cx="131" cy="0"/>
            </a:xfrm>
            <a:prstGeom prst="line">
              <a:avLst/>
            </a:prstGeom>
            <a:noFill/>
            <a:ln w="28575">
              <a:solidFill>
                <a:schemeClr val="tx1"/>
              </a:solidFill>
              <a:round/>
              <a:headEnd/>
              <a:tailEnd/>
            </a:ln>
            <a:effectLst/>
          </p:spPr>
          <p:txBody>
            <a:bodyPr wrap="none"/>
            <a:lstStyle/>
            <a:p>
              <a:endParaRPr lang="zh-CN" altLang="en-US"/>
            </a:p>
          </p:txBody>
        </p:sp>
      </p:grpSp>
      <p:sp>
        <p:nvSpPr>
          <p:cNvPr id="617506" name="Rectangle 34"/>
          <p:cNvSpPr>
            <a:spLocks noChangeArrowheads="1"/>
          </p:cNvSpPr>
          <p:nvPr/>
        </p:nvSpPr>
        <p:spPr bwMode="auto">
          <a:xfrm>
            <a:off x="7696200" y="152400"/>
            <a:ext cx="1447800" cy="838200"/>
          </a:xfrm>
          <a:prstGeom prst="rect">
            <a:avLst/>
          </a:prstGeom>
          <a:noFill/>
          <a:ln w="9525">
            <a:noFill/>
            <a:miter lim="800000"/>
            <a:headEnd/>
            <a:tailEnd/>
          </a:ln>
          <a:effectLst/>
        </p:spPr>
        <p:txBody>
          <a:bodyPr lIns="92075" tIns="46038" rIns="92075" bIns="46038" anchor="ctr"/>
          <a:lstStyle/>
          <a:p>
            <a:pPr>
              <a:spcBef>
                <a:spcPct val="0"/>
              </a:spcBef>
            </a:pPr>
            <a:r>
              <a:rPr lang="zh-CN" altLang="en-US" sz="4400">
                <a:solidFill>
                  <a:schemeClr val="tx2"/>
                </a:solidFill>
                <a:effectLst>
                  <a:outerShdw blurRad="38100" dist="38100" dir="2700000" algn="tl">
                    <a:srgbClr val="000000"/>
                  </a:outerShdw>
                </a:effectLst>
                <a:latin typeface="Arial" charset="0"/>
              </a:rPr>
              <a:t>10.1</a:t>
            </a:r>
          </a:p>
        </p:txBody>
      </p:sp>
      <p:sp>
        <p:nvSpPr>
          <p:cNvPr id="617507" name="AutoShape 35">
            <a:hlinkClick r:id="" action="ppaction://noaction" highlightClick="1"/>
          </p:cNvPr>
          <p:cNvSpPr>
            <a:spLocks noChangeArrowheads="1"/>
          </p:cNvSpPr>
          <p:nvPr/>
        </p:nvSpPr>
        <p:spPr bwMode="auto">
          <a:xfrm>
            <a:off x="8589963" y="6516688"/>
            <a:ext cx="539750" cy="333375"/>
          </a:xfrm>
          <a:prstGeom prst="actionButtonEnd">
            <a:avLst/>
          </a:prstGeom>
          <a:solidFill>
            <a:srgbClr val="3366FF"/>
          </a:solidFill>
          <a:ln w="9525">
            <a:noFill/>
            <a:miter lim="800000"/>
            <a:headEnd/>
            <a:tailEnd/>
          </a:ln>
          <a:effectLst/>
        </p:spPr>
        <p:txBody>
          <a:bodyPr wrap="none" anchor="ctr">
            <a:spAutoFit/>
          </a:bodyPr>
          <a:lstStyle/>
          <a:p>
            <a:endParaRPr lang="zh-CN" altLang="en-US"/>
          </a:p>
        </p:txBody>
      </p:sp>
      <p:sp>
        <p:nvSpPr>
          <p:cNvPr id="36" name="日期占位符 35"/>
          <p:cNvSpPr>
            <a:spLocks noGrp="1"/>
          </p:cNvSpPr>
          <p:nvPr>
            <p:ph type="dt" sz="half" idx="10"/>
          </p:nvPr>
        </p:nvSpPr>
        <p:spPr/>
        <p:txBody>
          <a:bodyPr/>
          <a:lstStyle/>
          <a:p>
            <a:fld id="{5767FA52-887C-451E-B7D5-609EE3BBDD4B}" type="datetime1">
              <a:rPr lang="zh-CN" altLang="en-US" smtClean="0"/>
              <a:pPr/>
              <a:t>2019/11/28</a:t>
            </a:fld>
            <a:endParaRPr lang="zh-CN" altLang="en-US"/>
          </a:p>
        </p:txBody>
      </p:sp>
      <p:sp>
        <p:nvSpPr>
          <p:cNvPr id="37" name="灯片编号占位符 36"/>
          <p:cNvSpPr>
            <a:spLocks noGrp="1"/>
          </p:cNvSpPr>
          <p:nvPr>
            <p:ph type="sldNum" sz="quarter" idx="12"/>
          </p:nvPr>
        </p:nvSpPr>
        <p:spPr/>
        <p:txBody>
          <a:bodyPr/>
          <a:lstStyle/>
          <a:p>
            <a:fld id="{0C913308-F349-4B6D-A68A-DD1791B4A57B}" type="slidenum">
              <a:rPr lang="zh-CN" altLang="en-US" smtClean="0"/>
              <a:pPr/>
              <a:t>9</a:t>
            </a:fld>
            <a:endParaRPr lang="zh-CN" altLang="en-US"/>
          </a:p>
        </p:txBody>
      </p:sp>
      <p:sp>
        <p:nvSpPr>
          <p:cNvPr id="38" name="页脚占位符 37"/>
          <p:cNvSpPr>
            <a:spLocks noGrp="1"/>
          </p:cNvSpPr>
          <p:nvPr>
            <p:ph type="ftr" sz="quarter" idx="11"/>
          </p:nvPr>
        </p:nvSpPr>
        <p:spPr/>
        <p:txBody>
          <a:bodyPr/>
          <a:lstStyle/>
          <a:p>
            <a:r>
              <a:rPr lang="zh-CN" altLang="en-US" smtClean="0"/>
              <a:t>龙芯</a:t>
            </a:r>
            <a:r>
              <a:rPr lang="en-US" altLang="zh-CN" smtClean="0"/>
              <a:t>-</a:t>
            </a:r>
            <a:r>
              <a:rPr lang="zh-CN" altLang="en-US" smtClean="0"/>
              <a:t>东北大学（秦皇岛）联合实验室</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7477"/>
                                        </p:tgtEl>
                                        <p:attrNameLst>
                                          <p:attrName>style.visibility</p:attrName>
                                        </p:attrNameLst>
                                      </p:cBhvr>
                                      <p:to>
                                        <p:strVal val="visible"/>
                                      </p:to>
                                    </p:set>
                                    <p:animEffect transition="in" filter="blinds(horizontal)">
                                      <p:cBhvr>
                                        <p:cTn id="7" dur="500"/>
                                        <p:tgtEl>
                                          <p:spTgt spid="61747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17478"/>
                                        </p:tgtEl>
                                        <p:attrNameLst>
                                          <p:attrName>style.visibility</p:attrName>
                                        </p:attrNameLst>
                                      </p:cBhvr>
                                      <p:to>
                                        <p:strVal val="visible"/>
                                      </p:to>
                                    </p:set>
                                    <p:animEffect transition="in" filter="blinds(horizontal)">
                                      <p:cBhvr>
                                        <p:cTn id="22" dur="500"/>
                                        <p:tgtEl>
                                          <p:spTgt spid="61747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linds(horizontal)">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17479"/>
                                        </p:tgtEl>
                                        <p:attrNameLst>
                                          <p:attrName>style.visibility</p:attrName>
                                        </p:attrNameLst>
                                      </p:cBhvr>
                                      <p:to>
                                        <p:strVal val="visible"/>
                                      </p:to>
                                    </p:set>
                                    <p:animEffect transition="in" filter="blinds(horizontal)">
                                      <p:cBhvr>
                                        <p:cTn id="32" dur="500"/>
                                        <p:tgtEl>
                                          <p:spTgt spid="61747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blinds(horizontal)">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17475"/>
                                        </p:tgtEl>
                                        <p:attrNameLst>
                                          <p:attrName>style.visibility</p:attrName>
                                        </p:attrNameLst>
                                      </p:cBhvr>
                                      <p:to>
                                        <p:strVal val="visible"/>
                                      </p:to>
                                    </p:set>
                                    <p:animEffect transition="in" filter="blinds(horizontal)">
                                      <p:cBhvr>
                                        <p:cTn id="42" dur="500"/>
                                        <p:tgtEl>
                                          <p:spTgt spid="617475"/>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617489"/>
                                        </p:tgtEl>
                                        <p:attrNameLst>
                                          <p:attrName>style.visibility</p:attrName>
                                        </p:attrNameLst>
                                      </p:cBhvr>
                                      <p:to>
                                        <p:strVal val="visible"/>
                                      </p:to>
                                    </p:set>
                                    <p:animEffect transition="in" filter="blinds(horizontal)">
                                      <p:cBhvr>
                                        <p:cTn id="47" dur="500"/>
                                        <p:tgtEl>
                                          <p:spTgt spid="617489"/>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617490"/>
                                        </p:tgtEl>
                                        <p:attrNameLst>
                                          <p:attrName>style.visibility</p:attrName>
                                        </p:attrNameLst>
                                      </p:cBhvr>
                                      <p:to>
                                        <p:strVal val="visible"/>
                                      </p:to>
                                    </p:set>
                                    <p:animEffect transition="in" filter="blinds(horizontal)">
                                      <p:cBhvr>
                                        <p:cTn id="52" dur="500"/>
                                        <p:tgtEl>
                                          <p:spTgt spid="617490"/>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617491"/>
                                        </p:tgtEl>
                                        <p:attrNameLst>
                                          <p:attrName>style.visibility</p:attrName>
                                        </p:attrNameLst>
                                      </p:cBhvr>
                                      <p:to>
                                        <p:strVal val="visible"/>
                                      </p:to>
                                    </p:set>
                                    <p:animEffect transition="in" filter="blinds(horizontal)">
                                      <p:cBhvr>
                                        <p:cTn id="57" dur="500"/>
                                        <p:tgtEl>
                                          <p:spTgt spid="617491"/>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5"/>
                                        </p:tgtEl>
                                        <p:attrNameLst>
                                          <p:attrName>style.visibility</p:attrName>
                                        </p:attrNameLst>
                                      </p:cBhvr>
                                      <p:to>
                                        <p:strVal val="visible"/>
                                      </p:to>
                                    </p:set>
                                    <p:animEffect transition="in" filter="blinds(horizontal)">
                                      <p:cBhvr>
                                        <p:cTn id="62" dur="500"/>
                                        <p:tgtEl>
                                          <p:spTgt spid="5"/>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617476"/>
                                        </p:tgtEl>
                                        <p:attrNameLst>
                                          <p:attrName>style.visibility</p:attrName>
                                        </p:attrNameLst>
                                      </p:cBhvr>
                                      <p:to>
                                        <p:strVal val="visible"/>
                                      </p:to>
                                    </p:set>
                                    <p:animEffect transition="in" filter="blinds(horizontal)">
                                      <p:cBhvr>
                                        <p:cTn id="67" dur="500"/>
                                        <p:tgtEl>
                                          <p:spTgt spid="617476"/>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617492"/>
                                        </p:tgtEl>
                                        <p:attrNameLst>
                                          <p:attrName>style.visibility</p:attrName>
                                        </p:attrNameLst>
                                      </p:cBhvr>
                                      <p:to>
                                        <p:strVal val="visible"/>
                                      </p:to>
                                    </p:set>
                                    <p:animEffect transition="in" filter="blinds(horizontal)">
                                      <p:cBhvr>
                                        <p:cTn id="72" dur="500"/>
                                        <p:tgtEl>
                                          <p:spTgt spid="617492"/>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617493"/>
                                        </p:tgtEl>
                                        <p:attrNameLst>
                                          <p:attrName>style.visibility</p:attrName>
                                        </p:attrNameLst>
                                      </p:cBhvr>
                                      <p:to>
                                        <p:strVal val="visible"/>
                                      </p:to>
                                    </p:set>
                                    <p:animEffect transition="in" filter="blinds(horizontal)">
                                      <p:cBhvr>
                                        <p:cTn id="77" dur="500"/>
                                        <p:tgtEl>
                                          <p:spTgt spid="617493"/>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617494"/>
                                        </p:tgtEl>
                                        <p:attrNameLst>
                                          <p:attrName>style.visibility</p:attrName>
                                        </p:attrNameLst>
                                      </p:cBhvr>
                                      <p:to>
                                        <p:strVal val="visible"/>
                                      </p:to>
                                    </p:set>
                                    <p:animEffect transition="in" filter="blinds(horizontal)">
                                      <p:cBhvr>
                                        <p:cTn id="82" dur="500"/>
                                        <p:tgtEl>
                                          <p:spTgt spid="617494"/>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7"/>
                                        </p:tgtEl>
                                        <p:attrNameLst>
                                          <p:attrName>style.visibility</p:attrName>
                                        </p:attrNameLst>
                                      </p:cBhvr>
                                      <p:to>
                                        <p:strVal val="visible"/>
                                      </p:to>
                                    </p:set>
                                    <p:animEffect transition="in" filter="blinds(horizontal)">
                                      <p:cBhvr>
                                        <p:cTn id="8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7475" grpId="0" autoUpdateAnimBg="0"/>
      <p:bldP spid="617476" grpId="0" autoUpdateAnimBg="0"/>
      <p:bldP spid="617477" grpId="0" autoUpdateAnimBg="0"/>
      <p:bldP spid="617478" grpId="0" autoUpdateAnimBg="0"/>
      <p:bldP spid="617479" grpId="0" autoUpdateAnimBg="0"/>
      <p:bldP spid="617489" grpId="0" autoUpdateAnimBg="0"/>
      <p:bldP spid="617490" grpId="0" autoUpdateAnimBg="0"/>
      <p:bldP spid="617491" grpId="0" autoUpdateAnimBg="0"/>
      <p:bldP spid="617492" grpId="0" autoUpdateAnimBg="0"/>
      <p:bldP spid="617493" grpId="0" autoUpdateAnimBg="0"/>
      <p:bldP spid="617494" grpId="0" autoUpdateAnimBg="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东北大学">
  <a:themeElements>
    <a:clrScheme name="龙腾四海">
      <a:dk1>
        <a:sysClr val="windowText" lastClr="000000"/>
      </a:dk1>
      <a:lt1>
        <a:sysClr val="window" lastClr="FFFFFF"/>
      </a:lt1>
      <a:dk2>
        <a:srgbClr val="001B36"/>
      </a:dk2>
      <a:lt2>
        <a:srgbClr val="EDF8FE"/>
      </a:lt2>
      <a:accent1>
        <a:srgbClr val="477AB1"/>
      </a:accent1>
      <a:accent2>
        <a:srgbClr val="51848E"/>
      </a:accent2>
      <a:accent3>
        <a:srgbClr val="7B9B57"/>
      </a:accent3>
      <a:accent4>
        <a:srgbClr val="8B8D8C"/>
      </a:accent4>
      <a:accent5>
        <a:srgbClr val="8B7396"/>
      </a:accent5>
      <a:accent6>
        <a:srgbClr val="E89A53"/>
      </a:accent6>
      <a:hlink>
        <a:srgbClr val="0080FF"/>
      </a:hlink>
      <a:folHlink>
        <a:srgbClr val="FF00FF"/>
      </a:folHlink>
    </a:clrScheme>
    <a:fontScheme name="质朴">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顶峰">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东北大学</Template>
  <TotalTime>88</TotalTime>
  <Words>4641</Words>
  <Application>Microsoft Office PowerPoint</Application>
  <PresentationFormat>全屏显示(4:3)</PresentationFormat>
  <Paragraphs>1430</Paragraphs>
  <Slides>56</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56</vt:i4>
      </vt:variant>
    </vt:vector>
  </HeadingPairs>
  <TitlesOfParts>
    <vt:vector size="58" baseType="lpstr">
      <vt:lpstr>东北大学</vt:lpstr>
      <vt:lpstr>公式</vt:lpstr>
      <vt:lpstr>第10章   控制单元的设计</vt:lpstr>
      <vt:lpstr>10.1   组合逻辑设计</vt:lpstr>
      <vt:lpstr> </vt:lpstr>
      <vt:lpstr> </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10.2   微程序设计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例10.4 某机的微指令格式中，共有8个控制字段，每个字段可分别激活5，8，3，16，1，7，25，4种控制信号。分别采用直接编码和字段直接编码方式设计微指令的操作控制字段，并说明两种方式的操作控制字段各取几位。</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第10章   控制单元的设计</dc:title>
  <dc:creator>qimiao</dc:creator>
  <cp:lastModifiedBy>11</cp:lastModifiedBy>
  <cp:revision>10</cp:revision>
  <dcterms:created xsi:type="dcterms:W3CDTF">2018-09-03T09:34:50Z</dcterms:created>
  <dcterms:modified xsi:type="dcterms:W3CDTF">2019-11-28T10:57:13Z</dcterms:modified>
</cp:coreProperties>
</file>