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8" r:id="rId6"/>
    <p:sldId id="261" r:id="rId7"/>
    <p:sldId id="262" r:id="rId8"/>
    <p:sldId id="279" r:id="rId9"/>
    <p:sldId id="263" r:id="rId10"/>
    <p:sldId id="280" r:id="rId11"/>
    <p:sldId id="264" r:id="rId12"/>
    <p:sldId id="281" r:id="rId13"/>
    <p:sldId id="282" r:id="rId14"/>
    <p:sldId id="265" r:id="rId15"/>
    <p:sldId id="283" r:id="rId16"/>
    <p:sldId id="266" r:id="rId17"/>
    <p:sldId id="284" r:id="rId18"/>
    <p:sldId id="268" r:id="rId19"/>
    <p:sldId id="285" r:id="rId20"/>
    <p:sldId id="286" r:id="rId21"/>
    <p:sldId id="269" r:id="rId22"/>
    <p:sldId id="287" r:id="rId23"/>
    <p:sldId id="270" r:id="rId24"/>
    <p:sldId id="288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89" r:id="rId33"/>
    <p:sldId id="25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计算机组成原理总复习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选芯片、画连线、计算数据线、地址线、地址空间</a:t>
            </a:r>
            <a:endParaRPr lang="en-US" altLang="zh-CN" dirty="0" smtClean="0"/>
          </a:p>
          <a:p>
            <a:r>
              <a:rPr lang="en-US" altLang="zh-CN" dirty="0" smtClean="0"/>
              <a:t>2.cache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海明码，</a:t>
            </a:r>
            <a:r>
              <a:rPr lang="en-US" altLang="zh-CN" dirty="0" smtClean="0"/>
              <a:t>CRC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试比较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主存和主存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辅存两个层次的相同点和不同点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硬盘参数的计算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什么是刷新？刷新有几种方式。简要说明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提高访存速度可以采取哪些措施？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的五种方式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中断、处理中断的各类软硬件技术的运用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DMA</a:t>
            </a:r>
            <a:r>
              <a:rPr lang="zh-CN" altLang="en-US" dirty="0" smtClean="0"/>
              <a:t>的特点、传送方式、接口电路和传送过程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设备的中断处理过程为例，说明一次程序中断的全过程。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中断请求、中断判优、中断响应、中断服务、中断返回。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P198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5.41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简述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接口的基本功能和组成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功能：</a:t>
            </a:r>
            <a:r>
              <a:rPr lang="en-US" altLang="zh-CN" dirty="0" smtClean="0"/>
              <a:t>P188</a:t>
            </a:r>
            <a:r>
              <a:rPr lang="zh-CN" altLang="en-US" dirty="0" smtClean="0"/>
              <a:t>，组成见图</a:t>
            </a:r>
            <a:r>
              <a:rPr lang="en-US" altLang="zh-CN" dirty="0" smtClean="0"/>
              <a:t>5.31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调用中断服务程序和调用子程序的区别。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程序查询方式的流程图。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P191,</a:t>
            </a:r>
            <a:r>
              <a:rPr lang="zh-CN" altLang="en-US" dirty="0" smtClean="0"/>
              <a:t>图</a:t>
            </a:r>
            <a:r>
              <a:rPr lang="en-US" altLang="zh-CN" dirty="0" smtClean="0"/>
              <a:t>5.34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结合程序查询方式的接口电路，说明其工作过程。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P192,</a:t>
            </a:r>
            <a:r>
              <a:rPr lang="zh-CN" altLang="en-US" dirty="0" smtClean="0"/>
              <a:t>图</a:t>
            </a:r>
            <a:r>
              <a:rPr lang="en-US" altLang="zh-CN" dirty="0" smtClean="0"/>
              <a:t>5.35</a:t>
            </a:r>
          </a:p>
          <a:p>
            <a:r>
              <a:rPr lang="en-US" altLang="zh-CN" dirty="0" smtClean="0"/>
              <a:t>6.DMA</a:t>
            </a:r>
            <a:r>
              <a:rPr lang="zh-CN" altLang="en-US" dirty="0" smtClean="0"/>
              <a:t>接口的功能和组成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P205,</a:t>
            </a:r>
            <a:r>
              <a:rPr lang="zh-CN" altLang="en-US" dirty="0" smtClean="0"/>
              <a:t>图</a:t>
            </a:r>
            <a:r>
              <a:rPr lang="en-US" altLang="zh-CN" dirty="0" smtClean="0"/>
              <a:t>5.47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接口电路说明其工作过程。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P207</a:t>
            </a: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比较程序查询、程序中断、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三种方式的综合性能。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T.5.33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磁盘参数计算。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T5.32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计算机的运算方法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数的表示及范围：定点数、浮点数、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定点数的加减运算（判溢），浮点数的加减运算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定点数的乘法：原码一位乘，原码两位乘，补码一位乘（</a:t>
            </a:r>
            <a:r>
              <a:rPr lang="en-US" altLang="zh-CN" dirty="0" smtClean="0"/>
              <a:t>BOOTH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定点数的除法运算：恢复余数法和加减交替法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如何提高运算器的速度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快速进位链的设计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设机器字长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位，写出下列各种情况下它能表示的数的范围。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P290.T6.16	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求浮点数的表示及范围。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P290,T6.12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定点数的加减运算和溢出判断。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P240,T6.14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原码乘法、补码乘法、原码除法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P291,T6.20,T6.21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浮点加减运算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P292,T6.26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快速进位链</a:t>
            </a:r>
          </a:p>
          <a:p>
            <a:pPr lvl="1"/>
            <a:r>
              <a:rPr lang="en-US" altLang="zh-CN" dirty="0" smtClean="0"/>
              <a:t>P293,T6.32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指令系统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指令的操作类型、数据类型、地址格式和寻址方式。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扩展操作码技术的运用。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指令格式的设计，根据指令系统的要求，确定指令字中各字段的位数及含义。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不同地址格式对操作数的寻址范围、所需的硬件支持、信息加工流程以及编程的影响。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RISC</a:t>
            </a:r>
            <a:r>
              <a:rPr lang="zh-CN" altLang="en-US" dirty="0" smtClean="0"/>
              <a:t>的主要特点以及与</a:t>
            </a:r>
            <a:r>
              <a:rPr lang="en-US" altLang="zh-CN" dirty="0" smtClean="0"/>
              <a:t>CISC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比较基址寻址和变址寻址的异同点。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扩展操作码。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P302,T7.1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P335,T7.6,T7.8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课本例题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7.2-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7.7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课后习题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7.14,7.16,7.19,7.20,7.21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的结构和功能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的功能和硬件组成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工作周期和指令周期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一个完整的指令周期的信息流程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指令流水技术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中断系统需要解决的问题及实施方案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中断屏蔽字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1.CPU</a:t>
            </a:r>
            <a:r>
              <a:rPr lang="zh-CN" altLang="en-US" dirty="0" smtClean="0"/>
              <a:t>有哪些功能？画出框图，并说明每个部件作用。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P338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8.1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画出指令周期流程图，说明每个子周期的作用。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P343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8.8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画出子周期的数据流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P345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8.10-8.12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什么叫系统的并行性？粗粒度并行和细粒度并行有何区别？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当遇到什么情况将会有流水线受阻，请举例说明。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解释三种相关性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举例说明流水线中的数据相关性。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各章知识结构及重点内容</a:t>
            </a:r>
            <a:endParaRPr lang="en-US" altLang="zh-CN" dirty="0" smtClean="0"/>
          </a:p>
          <a:p>
            <a:r>
              <a:rPr lang="zh-CN" altLang="en-US" dirty="0" smtClean="0"/>
              <a:t>期末考试的题型</a:t>
            </a:r>
            <a:endParaRPr lang="en-US" altLang="zh-CN" dirty="0" smtClean="0"/>
          </a:p>
          <a:p>
            <a:r>
              <a:rPr lang="zh-CN" altLang="en-US" dirty="0" smtClean="0"/>
              <a:t>典型例题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计算流水线的吞吐率、效率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P354.T8.1</a:t>
            </a: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什么是中断？设计中断系统需要考虑哪些问题？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P359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什么是中断隐指令，有哪些功能？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P363</a:t>
            </a:r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画带中断屏蔽字的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运行轨迹图。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P369,</a:t>
            </a:r>
            <a:r>
              <a:rPr lang="zh-CN" altLang="en-US" dirty="0" smtClean="0"/>
              <a:t>例</a:t>
            </a:r>
            <a:r>
              <a:rPr lang="en-US" altLang="zh-CN" dirty="0" smtClean="0"/>
              <a:t>8.2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控制单元的功能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微操作命令的分析，四个周期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控制单元的功能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多级时序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什么是指令周期、机器周期和时钟周期，三者关系如何？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能不能说机器的主频越快、机器的速度就越快？为什么？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P386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给定数据通路，写出某一周期的微操作，以及相应的控制信号序列。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P383-385,</a:t>
            </a:r>
            <a:r>
              <a:rPr lang="zh-CN" altLang="en-US" dirty="0" smtClean="0"/>
              <a:t>例</a:t>
            </a:r>
            <a:r>
              <a:rPr lang="en-US" altLang="zh-CN" dirty="0" smtClean="0"/>
              <a:t>9.1,</a:t>
            </a:r>
            <a:r>
              <a:rPr lang="zh-CN" altLang="en-US" dirty="0" smtClean="0"/>
              <a:t>例</a:t>
            </a:r>
            <a:r>
              <a:rPr lang="en-US" altLang="zh-CN" dirty="0" smtClean="0"/>
              <a:t>9.2</a:t>
            </a:r>
            <a:r>
              <a:rPr lang="zh-CN" altLang="en-US" dirty="0" smtClean="0"/>
              <a:t>，及课后题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计算程序的执行速度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P387,</a:t>
            </a:r>
            <a:r>
              <a:rPr lang="zh-CN" altLang="en-US" dirty="0" smtClean="0"/>
              <a:t>例</a:t>
            </a:r>
            <a:r>
              <a:rPr lang="en-US" altLang="zh-CN" dirty="0" smtClean="0"/>
              <a:t>9.3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控制单元的设计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结合时序系统的概念，对不同指令相应的微操作命令安排节拍。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组合逻辑控制单元的设计思想、设计步骤、硬件组成及其工作原理。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微程序控制单元的设计思想、设计步骤、硬件组成及其工作原理。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名词解释：组合逻辑控制单元</a:t>
            </a:r>
            <a:r>
              <a:rPr lang="zh-CN" altLang="en-US" dirty="0" smtClean="0"/>
              <a:t>、微程序控制</a:t>
            </a:r>
            <a:r>
              <a:rPr lang="zh-CN" altLang="en-US" dirty="0" smtClean="0"/>
              <a:t>单元、机器语言程序、微程序、毫微程序、机器指令、微指令、微操作命令、微操作、主存储器、控制存储器、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CMAR</a:t>
            </a:r>
            <a:r>
              <a:rPr lang="zh-CN" altLang="en-US" dirty="0" smtClean="0"/>
              <a:t>，水平型微指令和垂直型微指令。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画出组合逻辑控制器框图，说明其工作原理。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画</a:t>
            </a:r>
            <a:r>
              <a:rPr lang="zh-CN" altLang="en-US" dirty="0" smtClean="0"/>
              <a:t>出微程序控制</a:t>
            </a:r>
            <a:r>
              <a:rPr lang="zh-CN" altLang="en-US" dirty="0" smtClean="0"/>
              <a:t>器框图，说明其工作原理。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P405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10.5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什么是水平型微指令？什么是垂直型指令？各有何特点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设计微指令的格式？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考试范围</a:t>
            </a:r>
            <a:endParaRPr lang="en-US" altLang="zh-CN" dirty="0" smtClean="0"/>
          </a:p>
          <a:p>
            <a:r>
              <a:rPr lang="zh-CN" altLang="en-US" dirty="0" smtClean="0"/>
              <a:t>考试题型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选择题（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简答题（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计算题（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应用题（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冯诺依曼计算机的特点。</a:t>
            </a:r>
            <a:endParaRPr lang="en-US" altLang="zh-CN" dirty="0" smtClean="0"/>
          </a:p>
          <a:p>
            <a:r>
              <a:rPr lang="zh-CN" altLang="en-US" dirty="0" smtClean="0"/>
              <a:t>名词解释：</a:t>
            </a:r>
            <a:r>
              <a:rPr lang="en-US" altLang="zh-CN" dirty="0" smtClean="0"/>
              <a:t>MIPS,CPI,FLOPS,</a:t>
            </a:r>
            <a:r>
              <a:rPr lang="zh-CN" altLang="en-US" dirty="0" smtClean="0"/>
              <a:t>机器字长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存储字长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指令字长。</a:t>
            </a:r>
            <a:endParaRPr lang="en-US" altLang="zh-CN" dirty="0" smtClean="0"/>
          </a:p>
          <a:p>
            <a:r>
              <a:rPr lang="zh-CN" altLang="en-US" dirty="0" smtClean="0"/>
              <a:t>什么是计算机系统，说明计算机系统的层次结构。</a:t>
            </a:r>
            <a:endParaRPr lang="en-US" altLang="zh-CN" dirty="0" smtClean="0"/>
          </a:p>
          <a:p>
            <a:r>
              <a:rPr lang="zh-CN" altLang="en-US" dirty="0" smtClean="0"/>
              <a:t>总线周期的四个阶段。</a:t>
            </a:r>
            <a:endParaRPr lang="en-US" altLang="zh-CN" dirty="0" smtClean="0"/>
          </a:p>
          <a:p>
            <a:r>
              <a:rPr lang="zh-CN" altLang="en-US" dirty="0" smtClean="0"/>
              <a:t>试比较同步通信和异步通信。</a:t>
            </a:r>
            <a:endParaRPr lang="en-US" altLang="zh-CN" dirty="0" smtClean="0"/>
          </a:p>
          <a:p>
            <a:r>
              <a:rPr lang="zh-CN" altLang="en-US" dirty="0" smtClean="0"/>
              <a:t>什么叫刷新，为什么刷新，刷新有哪些方法？</a:t>
            </a:r>
            <a:endParaRPr lang="en-US" altLang="zh-CN" dirty="0" smtClean="0"/>
          </a:p>
          <a:p>
            <a:r>
              <a:rPr lang="zh-CN" altLang="en-US" dirty="0" smtClean="0"/>
              <a:t>存储器的层次结构如何体现？为什么分层次？计算机如何管理这些层次？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中断的处理过程</a:t>
            </a:r>
            <a:endParaRPr lang="en-US" altLang="zh-CN" dirty="0" smtClean="0"/>
          </a:p>
          <a:p>
            <a:r>
              <a:rPr lang="zh-CN" altLang="en-US" dirty="0" smtClean="0"/>
              <a:t>中断服务程序的流程</a:t>
            </a:r>
            <a:endParaRPr lang="en-US" altLang="zh-CN" dirty="0" smtClean="0"/>
          </a:p>
          <a:p>
            <a:r>
              <a:rPr lang="en-US" altLang="zh-CN" dirty="0" smtClean="0"/>
              <a:t>DMA</a:t>
            </a:r>
            <a:r>
              <a:rPr lang="zh-CN" altLang="en-US" dirty="0" smtClean="0"/>
              <a:t>接口的功能是什么</a:t>
            </a:r>
            <a:endParaRPr lang="en-US" altLang="zh-CN" dirty="0" smtClean="0"/>
          </a:p>
          <a:p>
            <a:r>
              <a:rPr lang="en-US" altLang="zh-CN" dirty="0" smtClean="0"/>
              <a:t>DMA</a:t>
            </a:r>
            <a:r>
              <a:rPr lang="zh-CN" altLang="en-US" dirty="0" smtClean="0"/>
              <a:t>接口的基本组成有哪些</a:t>
            </a:r>
            <a:endParaRPr lang="en-US" altLang="zh-CN" dirty="0" smtClean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的工作过程</a:t>
            </a:r>
            <a:endParaRPr lang="en-US" altLang="zh-CN" dirty="0" smtClean="0"/>
          </a:p>
          <a:p>
            <a:r>
              <a:rPr lang="zh-CN" altLang="en-US" dirty="0" smtClean="0"/>
              <a:t>试比较程序查询、程序中断和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三种方式的综合性能。</a:t>
            </a:r>
            <a:endParaRPr lang="en-US" altLang="zh-CN" dirty="0" smtClean="0"/>
          </a:p>
          <a:p>
            <a:r>
              <a:rPr lang="zh-CN" altLang="en-US" dirty="0" smtClean="0"/>
              <a:t>寻址方式</a:t>
            </a:r>
            <a:endParaRPr lang="en-US" altLang="zh-CN" dirty="0" smtClean="0"/>
          </a:p>
          <a:p>
            <a:r>
              <a:rPr lang="zh-CN" altLang="en-US" dirty="0" smtClean="0"/>
              <a:t>指令流水、指令流水的影响因素</a:t>
            </a:r>
            <a:endParaRPr lang="en-US" altLang="zh-CN" dirty="0" smtClean="0"/>
          </a:p>
          <a:p>
            <a:r>
              <a:rPr lang="zh-CN" altLang="en-US" dirty="0" smtClean="0"/>
              <a:t>中断隐指令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指令周期、时钟周期、机器周期，及其相互关系</a:t>
            </a:r>
            <a:endParaRPr lang="en-US" altLang="zh-CN" dirty="0" smtClean="0"/>
          </a:p>
          <a:p>
            <a:r>
              <a:rPr lang="zh-CN" altLang="en-US" dirty="0" smtClean="0"/>
              <a:t>试比较同步控制、异步控制和联合控制的区别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各章知识结构及重点内容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计算机系统概论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计算机的发展与应用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系统总线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存储器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输入输出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计算机的运算方法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指令系统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的结构和功能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控制单元的功能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控制单元的设计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浮点数的加减运算</a:t>
            </a:r>
            <a:endParaRPr lang="en-US" altLang="zh-CN" dirty="0" smtClean="0"/>
          </a:p>
          <a:p>
            <a:r>
              <a:rPr lang="zh-CN" altLang="en-US" dirty="0" smtClean="0"/>
              <a:t>原码一位乘、两位乘，补码一位乘（</a:t>
            </a:r>
            <a:r>
              <a:rPr lang="en-US" altLang="zh-CN" dirty="0" smtClean="0"/>
              <a:t>BOOTH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原码除法，恢复余数法和加减交替法</a:t>
            </a:r>
            <a:endParaRPr lang="en-US" altLang="zh-CN" dirty="0" smtClean="0"/>
          </a:p>
          <a:p>
            <a:r>
              <a:rPr lang="zh-CN" altLang="en-US" dirty="0" smtClean="0"/>
              <a:t>存储器字位扩展</a:t>
            </a:r>
            <a:endParaRPr lang="en-US" altLang="zh-CN" dirty="0" smtClean="0"/>
          </a:p>
          <a:p>
            <a:r>
              <a:rPr lang="zh-CN" altLang="en-US" dirty="0" smtClean="0"/>
              <a:t>主存地址映射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指令流程分解，机器周期、节拍安排</a:t>
            </a:r>
            <a:endParaRPr lang="en-US" altLang="zh-CN" dirty="0" smtClean="0"/>
          </a:p>
          <a:p>
            <a:r>
              <a:rPr lang="zh-CN" altLang="en-US" dirty="0" smtClean="0"/>
              <a:t>组合逻辑设计</a:t>
            </a:r>
            <a:endParaRPr lang="en-US" altLang="zh-CN" dirty="0" smtClean="0"/>
          </a:p>
          <a:p>
            <a:r>
              <a:rPr lang="zh-CN" altLang="en-US" dirty="0" smtClean="0"/>
              <a:t>微程序设计</a:t>
            </a:r>
            <a:endParaRPr lang="en-US" altLang="zh-CN" dirty="0" smtClean="0"/>
          </a:p>
          <a:p>
            <a:r>
              <a:rPr lang="zh-CN" altLang="en-US" dirty="0" smtClean="0"/>
              <a:t>指令系统设计</a:t>
            </a:r>
            <a:endParaRPr lang="en-US" altLang="zh-CN" dirty="0" smtClean="0"/>
          </a:p>
          <a:p>
            <a:r>
              <a:rPr lang="zh-CN" altLang="en-US" dirty="0" smtClean="0"/>
              <a:t>中断服务程序和优先级</a:t>
            </a:r>
            <a:endParaRPr lang="en-US" altLang="zh-CN" dirty="0" smtClean="0"/>
          </a:p>
          <a:p>
            <a:r>
              <a:rPr lang="zh-CN" altLang="en-US" dirty="0" smtClean="0"/>
              <a:t>存储器扩展和连线</a:t>
            </a:r>
            <a:endParaRPr lang="en-US" altLang="zh-CN" dirty="0" smtClean="0"/>
          </a:p>
          <a:p>
            <a:r>
              <a:rPr lang="zh-CN" altLang="en-US" dirty="0" smtClean="0"/>
              <a:t>运算器的设计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答疑时间、地点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周、周五、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30-11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，基础楼</a:t>
            </a:r>
            <a:r>
              <a:rPr lang="en-US" altLang="zh-CN" dirty="0" smtClean="0"/>
              <a:t>304</a:t>
            </a:r>
          </a:p>
          <a:p>
            <a:r>
              <a:rPr lang="zh-CN" altLang="en-US" dirty="0" smtClean="0"/>
              <a:t>课程设计时间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培训，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周，周一，？，综合楼</a:t>
            </a:r>
            <a:r>
              <a:rPr lang="en-US" altLang="zh-CN" dirty="0" smtClean="0"/>
              <a:t>1207</a:t>
            </a:r>
          </a:p>
          <a:p>
            <a:r>
              <a:rPr lang="zh-CN" altLang="en-US" dirty="0" smtClean="0"/>
              <a:t>大作业截止时间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12.13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2636912"/>
            <a:ext cx="2045753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The End</a:t>
            </a:r>
            <a:r>
              <a:rPr lang="zh-CN" altLang="en-US" sz="3200" dirty="0" smtClean="0">
                <a:latin typeface="+mn-ea"/>
              </a:rPr>
              <a:t>！</a:t>
            </a:r>
            <a:endParaRPr lang="zh-CN" altLang="en-US" sz="3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861048"/>
            <a:ext cx="2521844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Thank You</a:t>
            </a:r>
            <a:r>
              <a:rPr lang="zh-CN" altLang="en-US" sz="3200" dirty="0" smtClean="0">
                <a:latin typeface="+mn-ea"/>
              </a:rPr>
              <a:t>！</a:t>
            </a:r>
            <a:endParaRPr lang="zh-CN" altLang="en-US" sz="3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计算机系统概论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理解计算机系统和计算机系统的层次结构。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Symbol"/>
              </a:rPr>
              <a:t>区分计算机系统结构、计算计组成和计算机实现三者关系。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理解冯</a:t>
            </a:r>
            <a:r>
              <a:rPr lang="zh-CN" altLang="en-US" dirty="0" smtClean="0">
                <a:sym typeface="Symbol"/>
              </a:rPr>
              <a:t>诺依曼计算机的特点。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理解计算机的工作过程。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理解基本概念：机器字长、指令字长、存储字长、</a:t>
            </a:r>
            <a:r>
              <a:rPr lang="en-US" altLang="zh-CN" dirty="0" smtClean="0">
                <a:sym typeface="Symbol"/>
              </a:rPr>
              <a:t>CPU,PC,IR,CU,ALU, ACC,MQ,X, MAR, MDR,MM,I/O,MIPS,CPI,FLOPS</a:t>
            </a:r>
          </a:p>
          <a:p>
            <a:pPr lvl="1"/>
            <a:r>
              <a:rPr lang="zh-CN" altLang="en-US" dirty="0" smtClean="0">
                <a:sym typeface="Symbol"/>
              </a:rPr>
              <a:t>理解计算机系统的性能指标：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dirty="0" smtClean="0">
                <a:sym typeface="Symbol"/>
              </a:rPr>
              <a:t>存储容量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dirty="0" smtClean="0">
                <a:sym typeface="Symbol"/>
              </a:rPr>
              <a:t>运算速度，加速比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什么是计算机系统？说明计算机系统的层次结构。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答：</a:t>
            </a:r>
            <a:r>
              <a:rPr lang="en-US" altLang="zh-CN" dirty="0" smtClean="0"/>
              <a:t>P1.3</a:t>
            </a:r>
            <a:r>
              <a:rPr lang="zh-CN" altLang="en-US" dirty="0" smtClean="0"/>
              <a:t>句话，图</a:t>
            </a:r>
            <a:r>
              <a:rPr lang="en-US" altLang="zh-CN" dirty="0" smtClean="0"/>
              <a:t>1.6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如何理解</a:t>
            </a:r>
            <a:r>
              <a:rPr lang="zh-CN" altLang="en-US" dirty="0" smtClean="0">
                <a:sym typeface="Symbol"/>
              </a:rPr>
              <a:t>计算机系统结构和计算计组成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>
                <a:sym typeface="Symbol"/>
              </a:rPr>
              <a:t>答：</a:t>
            </a:r>
            <a:r>
              <a:rPr lang="en-US" altLang="zh-CN" dirty="0" smtClean="0">
                <a:sym typeface="Symbol"/>
              </a:rPr>
              <a:t>P7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冯诺依曼机的特点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答：</a:t>
            </a:r>
            <a:r>
              <a:rPr lang="en-US" altLang="zh-CN" dirty="0" smtClean="0"/>
              <a:t>P.8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概念解释、名词解释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指令和数据都存在于存储器中，计算机如何区分它们？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计算机的发展与应用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重点：无</a:t>
            </a:r>
            <a:endParaRPr lang="en-US" altLang="zh-CN" dirty="0" smtClean="0"/>
          </a:p>
          <a:p>
            <a:r>
              <a:rPr lang="zh-CN" altLang="en-US" dirty="0" smtClean="0"/>
              <a:t>要求：</a:t>
            </a:r>
            <a:r>
              <a:rPr lang="en-US" altLang="zh-CN" dirty="0" smtClean="0"/>
              <a:t>1-2</a:t>
            </a:r>
            <a:r>
              <a:rPr lang="zh-CN" altLang="en-US" dirty="0" smtClean="0"/>
              <a:t>个选择题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系统总线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重点：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基本概念：总线、总线传输周期、总线宽度、总线带宽、总线特性、总线标准、总线主设备、总线从设备、总线分类、总线仲裁、总线性能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总线控制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总线判优控制：链式查询、计数器查询、独立请求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同步通信，读写的数据传输周期，计算数据传输率等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异步通信的数据传输率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什么是总线判优？为什么要总线判优？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同步通信和异步通信主要区别是什么？说明双方如何联络？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什么是总线标准？为什么要制定总线标准？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名词解释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总线带宽计算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存储系统的层次结构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DRAM</a:t>
            </a:r>
            <a:r>
              <a:rPr lang="zh-CN" altLang="en-US" dirty="0" smtClean="0"/>
              <a:t>的读写和刷新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存储器的字位扩展，与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如何提高访存速度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</a:t>
            </a:r>
            <a:r>
              <a:rPr lang="zh-CN" altLang="en-US" dirty="0" smtClean="0"/>
              <a:t>与主存之间的地址映射，替换策略，命中率等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存储校验汉明码、</a:t>
            </a:r>
            <a:r>
              <a:rPr lang="en-US" altLang="zh-CN" smtClean="0"/>
              <a:t>CRC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硬盘参数的计算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东北大学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东北大学</Template>
  <TotalTime>878</TotalTime>
  <Words>1622</Words>
  <Application>Microsoft Office PowerPoint</Application>
  <PresentationFormat>全屏显示(4:3)</PresentationFormat>
  <Paragraphs>239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东北大学</vt:lpstr>
      <vt:lpstr>计算机组成原理总复习</vt:lpstr>
      <vt:lpstr>主要内容</vt:lpstr>
      <vt:lpstr>各章知识结构及重点内容</vt:lpstr>
      <vt:lpstr>第1章 计算机系统概论</vt:lpstr>
      <vt:lpstr>典型例题：</vt:lpstr>
      <vt:lpstr>第2章 计算机的发展与应用</vt:lpstr>
      <vt:lpstr>第3章 系统总线</vt:lpstr>
      <vt:lpstr>典型例题</vt:lpstr>
      <vt:lpstr>第4章 存储器</vt:lpstr>
      <vt:lpstr>典型例题</vt:lpstr>
      <vt:lpstr>第5章 输入输出</vt:lpstr>
      <vt:lpstr>典型例题</vt:lpstr>
      <vt:lpstr>典型例题</vt:lpstr>
      <vt:lpstr>第6章 计算机的运算方法</vt:lpstr>
      <vt:lpstr>典型例题</vt:lpstr>
      <vt:lpstr>第7章 指令系统</vt:lpstr>
      <vt:lpstr>典型例题</vt:lpstr>
      <vt:lpstr>第8章 CPU的结构和功能</vt:lpstr>
      <vt:lpstr>典型例题</vt:lpstr>
      <vt:lpstr>典型例题</vt:lpstr>
      <vt:lpstr>第9章 控制单元的功能</vt:lpstr>
      <vt:lpstr>典型例题</vt:lpstr>
      <vt:lpstr>第10章 控制单元的设计</vt:lpstr>
      <vt:lpstr>典型例题</vt:lpstr>
      <vt:lpstr>关于考试</vt:lpstr>
      <vt:lpstr>考试题型</vt:lpstr>
      <vt:lpstr>简答题</vt:lpstr>
      <vt:lpstr>简答题</vt:lpstr>
      <vt:lpstr>简答题</vt:lpstr>
      <vt:lpstr>计算题</vt:lpstr>
      <vt:lpstr>应用题</vt:lpstr>
      <vt:lpstr>其他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计算机组成原理总复习</dc:title>
  <dc:creator>qimiao</dc:creator>
  <cp:lastModifiedBy>11</cp:lastModifiedBy>
  <cp:revision>20</cp:revision>
  <dcterms:created xsi:type="dcterms:W3CDTF">2019-11-27T08:31:46Z</dcterms:created>
  <dcterms:modified xsi:type="dcterms:W3CDTF">2019-11-29T02:56:48Z</dcterms:modified>
</cp:coreProperties>
</file>