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99" r:id="rId2"/>
    <p:sldId id="258" r:id="rId3"/>
    <p:sldId id="296" r:id="rId4"/>
    <p:sldId id="297" r:id="rId5"/>
    <p:sldId id="290" r:id="rId6"/>
    <p:sldId id="298" r:id="rId7"/>
    <p:sldId id="294" r:id="rId8"/>
  </p:sldIdLst>
  <p:sldSz cx="12192000" cy="6858000"/>
  <p:notesSz cx="6858000" cy="9144000"/>
  <p:custDataLst>
    <p:tags r:id="rId1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FFC000"/>
    <a:srgbClr val="FFFFFF"/>
    <a:srgbClr val="131313"/>
    <a:srgbClr val="505050"/>
    <a:srgbClr val="E5E5E6"/>
    <a:srgbClr val="FEFEFE"/>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62" autoAdjust="0"/>
    <p:restoredTop sz="94660" autoAdjust="0"/>
  </p:normalViewPr>
  <p:slideViewPr>
    <p:cSldViewPr snapToGrid="0">
      <p:cViewPr varScale="1">
        <p:scale>
          <a:sx n="86" d="100"/>
          <a:sy n="86" d="100"/>
        </p:scale>
        <p:origin x="523" y="53"/>
      </p:cViewPr>
      <p:guideLst>
        <p:guide orient="horz" pos="2183"/>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48C3D-BEA7-4895-B9EC-EEF488EDCA29}" type="datetimeFigureOut">
              <a:rPr lang="zh-CN" altLang="en-US" smtClean="0"/>
              <a:t>2018/12/18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302DCC-B11B-4B07-9EBE-9909C6884D04}" type="slidenum">
              <a:rPr lang="zh-CN" altLang="en-US" smtClean="0"/>
              <a:t>‹#›</a:t>
            </a:fld>
            <a:endParaRPr lang="zh-CN" altLang="en-US"/>
          </a:p>
        </p:txBody>
      </p:sp>
    </p:spTree>
    <p:extLst>
      <p:ext uri="{BB962C8B-B14F-4D97-AF65-F5344CB8AC3E}">
        <p14:creationId xmlns:p14="http://schemas.microsoft.com/office/powerpoint/2010/main" val="2384847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302DCC-B11B-4B07-9EBE-9909C6884D04}" type="slidenum">
              <a:rPr lang="zh-CN" altLang="en-US" smtClean="0"/>
              <a:t>1</a:t>
            </a:fld>
            <a:endParaRPr lang="zh-CN" altLang="en-US"/>
          </a:p>
        </p:txBody>
      </p:sp>
    </p:spTree>
    <p:extLst>
      <p:ext uri="{BB962C8B-B14F-4D97-AF65-F5344CB8AC3E}">
        <p14:creationId xmlns:p14="http://schemas.microsoft.com/office/powerpoint/2010/main" val="278898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302DCC-B11B-4B07-9EBE-9909C6884D04}" type="slidenum">
              <a:rPr lang="zh-CN" altLang="en-US" smtClean="0"/>
              <a:t>2</a:t>
            </a:fld>
            <a:endParaRPr lang="zh-CN" altLang="en-US"/>
          </a:p>
        </p:txBody>
      </p:sp>
    </p:spTree>
    <p:extLst>
      <p:ext uri="{BB962C8B-B14F-4D97-AF65-F5344CB8AC3E}">
        <p14:creationId xmlns:p14="http://schemas.microsoft.com/office/powerpoint/2010/main" val="1756000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302DCC-B11B-4B07-9EBE-9909C6884D04}" type="slidenum">
              <a:rPr lang="zh-CN" altLang="en-US" smtClean="0"/>
              <a:t>3</a:t>
            </a:fld>
            <a:endParaRPr lang="zh-CN" altLang="en-US"/>
          </a:p>
        </p:txBody>
      </p:sp>
    </p:spTree>
    <p:extLst>
      <p:ext uri="{BB962C8B-B14F-4D97-AF65-F5344CB8AC3E}">
        <p14:creationId xmlns:p14="http://schemas.microsoft.com/office/powerpoint/2010/main" val="1061511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302DCC-B11B-4B07-9EBE-9909C6884D04}" type="slidenum">
              <a:rPr lang="zh-CN" altLang="en-US" smtClean="0"/>
              <a:t>4</a:t>
            </a:fld>
            <a:endParaRPr lang="zh-CN" altLang="en-US"/>
          </a:p>
        </p:txBody>
      </p:sp>
    </p:spTree>
    <p:extLst>
      <p:ext uri="{BB962C8B-B14F-4D97-AF65-F5344CB8AC3E}">
        <p14:creationId xmlns:p14="http://schemas.microsoft.com/office/powerpoint/2010/main" val="1482947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302DCC-B11B-4B07-9EBE-9909C6884D04}" type="slidenum">
              <a:rPr lang="zh-CN" altLang="en-US" smtClean="0"/>
              <a:t>5</a:t>
            </a:fld>
            <a:endParaRPr lang="zh-CN" altLang="en-US"/>
          </a:p>
        </p:txBody>
      </p:sp>
    </p:spTree>
    <p:extLst>
      <p:ext uri="{BB962C8B-B14F-4D97-AF65-F5344CB8AC3E}">
        <p14:creationId xmlns:p14="http://schemas.microsoft.com/office/powerpoint/2010/main" val="3699464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302DCC-B11B-4B07-9EBE-9909C6884D04}" type="slidenum">
              <a:rPr lang="zh-CN" altLang="en-US" smtClean="0"/>
              <a:t>6</a:t>
            </a:fld>
            <a:endParaRPr lang="zh-CN" altLang="en-US"/>
          </a:p>
        </p:txBody>
      </p:sp>
    </p:spTree>
    <p:extLst>
      <p:ext uri="{BB962C8B-B14F-4D97-AF65-F5344CB8AC3E}">
        <p14:creationId xmlns:p14="http://schemas.microsoft.com/office/powerpoint/2010/main" val="2511060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302DCC-B11B-4B07-9EBE-9909C6884D04}" type="slidenum">
              <a:rPr lang="zh-CN" altLang="en-US" smtClean="0"/>
              <a:t>7</a:t>
            </a:fld>
            <a:endParaRPr lang="zh-CN" altLang="en-US"/>
          </a:p>
        </p:txBody>
      </p:sp>
    </p:spTree>
    <p:extLst>
      <p:ext uri="{BB962C8B-B14F-4D97-AF65-F5344CB8AC3E}">
        <p14:creationId xmlns:p14="http://schemas.microsoft.com/office/powerpoint/2010/main" val="3638394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96BE310-1885-4527-A914-AD5B069F8C78}" type="datetimeFigureOut">
              <a:rPr lang="zh-CN" altLang="en-US" smtClean="0"/>
              <a:pPr/>
              <a:t>2018/12/18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D6026F-2408-4220-A2DD-879070AFC59A}" type="slidenum">
              <a:rPr lang="zh-CN" altLang="en-US" smtClean="0"/>
              <a:pPr/>
              <a:t>‹#›</a:t>
            </a:fld>
            <a:endParaRPr lang="zh-CN" altLang="en-US"/>
          </a:p>
        </p:txBody>
      </p:sp>
    </p:spTree>
    <p:extLst>
      <p:ext uri="{BB962C8B-B14F-4D97-AF65-F5344CB8AC3E}">
        <p14:creationId xmlns:p14="http://schemas.microsoft.com/office/powerpoint/2010/main" val="179783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6BE310-1885-4527-A914-AD5B069F8C78}" type="datetimeFigureOut">
              <a:rPr lang="zh-CN" altLang="en-US" smtClean="0"/>
              <a:pPr/>
              <a:t>2018/12/18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D6026F-2408-4220-A2DD-879070AFC59A}" type="slidenum">
              <a:rPr lang="zh-CN" altLang="en-US" smtClean="0"/>
              <a:pPr/>
              <a:t>‹#›</a:t>
            </a:fld>
            <a:endParaRPr lang="zh-CN" altLang="en-US"/>
          </a:p>
        </p:txBody>
      </p:sp>
    </p:spTree>
    <p:extLst>
      <p:ext uri="{BB962C8B-B14F-4D97-AF65-F5344CB8AC3E}">
        <p14:creationId xmlns:p14="http://schemas.microsoft.com/office/powerpoint/2010/main" val="193375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6BE310-1885-4527-A914-AD5B069F8C78}" type="datetimeFigureOut">
              <a:rPr lang="zh-CN" altLang="en-US" smtClean="0"/>
              <a:pPr/>
              <a:t>2018/12/18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D6026F-2408-4220-A2DD-879070AFC59A}" type="slidenum">
              <a:rPr lang="zh-CN" altLang="en-US" smtClean="0"/>
              <a:pPr/>
              <a:t>‹#›</a:t>
            </a:fld>
            <a:endParaRPr lang="zh-CN" altLang="en-US"/>
          </a:p>
        </p:txBody>
      </p:sp>
    </p:spTree>
    <p:extLst>
      <p:ext uri="{BB962C8B-B14F-4D97-AF65-F5344CB8AC3E}">
        <p14:creationId xmlns:p14="http://schemas.microsoft.com/office/powerpoint/2010/main" val="262819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6BE310-1885-4527-A914-AD5B069F8C78}" type="datetimeFigureOut">
              <a:rPr lang="zh-CN" altLang="en-US" smtClean="0"/>
              <a:pPr/>
              <a:t>2018/12/18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D6026F-2408-4220-A2DD-879070AFC59A}" type="slidenum">
              <a:rPr lang="zh-CN" altLang="en-US" smtClean="0"/>
              <a:pPr/>
              <a:t>‹#›</a:t>
            </a:fld>
            <a:endParaRPr lang="zh-CN" altLang="en-US"/>
          </a:p>
        </p:txBody>
      </p:sp>
    </p:spTree>
    <p:extLst>
      <p:ext uri="{BB962C8B-B14F-4D97-AF65-F5344CB8AC3E}">
        <p14:creationId xmlns:p14="http://schemas.microsoft.com/office/powerpoint/2010/main" val="4207041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96BE310-1885-4527-A914-AD5B069F8C78}" type="datetimeFigureOut">
              <a:rPr lang="zh-CN" altLang="en-US" smtClean="0"/>
              <a:pPr/>
              <a:t>2018/12/18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D6026F-2408-4220-A2DD-879070AFC59A}" type="slidenum">
              <a:rPr lang="zh-CN" altLang="en-US" smtClean="0"/>
              <a:pPr/>
              <a:t>‹#›</a:t>
            </a:fld>
            <a:endParaRPr lang="zh-CN" altLang="en-US"/>
          </a:p>
        </p:txBody>
      </p:sp>
    </p:spTree>
    <p:extLst>
      <p:ext uri="{BB962C8B-B14F-4D97-AF65-F5344CB8AC3E}">
        <p14:creationId xmlns:p14="http://schemas.microsoft.com/office/powerpoint/2010/main" val="197554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6BE310-1885-4527-A914-AD5B069F8C78}" type="datetimeFigureOut">
              <a:rPr lang="zh-CN" altLang="en-US" smtClean="0"/>
              <a:pPr/>
              <a:t>2018/12/18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D6026F-2408-4220-A2DD-879070AFC59A}" type="slidenum">
              <a:rPr lang="zh-CN" altLang="en-US" smtClean="0"/>
              <a:pPr/>
              <a:t>‹#›</a:t>
            </a:fld>
            <a:endParaRPr lang="zh-CN" altLang="en-US"/>
          </a:p>
        </p:txBody>
      </p:sp>
    </p:spTree>
    <p:extLst>
      <p:ext uri="{BB962C8B-B14F-4D97-AF65-F5344CB8AC3E}">
        <p14:creationId xmlns:p14="http://schemas.microsoft.com/office/powerpoint/2010/main" val="648557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6BE310-1885-4527-A914-AD5B069F8C78}" type="datetimeFigureOut">
              <a:rPr lang="zh-CN" altLang="en-US" smtClean="0"/>
              <a:pPr/>
              <a:t>2018/12/18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0D6026F-2408-4220-A2DD-879070AFC59A}" type="slidenum">
              <a:rPr lang="zh-CN" altLang="en-US" smtClean="0"/>
              <a:pPr/>
              <a:t>‹#›</a:t>
            </a:fld>
            <a:endParaRPr lang="zh-CN" altLang="en-US"/>
          </a:p>
        </p:txBody>
      </p:sp>
    </p:spTree>
    <p:extLst>
      <p:ext uri="{BB962C8B-B14F-4D97-AF65-F5344CB8AC3E}">
        <p14:creationId xmlns:p14="http://schemas.microsoft.com/office/powerpoint/2010/main" val="1544684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6BE310-1885-4527-A914-AD5B069F8C78}" type="datetimeFigureOut">
              <a:rPr lang="zh-CN" altLang="en-US" smtClean="0"/>
              <a:pPr/>
              <a:t>2018/12/18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0D6026F-2408-4220-A2DD-879070AFC59A}" type="slidenum">
              <a:rPr lang="zh-CN" altLang="en-US" smtClean="0"/>
              <a:pPr/>
              <a:t>‹#›</a:t>
            </a:fld>
            <a:endParaRPr lang="zh-CN" altLang="en-US"/>
          </a:p>
        </p:txBody>
      </p:sp>
    </p:spTree>
    <p:extLst>
      <p:ext uri="{BB962C8B-B14F-4D97-AF65-F5344CB8AC3E}">
        <p14:creationId xmlns:p14="http://schemas.microsoft.com/office/powerpoint/2010/main" val="30921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6BE310-1885-4527-A914-AD5B069F8C78}" type="datetimeFigureOut">
              <a:rPr lang="zh-CN" altLang="en-US" smtClean="0"/>
              <a:pPr/>
              <a:t>2018/12/18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0D6026F-2408-4220-A2DD-879070AFC59A}" type="slidenum">
              <a:rPr lang="zh-CN" altLang="en-US" smtClean="0"/>
              <a:pPr/>
              <a:t>‹#›</a:t>
            </a:fld>
            <a:endParaRPr lang="zh-CN" altLang="en-US"/>
          </a:p>
        </p:txBody>
      </p:sp>
    </p:spTree>
    <p:extLst>
      <p:ext uri="{BB962C8B-B14F-4D97-AF65-F5344CB8AC3E}">
        <p14:creationId xmlns:p14="http://schemas.microsoft.com/office/powerpoint/2010/main" val="2772493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96BE310-1885-4527-A914-AD5B069F8C78}" type="datetimeFigureOut">
              <a:rPr lang="zh-CN" altLang="en-US" smtClean="0"/>
              <a:pPr/>
              <a:t>2018/12/18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D6026F-2408-4220-A2DD-879070AFC59A}" type="slidenum">
              <a:rPr lang="zh-CN" altLang="en-US" smtClean="0"/>
              <a:pPr/>
              <a:t>‹#›</a:t>
            </a:fld>
            <a:endParaRPr lang="zh-CN" altLang="en-US"/>
          </a:p>
        </p:txBody>
      </p:sp>
    </p:spTree>
    <p:extLst>
      <p:ext uri="{BB962C8B-B14F-4D97-AF65-F5344CB8AC3E}">
        <p14:creationId xmlns:p14="http://schemas.microsoft.com/office/powerpoint/2010/main" val="42523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96BE310-1885-4527-A914-AD5B069F8C78}" type="datetimeFigureOut">
              <a:rPr lang="zh-CN" altLang="en-US" smtClean="0"/>
              <a:pPr/>
              <a:t>2018/12/18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D6026F-2408-4220-A2DD-879070AFC59A}" type="slidenum">
              <a:rPr lang="zh-CN" altLang="en-US" smtClean="0"/>
              <a:pPr/>
              <a:t>‹#›</a:t>
            </a:fld>
            <a:endParaRPr lang="zh-CN" altLang="en-US"/>
          </a:p>
        </p:txBody>
      </p:sp>
    </p:spTree>
    <p:extLst>
      <p:ext uri="{BB962C8B-B14F-4D97-AF65-F5344CB8AC3E}">
        <p14:creationId xmlns:p14="http://schemas.microsoft.com/office/powerpoint/2010/main" val="2065105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BE310-1885-4527-A914-AD5B069F8C78}" type="datetimeFigureOut">
              <a:rPr lang="zh-CN" altLang="en-US" smtClean="0"/>
              <a:pPr/>
              <a:t>2018/12/18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D6026F-2408-4220-A2DD-879070AFC59A}" type="slidenum">
              <a:rPr lang="zh-CN" altLang="en-US" smtClean="0"/>
              <a:pPr/>
              <a:t>‹#›</a:t>
            </a:fld>
            <a:endParaRPr lang="zh-CN" altLang="en-US"/>
          </a:p>
        </p:txBody>
      </p:sp>
    </p:spTree>
    <p:extLst>
      <p:ext uri="{BB962C8B-B14F-4D97-AF65-F5344CB8AC3E}">
        <p14:creationId xmlns:p14="http://schemas.microsoft.com/office/powerpoint/2010/main" val="2043045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1306669" y="1359625"/>
            <a:ext cx="4365523" cy="4365523"/>
          </a:xfrm>
          <a:prstGeom prst="diamond">
            <a:avLst/>
          </a:prstGeom>
          <a:solidFill>
            <a:schemeClr val="bg1">
              <a:alpha val="50000"/>
            </a:schemeClr>
          </a:solidFill>
          <a:ln>
            <a:no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60000"/>
                  <a:lumOff val="40000"/>
                </a:schemeClr>
              </a:solidFill>
            </a:endParaRPr>
          </a:p>
        </p:txBody>
      </p:sp>
      <p:sp>
        <p:nvSpPr>
          <p:cNvPr id="5" name="文本框 4"/>
          <p:cNvSpPr txBox="1"/>
          <p:nvPr/>
        </p:nvSpPr>
        <p:spPr>
          <a:xfrm>
            <a:off x="124383" y="689232"/>
            <a:ext cx="7082617" cy="5170646"/>
          </a:xfrm>
          <a:prstGeom prst="rect">
            <a:avLst/>
          </a:prstGeom>
          <a:noFill/>
        </p:spPr>
        <p:txBody>
          <a:bodyPr wrap="square" rtlCol="0">
            <a:spAutoFit/>
          </a:bodyPr>
          <a:lstStyle/>
          <a:p>
            <a:pPr lvl="0" algn="ctr"/>
            <a:r>
              <a:rPr lang="en-US" altLang="zh-CN" sz="6600" b="1" spc="600" dirty="0">
                <a:solidFill>
                  <a:srgbClr val="ED7D31">
                    <a:lumMod val="60000"/>
                    <a:lumOff val="40000"/>
                  </a:srgbClr>
                </a:solidFill>
                <a:latin typeface="微软雅黑" panose="020B0503020204020204" pitchFamily="34" charset="-122"/>
                <a:ea typeface="微软雅黑" panose="020B0503020204020204" pitchFamily="34" charset="-122"/>
              </a:rPr>
              <a:t>The</a:t>
            </a:r>
          </a:p>
          <a:p>
            <a:pPr lvl="0" algn="ctr"/>
            <a:r>
              <a:rPr lang="en-US" altLang="zh-CN" sz="6600" b="1" spc="600" dirty="0">
                <a:solidFill>
                  <a:srgbClr val="ED7D31">
                    <a:lumMod val="60000"/>
                    <a:lumOff val="40000"/>
                  </a:srgbClr>
                </a:solidFill>
                <a:latin typeface="微软雅黑" panose="020B0503020204020204" pitchFamily="34" charset="-122"/>
                <a:ea typeface="微软雅黑" panose="020B0503020204020204" pitchFamily="34" charset="-122"/>
              </a:rPr>
              <a:t>Wedding Customs In Different Countries</a:t>
            </a:r>
            <a:endParaRPr lang="zh-CN" altLang="en-US" sz="6600" b="1" spc="600" dirty="0">
              <a:solidFill>
                <a:srgbClr val="ED7D31">
                  <a:lumMod val="60000"/>
                  <a:lumOff val="40000"/>
                </a:srgbClr>
              </a:solidFill>
              <a:latin typeface="微软雅黑" panose="020B0503020204020204" pitchFamily="34" charset="-122"/>
              <a:ea typeface="微软雅黑" panose="020B0503020204020204" pitchFamily="34" charset="-122"/>
            </a:endParaRPr>
          </a:p>
        </p:txBody>
      </p:sp>
      <p:sp>
        <p:nvSpPr>
          <p:cNvPr id="6" name="菱形 5"/>
          <p:cNvSpPr/>
          <p:nvPr/>
        </p:nvSpPr>
        <p:spPr>
          <a:xfrm>
            <a:off x="7288427" y="1185390"/>
            <a:ext cx="4365523" cy="4365523"/>
          </a:xfrm>
          <a:prstGeom prst="diamond">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endParaRPr>
          </a:p>
        </p:txBody>
      </p:sp>
      <p:cxnSp>
        <p:nvCxnSpPr>
          <p:cNvPr id="8" name="直接连接符 7"/>
          <p:cNvCxnSpPr/>
          <p:nvPr/>
        </p:nvCxnSpPr>
        <p:spPr>
          <a:xfrm>
            <a:off x="8388327" y="2297968"/>
            <a:ext cx="2110716" cy="221856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6200000">
            <a:off x="8294815" y="2319718"/>
            <a:ext cx="2110716" cy="221856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2" descr="https://phmecloud.blob.core.windows.net/photo/web/nonsj7y6ihtuw8dz1nwh3bpp2.png"/>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9031794" y="1572357"/>
            <a:ext cx="636758" cy="585428"/>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s://phmecloud.blob.core.windows.net/photo/web/i8wu7l2f0tlj1y3o4t-cupxj2.png"/>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9092920" y="3710011"/>
            <a:ext cx="701528" cy="64282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phmecloud.blob.core.windows.net/photo/web/y-dgge3e0mymou5gjmegougy.png"/>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8095077" y="2901198"/>
            <a:ext cx="660132" cy="54292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phmecloud.blob.core.windows.net/photo/web/cb0kyc-oglrvyhljukxzteys1.png"/>
          <p:cNvPicPr>
            <a:picLocks noChangeAspect="1" noChangeArrowheads="1"/>
          </p:cNvPicPr>
          <p:nvPr/>
        </p:nvPicPr>
        <p:blipFill>
          <a:blip r:embed="rId6" cstate="print">
            <a:lum bright="70000" contrast="-70000"/>
            <a:extLst>
              <a:ext uri="{28A0092B-C50C-407E-A947-70E740481C1C}">
                <a14:useLocalDpi xmlns:a14="http://schemas.microsoft.com/office/drawing/2010/main" val="0"/>
              </a:ext>
            </a:extLst>
          </a:blip>
          <a:srcRect/>
          <a:stretch>
            <a:fillRect/>
          </a:stretch>
        </p:blipFill>
        <p:spPr bwMode="auto">
          <a:xfrm flipH="1">
            <a:off x="10148553" y="2871330"/>
            <a:ext cx="593334" cy="403225"/>
          </a:xfrm>
          <a:prstGeom prst="rect">
            <a:avLst/>
          </a:prstGeom>
          <a:noFill/>
          <a:extLst>
            <a:ext uri="{909E8E84-426E-40DD-AFC4-6F175D3DCCD1}">
              <a14:hiddenFill xmlns:a14="http://schemas.microsoft.com/office/drawing/2010/main">
                <a:solidFill>
                  <a:srgbClr val="FFFFFF"/>
                </a:solidFill>
              </a14:hiddenFill>
            </a:ext>
          </a:extLst>
        </p:spPr>
      </p:pic>
      <p:sp>
        <p:nvSpPr>
          <p:cNvPr id="16" name="矩形 15"/>
          <p:cNvSpPr/>
          <p:nvPr/>
        </p:nvSpPr>
        <p:spPr>
          <a:xfrm>
            <a:off x="9953359" y="3448650"/>
            <a:ext cx="1194558" cy="461665"/>
          </a:xfrm>
          <a:prstGeom prst="rect">
            <a:avLst/>
          </a:prstGeom>
        </p:spPr>
        <p:txBody>
          <a:bodyPr wrap="none">
            <a:spAutoFit/>
          </a:bodyPr>
          <a:lstStyle/>
          <a:p>
            <a:r>
              <a:rPr lang="en-US" altLang="zh-CN" sz="2400" dirty="0">
                <a:solidFill>
                  <a:schemeClr val="tx1">
                    <a:lumMod val="50000"/>
                    <a:lumOff val="50000"/>
                  </a:schemeClr>
                </a:solidFill>
                <a:latin typeface="Helvetica" panose="020B0604020202020204" pitchFamily="34" charset="0"/>
                <a:cs typeface="Helvetica" panose="020B0604020202020204" pitchFamily="34" charset="0"/>
              </a:rPr>
              <a:t>Greece</a:t>
            </a:r>
            <a:endParaRPr lang="zh-CN" altLang="en-US" sz="2400" dirty="0">
              <a:solidFill>
                <a:schemeClr val="tx1">
                  <a:lumMod val="50000"/>
                  <a:lumOff val="50000"/>
                </a:schemeClr>
              </a:solidFill>
              <a:latin typeface="Helvetica" panose="020B0604020202020204" pitchFamily="34" charset="0"/>
              <a:cs typeface="Helvetica" panose="020B0604020202020204" pitchFamily="34" charset="0"/>
            </a:endParaRPr>
          </a:p>
        </p:txBody>
      </p:sp>
      <p:sp>
        <p:nvSpPr>
          <p:cNvPr id="17" name="矩形 16"/>
          <p:cNvSpPr/>
          <p:nvPr/>
        </p:nvSpPr>
        <p:spPr>
          <a:xfrm>
            <a:off x="8979707" y="4530559"/>
            <a:ext cx="982961" cy="400110"/>
          </a:xfrm>
          <a:prstGeom prst="rect">
            <a:avLst/>
          </a:prstGeom>
        </p:spPr>
        <p:txBody>
          <a:bodyPr wrap="none">
            <a:spAutoFit/>
          </a:bodyPr>
          <a:lstStyle/>
          <a:p>
            <a:r>
              <a:rPr lang="en-US" altLang="zh-CN" sz="2000" dirty="0">
                <a:solidFill>
                  <a:schemeClr val="tx1">
                    <a:lumMod val="50000"/>
                    <a:lumOff val="50000"/>
                  </a:schemeClr>
                </a:solidFill>
                <a:latin typeface="Helvetica" panose="020B0604020202020204" pitchFamily="34" charset="0"/>
              </a:rPr>
              <a:t>France</a:t>
            </a:r>
            <a:endParaRPr lang="zh-CN" altLang="en-US" sz="2000" dirty="0">
              <a:solidFill>
                <a:schemeClr val="tx1">
                  <a:lumMod val="50000"/>
                  <a:lumOff val="50000"/>
                </a:schemeClr>
              </a:solidFill>
            </a:endParaRPr>
          </a:p>
        </p:txBody>
      </p:sp>
      <p:sp>
        <p:nvSpPr>
          <p:cNvPr id="18" name="矩形 17"/>
          <p:cNvSpPr/>
          <p:nvPr/>
        </p:nvSpPr>
        <p:spPr>
          <a:xfrm>
            <a:off x="7784799" y="3467679"/>
            <a:ext cx="1125629" cy="400110"/>
          </a:xfrm>
          <a:prstGeom prst="rect">
            <a:avLst/>
          </a:prstGeom>
        </p:spPr>
        <p:txBody>
          <a:bodyPr wrap="none">
            <a:spAutoFit/>
          </a:bodyPr>
          <a:lstStyle/>
          <a:p>
            <a:r>
              <a:rPr lang="en-US" altLang="zh-CN" sz="2000" dirty="0">
                <a:solidFill>
                  <a:schemeClr val="tx1">
                    <a:lumMod val="50000"/>
                    <a:lumOff val="50000"/>
                  </a:schemeClr>
                </a:solidFill>
                <a:latin typeface="Helvetica" panose="020B0604020202020204" pitchFamily="34" charset="0"/>
              </a:rPr>
              <a:t>America</a:t>
            </a:r>
            <a:endParaRPr lang="zh-CN" altLang="en-US" sz="2000" dirty="0">
              <a:solidFill>
                <a:schemeClr val="tx1">
                  <a:lumMod val="50000"/>
                  <a:lumOff val="50000"/>
                </a:schemeClr>
              </a:solidFill>
            </a:endParaRPr>
          </a:p>
        </p:txBody>
      </p:sp>
      <p:sp>
        <p:nvSpPr>
          <p:cNvPr id="19" name="矩形 18"/>
          <p:cNvSpPr/>
          <p:nvPr/>
        </p:nvSpPr>
        <p:spPr>
          <a:xfrm>
            <a:off x="11931894" y="4281948"/>
            <a:ext cx="78658" cy="2576052"/>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a:extLst>
              <a:ext uri="{FF2B5EF4-FFF2-40B4-BE49-F238E27FC236}">
                <a16:creationId xmlns:a16="http://schemas.microsoft.com/office/drawing/2014/main" id="{245E9DB0-F75C-49C9-A542-73DFBEA2F7EF}"/>
              </a:ext>
            </a:extLst>
          </p:cNvPr>
          <p:cNvPicPr>
            <a:picLocks noChangeAspect="1"/>
          </p:cNvPicPr>
          <p:nvPr/>
        </p:nvPicPr>
        <p:blipFill rotWithShape="1">
          <a:blip r:embed="rId7"/>
          <a:srcRect l="85505" r="-955" b="86038"/>
          <a:stretch/>
        </p:blipFill>
        <p:spPr>
          <a:xfrm flipH="1">
            <a:off x="330455" y="616025"/>
            <a:ext cx="828854" cy="627320"/>
          </a:xfrm>
          <a:prstGeom prst="rect">
            <a:avLst/>
          </a:prstGeom>
        </p:spPr>
      </p:pic>
      <p:pic>
        <p:nvPicPr>
          <p:cNvPr id="21" name="图片 20">
            <a:extLst>
              <a:ext uri="{FF2B5EF4-FFF2-40B4-BE49-F238E27FC236}">
                <a16:creationId xmlns:a16="http://schemas.microsoft.com/office/drawing/2014/main" id="{269E23D9-E03D-4D5A-B508-05841546AB4C}"/>
              </a:ext>
            </a:extLst>
          </p:cNvPr>
          <p:cNvPicPr>
            <a:picLocks noChangeAspect="1"/>
          </p:cNvPicPr>
          <p:nvPr/>
        </p:nvPicPr>
        <p:blipFill rotWithShape="1">
          <a:blip r:embed="rId7"/>
          <a:srcRect l="85505" r="-955" b="86038"/>
          <a:stretch/>
        </p:blipFill>
        <p:spPr>
          <a:xfrm flipH="1" flipV="1">
            <a:off x="330455" y="5614654"/>
            <a:ext cx="828854" cy="627320"/>
          </a:xfrm>
          <a:prstGeom prst="rect">
            <a:avLst/>
          </a:prstGeom>
        </p:spPr>
      </p:pic>
      <p:pic>
        <p:nvPicPr>
          <p:cNvPr id="22" name="图片 21">
            <a:extLst>
              <a:ext uri="{FF2B5EF4-FFF2-40B4-BE49-F238E27FC236}">
                <a16:creationId xmlns:a16="http://schemas.microsoft.com/office/drawing/2014/main" id="{BB97DCD7-3555-43E2-BB3A-C51552746182}"/>
              </a:ext>
            </a:extLst>
          </p:cNvPr>
          <p:cNvPicPr>
            <a:picLocks noChangeAspect="1"/>
          </p:cNvPicPr>
          <p:nvPr/>
        </p:nvPicPr>
        <p:blipFill rotWithShape="1">
          <a:blip r:embed="rId7"/>
          <a:srcRect l="85505" r="-955" b="86038"/>
          <a:stretch/>
        </p:blipFill>
        <p:spPr>
          <a:xfrm>
            <a:off x="11053313" y="616025"/>
            <a:ext cx="828854" cy="627320"/>
          </a:xfrm>
          <a:prstGeom prst="rect">
            <a:avLst/>
          </a:prstGeom>
        </p:spPr>
      </p:pic>
      <p:pic>
        <p:nvPicPr>
          <p:cNvPr id="23" name="图片 22">
            <a:extLst>
              <a:ext uri="{FF2B5EF4-FFF2-40B4-BE49-F238E27FC236}">
                <a16:creationId xmlns:a16="http://schemas.microsoft.com/office/drawing/2014/main" id="{360DC968-6A26-4AD1-A461-9D09AD248086}"/>
              </a:ext>
            </a:extLst>
          </p:cNvPr>
          <p:cNvPicPr>
            <a:picLocks noChangeAspect="1"/>
          </p:cNvPicPr>
          <p:nvPr/>
        </p:nvPicPr>
        <p:blipFill rotWithShape="1">
          <a:blip r:embed="rId7"/>
          <a:srcRect l="85505" r="-955" b="86038"/>
          <a:stretch/>
        </p:blipFill>
        <p:spPr>
          <a:xfrm flipV="1">
            <a:off x="11053313" y="5614654"/>
            <a:ext cx="828854" cy="627320"/>
          </a:xfrm>
          <a:prstGeom prst="rect">
            <a:avLst/>
          </a:prstGeom>
        </p:spPr>
      </p:pic>
      <p:sp>
        <p:nvSpPr>
          <p:cNvPr id="24" name="矩形 23">
            <a:extLst>
              <a:ext uri="{FF2B5EF4-FFF2-40B4-BE49-F238E27FC236}">
                <a16:creationId xmlns:a16="http://schemas.microsoft.com/office/drawing/2014/main" id="{EFEA7943-2FE3-42F9-A934-4FE61750A238}"/>
              </a:ext>
            </a:extLst>
          </p:cNvPr>
          <p:cNvSpPr/>
          <p:nvPr/>
        </p:nvSpPr>
        <p:spPr>
          <a:xfrm>
            <a:off x="8832780" y="2371405"/>
            <a:ext cx="1237839" cy="400110"/>
          </a:xfrm>
          <a:prstGeom prst="rect">
            <a:avLst/>
          </a:prstGeom>
        </p:spPr>
        <p:txBody>
          <a:bodyPr wrap="none">
            <a:spAutoFit/>
          </a:bodyPr>
          <a:lstStyle/>
          <a:p>
            <a:r>
              <a:rPr lang="en-US" altLang="zh-CN" sz="2000" dirty="0">
                <a:solidFill>
                  <a:schemeClr val="tx1">
                    <a:lumMod val="50000"/>
                    <a:lumOff val="50000"/>
                  </a:schemeClr>
                </a:solidFill>
                <a:latin typeface="Helvetica" panose="020B0604020202020204" pitchFamily="34" charset="0"/>
              </a:rPr>
              <a:t>Germany</a:t>
            </a:r>
            <a:endParaRPr lang="zh-CN" altLang="en-US" sz="2000" dirty="0">
              <a:solidFill>
                <a:schemeClr val="tx1">
                  <a:lumMod val="50000"/>
                  <a:lumOff val="50000"/>
                </a:schemeClr>
              </a:solidFill>
            </a:endParaRPr>
          </a:p>
        </p:txBody>
      </p:sp>
    </p:spTree>
    <p:extLst>
      <p:ext uri="{BB962C8B-B14F-4D97-AF65-F5344CB8AC3E}">
        <p14:creationId xmlns:p14="http://schemas.microsoft.com/office/powerpoint/2010/main" val="2241450038"/>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17" presetClass="entr" presetSubtype="1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1000" fill="hold"/>
                                        <p:tgtEl>
                                          <p:spTgt spid="6"/>
                                        </p:tgtEl>
                                        <p:attrNameLst>
                                          <p:attrName>ppt_w</p:attrName>
                                        </p:attrNameLst>
                                      </p:cBhvr>
                                      <p:tavLst>
                                        <p:tav tm="0">
                                          <p:val>
                                            <p:fltVal val="0"/>
                                          </p:val>
                                        </p:tav>
                                        <p:tav tm="100000">
                                          <p:val>
                                            <p:strVal val="#ppt_w"/>
                                          </p:val>
                                        </p:tav>
                                      </p:tavLst>
                                    </p:anim>
                                    <p:anim calcmode="lin" valueType="num">
                                      <p:cBhvr>
                                        <p:cTn id="23" dur="1000" fill="hold"/>
                                        <p:tgtEl>
                                          <p:spTgt spid="6"/>
                                        </p:tgtEl>
                                        <p:attrNameLst>
                                          <p:attrName>ppt_h</p:attrName>
                                        </p:attrNameLst>
                                      </p:cBhvr>
                                      <p:tavLst>
                                        <p:tav tm="0">
                                          <p:val>
                                            <p:strVal val="#ppt_h"/>
                                          </p:val>
                                        </p:tav>
                                        <p:tav tm="100000">
                                          <p:val>
                                            <p:strVal val="#ppt_h"/>
                                          </p:val>
                                        </p:tav>
                                      </p:tavLst>
                                    </p:anim>
                                  </p:childTnLst>
                                </p:cTn>
                              </p:par>
                            </p:childTnLst>
                          </p:cTn>
                        </p:par>
                        <p:par>
                          <p:cTn id="24" fill="hold">
                            <p:stCondLst>
                              <p:cond delay="2000"/>
                            </p:stCondLst>
                            <p:childTnLst>
                              <p:par>
                                <p:cTn id="25" presetID="23" presetClass="entr" presetSubtype="16"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1000" fill="hold"/>
                                        <p:tgtEl>
                                          <p:spTgt spid="9"/>
                                        </p:tgtEl>
                                        <p:attrNameLst>
                                          <p:attrName>ppt_w</p:attrName>
                                        </p:attrNameLst>
                                      </p:cBhvr>
                                      <p:tavLst>
                                        <p:tav tm="0">
                                          <p:val>
                                            <p:fltVal val="0"/>
                                          </p:val>
                                        </p:tav>
                                        <p:tav tm="100000">
                                          <p:val>
                                            <p:strVal val="#ppt_w"/>
                                          </p:val>
                                        </p:tav>
                                      </p:tavLst>
                                    </p:anim>
                                    <p:anim calcmode="lin" valueType="num">
                                      <p:cBhvr>
                                        <p:cTn id="28" dur="1000" fill="hold"/>
                                        <p:tgtEl>
                                          <p:spTgt spid="9"/>
                                        </p:tgtEl>
                                        <p:attrNameLst>
                                          <p:attrName>ppt_h</p:attrName>
                                        </p:attrNameLst>
                                      </p:cBhvr>
                                      <p:tavLst>
                                        <p:tav tm="0">
                                          <p:val>
                                            <p:flt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1000" fill="hold"/>
                                        <p:tgtEl>
                                          <p:spTgt spid="8"/>
                                        </p:tgtEl>
                                        <p:attrNameLst>
                                          <p:attrName>ppt_w</p:attrName>
                                        </p:attrNameLst>
                                      </p:cBhvr>
                                      <p:tavLst>
                                        <p:tav tm="0">
                                          <p:val>
                                            <p:fltVal val="0"/>
                                          </p:val>
                                        </p:tav>
                                        <p:tav tm="100000">
                                          <p:val>
                                            <p:strVal val="#ppt_w"/>
                                          </p:val>
                                        </p:tav>
                                      </p:tavLst>
                                    </p:anim>
                                    <p:anim calcmode="lin" valueType="num">
                                      <p:cBhvr>
                                        <p:cTn id="32" dur="1000" fill="hold"/>
                                        <p:tgtEl>
                                          <p:spTgt spid="8"/>
                                        </p:tgtEl>
                                        <p:attrNameLst>
                                          <p:attrName>ppt_h</p:attrName>
                                        </p:attrNameLst>
                                      </p:cBhvr>
                                      <p:tavLst>
                                        <p:tav tm="0">
                                          <p:val>
                                            <p:fltVal val="0"/>
                                          </p:val>
                                        </p:tav>
                                        <p:tav tm="100000">
                                          <p:val>
                                            <p:strVal val="#ppt_h"/>
                                          </p:val>
                                        </p:tav>
                                      </p:tavLst>
                                    </p:anim>
                                  </p:childTnLst>
                                </p:cTn>
                              </p:par>
                            </p:childTnLst>
                          </p:cTn>
                        </p:par>
                        <p:par>
                          <p:cTn id="33" fill="hold">
                            <p:stCondLst>
                              <p:cond delay="3000"/>
                            </p:stCondLst>
                            <p:childTnLst>
                              <p:par>
                                <p:cTn id="34" presetID="49" presetClass="entr" presetSubtype="0" decel="100000"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500" fill="hold"/>
                                        <p:tgtEl>
                                          <p:spTgt spid="10"/>
                                        </p:tgtEl>
                                        <p:attrNameLst>
                                          <p:attrName>ppt_w</p:attrName>
                                        </p:attrNameLst>
                                      </p:cBhvr>
                                      <p:tavLst>
                                        <p:tav tm="0">
                                          <p:val>
                                            <p:fltVal val="0"/>
                                          </p:val>
                                        </p:tav>
                                        <p:tav tm="100000">
                                          <p:val>
                                            <p:strVal val="#ppt_w"/>
                                          </p:val>
                                        </p:tav>
                                      </p:tavLst>
                                    </p:anim>
                                    <p:anim calcmode="lin" valueType="num">
                                      <p:cBhvr>
                                        <p:cTn id="37" dur="500" fill="hold"/>
                                        <p:tgtEl>
                                          <p:spTgt spid="10"/>
                                        </p:tgtEl>
                                        <p:attrNameLst>
                                          <p:attrName>ppt_h</p:attrName>
                                        </p:attrNameLst>
                                      </p:cBhvr>
                                      <p:tavLst>
                                        <p:tav tm="0">
                                          <p:val>
                                            <p:fltVal val="0"/>
                                          </p:val>
                                        </p:tav>
                                        <p:tav tm="100000">
                                          <p:val>
                                            <p:strVal val="#ppt_h"/>
                                          </p:val>
                                        </p:tav>
                                      </p:tavLst>
                                    </p:anim>
                                    <p:anim calcmode="lin" valueType="num">
                                      <p:cBhvr>
                                        <p:cTn id="38" dur="500" fill="hold"/>
                                        <p:tgtEl>
                                          <p:spTgt spid="10"/>
                                        </p:tgtEl>
                                        <p:attrNameLst>
                                          <p:attrName>style.rotation</p:attrName>
                                        </p:attrNameLst>
                                      </p:cBhvr>
                                      <p:tavLst>
                                        <p:tav tm="0">
                                          <p:val>
                                            <p:fltVal val="360"/>
                                          </p:val>
                                        </p:tav>
                                        <p:tav tm="100000">
                                          <p:val>
                                            <p:fltVal val="0"/>
                                          </p:val>
                                        </p:tav>
                                      </p:tavLst>
                                    </p:anim>
                                    <p:animEffect transition="in" filter="fade">
                                      <p:cBhvr>
                                        <p:cTn id="39" dur="500"/>
                                        <p:tgtEl>
                                          <p:spTgt spid="10"/>
                                        </p:tgtEl>
                                      </p:cBhvr>
                                    </p:animEffect>
                                  </p:childTnLst>
                                </p:cTn>
                              </p:par>
                              <p:par>
                                <p:cTn id="40" presetID="49" presetClass="entr" presetSubtype="0" decel="100000" fill="hold" grpId="0" nodeType="withEffect">
                                  <p:stCondLst>
                                    <p:cond delay="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p:cTn id="42" dur="500" fill="hold"/>
                                        <p:tgtEl>
                                          <p:spTgt spid="2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24">
                                            <p:txEl>
                                              <p:pRg st="0" end="0"/>
                                            </p:txEl>
                                          </p:spTgt>
                                        </p:tgtEl>
                                        <p:attrNameLst>
                                          <p:attrName>ppt_h</p:attrName>
                                        </p:attrNameLst>
                                      </p:cBhvr>
                                      <p:tavLst>
                                        <p:tav tm="0">
                                          <p:val>
                                            <p:fltVal val="0"/>
                                          </p:val>
                                        </p:tav>
                                        <p:tav tm="100000">
                                          <p:val>
                                            <p:strVal val="#ppt_h"/>
                                          </p:val>
                                        </p:tav>
                                      </p:tavLst>
                                    </p:anim>
                                    <p:anim calcmode="lin" valueType="num">
                                      <p:cBhvr>
                                        <p:cTn id="44" dur="500" fill="hold"/>
                                        <p:tgtEl>
                                          <p:spTgt spid="24">
                                            <p:txEl>
                                              <p:pRg st="0" end="0"/>
                                            </p:txEl>
                                          </p:spTgt>
                                        </p:tgtEl>
                                        <p:attrNameLst>
                                          <p:attrName>style.rotation</p:attrName>
                                        </p:attrNameLst>
                                      </p:cBhvr>
                                      <p:tavLst>
                                        <p:tav tm="0">
                                          <p:val>
                                            <p:fltVal val="360"/>
                                          </p:val>
                                        </p:tav>
                                        <p:tav tm="100000">
                                          <p:val>
                                            <p:fltVal val="0"/>
                                          </p:val>
                                        </p:tav>
                                      </p:tavLst>
                                    </p:anim>
                                    <p:animEffect transition="in" filter="fade">
                                      <p:cBhvr>
                                        <p:cTn id="45" dur="500"/>
                                        <p:tgtEl>
                                          <p:spTgt spid="24">
                                            <p:txEl>
                                              <p:pRg st="0" end="0"/>
                                            </p:txEl>
                                          </p:spTgt>
                                        </p:tgtEl>
                                      </p:cBhvr>
                                    </p:animEffect>
                                  </p:childTnLst>
                                </p:cTn>
                              </p:par>
                            </p:childTnLst>
                          </p:cTn>
                        </p:par>
                        <p:par>
                          <p:cTn id="46" fill="hold">
                            <p:stCondLst>
                              <p:cond delay="3500"/>
                            </p:stCondLst>
                            <p:childTnLst>
                              <p:par>
                                <p:cTn id="47" presetID="49" presetClass="entr" presetSubtype="0" decel="100000" fill="hold" nodeType="afterEffect">
                                  <p:stCondLst>
                                    <p:cond delay="0"/>
                                  </p:stCondLst>
                                  <p:childTnLst>
                                    <p:set>
                                      <p:cBhvr>
                                        <p:cTn id="48" dur="1" fill="hold">
                                          <p:stCondLst>
                                            <p:cond delay="0"/>
                                          </p:stCondLst>
                                        </p:cTn>
                                        <p:tgtEl>
                                          <p:spTgt spid="5124"/>
                                        </p:tgtEl>
                                        <p:attrNameLst>
                                          <p:attrName>style.visibility</p:attrName>
                                        </p:attrNameLst>
                                      </p:cBhvr>
                                      <p:to>
                                        <p:strVal val="visible"/>
                                      </p:to>
                                    </p:set>
                                    <p:anim calcmode="lin" valueType="num">
                                      <p:cBhvr>
                                        <p:cTn id="49" dur="500" fill="hold"/>
                                        <p:tgtEl>
                                          <p:spTgt spid="5124"/>
                                        </p:tgtEl>
                                        <p:attrNameLst>
                                          <p:attrName>ppt_w</p:attrName>
                                        </p:attrNameLst>
                                      </p:cBhvr>
                                      <p:tavLst>
                                        <p:tav tm="0">
                                          <p:val>
                                            <p:fltVal val="0"/>
                                          </p:val>
                                        </p:tav>
                                        <p:tav tm="100000">
                                          <p:val>
                                            <p:strVal val="#ppt_w"/>
                                          </p:val>
                                        </p:tav>
                                      </p:tavLst>
                                    </p:anim>
                                    <p:anim calcmode="lin" valueType="num">
                                      <p:cBhvr>
                                        <p:cTn id="50" dur="500" fill="hold"/>
                                        <p:tgtEl>
                                          <p:spTgt spid="5124"/>
                                        </p:tgtEl>
                                        <p:attrNameLst>
                                          <p:attrName>ppt_h</p:attrName>
                                        </p:attrNameLst>
                                      </p:cBhvr>
                                      <p:tavLst>
                                        <p:tav tm="0">
                                          <p:val>
                                            <p:fltVal val="0"/>
                                          </p:val>
                                        </p:tav>
                                        <p:tav tm="100000">
                                          <p:val>
                                            <p:strVal val="#ppt_h"/>
                                          </p:val>
                                        </p:tav>
                                      </p:tavLst>
                                    </p:anim>
                                    <p:anim calcmode="lin" valueType="num">
                                      <p:cBhvr>
                                        <p:cTn id="51" dur="500" fill="hold"/>
                                        <p:tgtEl>
                                          <p:spTgt spid="5124"/>
                                        </p:tgtEl>
                                        <p:attrNameLst>
                                          <p:attrName>style.rotation</p:attrName>
                                        </p:attrNameLst>
                                      </p:cBhvr>
                                      <p:tavLst>
                                        <p:tav tm="0">
                                          <p:val>
                                            <p:fltVal val="360"/>
                                          </p:val>
                                        </p:tav>
                                        <p:tav tm="100000">
                                          <p:val>
                                            <p:fltVal val="0"/>
                                          </p:val>
                                        </p:tav>
                                      </p:tavLst>
                                    </p:anim>
                                    <p:animEffect transition="in" filter="fade">
                                      <p:cBhvr>
                                        <p:cTn id="52" dur="500"/>
                                        <p:tgtEl>
                                          <p:spTgt spid="5124"/>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p:cTn id="55" dur="500" fill="hold"/>
                                        <p:tgtEl>
                                          <p:spTgt spid="18"/>
                                        </p:tgtEl>
                                        <p:attrNameLst>
                                          <p:attrName>ppt_w</p:attrName>
                                        </p:attrNameLst>
                                      </p:cBhvr>
                                      <p:tavLst>
                                        <p:tav tm="0">
                                          <p:val>
                                            <p:fltVal val="0"/>
                                          </p:val>
                                        </p:tav>
                                        <p:tav tm="100000">
                                          <p:val>
                                            <p:strVal val="#ppt_w"/>
                                          </p:val>
                                        </p:tav>
                                      </p:tavLst>
                                    </p:anim>
                                    <p:anim calcmode="lin" valueType="num">
                                      <p:cBhvr>
                                        <p:cTn id="56" dur="500" fill="hold"/>
                                        <p:tgtEl>
                                          <p:spTgt spid="18"/>
                                        </p:tgtEl>
                                        <p:attrNameLst>
                                          <p:attrName>ppt_h</p:attrName>
                                        </p:attrNameLst>
                                      </p:cBhvr>
                                      <p:tavLst>
                                        <p:tav tm="0">
                                          <p:val>
                                            <p:fltVal val="0"/>
                                          </p:val>
                                        </p:tav>
                                        <p:tav tm="100000">
                                          <p:val>
                                            <p:strVal val="#ppt_h"/>
                                          </p:val>
                                        </p:tav>
                                      </p:tavLst>
                                    </p:anim>
                                    <p:anim calcmode="lin" valueType="num">
                                      <p:cBhvr>
                                        <p:cTn id="57" dur="500" fill="hold"/>
                                        <p:tgtEl>
                                          <p:spTgt spid="18"/>
                                        </p:tgtEl>
                                        <p:attrNameLst>
                                          <p:attrName>style.rotation</p:attrName>
                                        </p:attrNameLst>
                                      </p:cBhvr>
                                      <p:tavLst>
                                        <p:tav tm="0">
                                          <p:val>
                                            <p:fltVal val="360"/>
                                          </p:val>
                                        </p:tav>
                                        <p:tav tm="100000">
                                          <p:val>
                                            <p:fltVal val="0"/>
                                          </p:val>
                                        </p:tav>
                                      </p:tavLst>
                                    </p:anim>
                                    <p:animEffect transition="in" filter="fade">
                                      <p:cBhvr>
                                        <p:cTn id="58" dur="500"/>
                                        <p:tgtEl>
                                          <p:spTgt spid="18"/>
                                        </p:tgtEl>
                                      </p:cBhvr>
                                    </p:animEffect>
                                  </p:childTnLst>
                                </p:cTn>
                              </p:par>
                            </p:childTnLst>
                          </p:cTn>
                        </p:par>
                        <p:par>
                          <p:cTn id="59" fill="hold">
                            <p:stCondLst>
                              <p:cond delay="4000"/>
                            </p:stCondLst>
                            <p:childTnLst>
                              <p:par>
                                <p:cTn id="60" presetID="49" presetClass="entr" presetSubtype="0" decel="100000" fill="hold" nodeType="afterEffect">
                                  <p:stCondLst>
                                    <p:cond delay="0"/>
                                  </p:stCondLst>
                                  <p:childTnLst>
                                    <p:set>
                                      <p:cBhvr>
                                        <p:cTn id="61" dur="1" fill="hold">
                                          <p:stCondLst>
                                            <p:cond delay="0"/>
                                          </p:stCondLst>
                                        </p:cTn>
                                        <p:tgtEl>
                                          <p:spTgt spid="5122"/>
                                        </p:tgtEl>
                                        <p:attrNameLst>
                                          <p:attrName>style.visibility</p:attrName>
                                        </p:attrNameLst>
                                      </p:cBhvr>
                                      <p:to>
                                        <p:strVal val="visible"/>
                                      </p:to>
                                    </p:set>
                                    <p:anim calcmode="lin" valueType="num">
                                      <p:cBhvr>
                                        <p:cTn id="62" dur="500" fill="hold"/>
                                        <p:tgtEl>
                                          <p:spTgt spid="5122"/>
                                        </p:tgtEl>
                                        <p:attrNameLst>
                                          <p:attrName>ppt_w</p:attrName>
                                        </p:attrNameLst>
                                      </p:cBhvr>
                                      <p:tavLst>
                                        <p:tav tm="0">
                                          <p:val>
                                            <p:fltVal val="0"/>
                                          </p:val>
                                        </p:tav>
                                        <p:tav tm="100000">
                                          <p:val>
                                            <p:strVal val="#ppt_w"/>
                                          </p:val>
                                        </p:tav>
                                      </p:tavLst>
                                    </p:anim>
                                    <p:anim calcmode="lin" valueType="num">
                                      <p:cBhvr>
                                        <p:cTn id="63" dur="500" fill="hold"/>
                                        <p:tgtEl>
                                          <p:spTgt spid="5122"/>
                                        </p:tgtEl>
                                        <p:attrNameLst>
                                          <p:attrName>ppt_h</p:attrName>
                                        </p:attrNameLst>
                                      </p:cBhvr>
                                      <p:tavLst>
                                        <p:tav tm="0">
                                          <p:val>
                                            <p:fltVal val="0"/>
                                          </p:val>
                                        </p:tav>
                                        <p:tav tm="100000">
                                          <p:val>
                                            <p:strVal val="#ppt_h"/>
                                          </p:val>
                                        </p:tav>
                                      </p:tavLst>
                                    </p:anim>
                                    <p:anim calcmode="lin" valueType="num">
                                      <p:cBhvr>
                                        <p:cTn id="64" dur="500" fill="hold"/>
                                        <p:tgtEl>
                                          <p:spTgt spid="5122"/>
                                        </p:tgtEl>
                                        <p:attrNameLst>
                                          <p:attrName>style.rotation</p:attrName>
                                        </p:attrNameLst>
                                      </p:cBhvr>
                                      <p:tavLst>
                                        <p:tav tm="0">
                                          <p:val>
                                            <p:fltVal val="360"/>
                                          </p:val>
                                        </p:tav>
                                        <p:tav tm="100000">
                                          <p:val>
                                            <p:fltVal val="0"/>
                                          </p:val>
                                        </p:tav>
                                      </p:tavLst>
                                    </p:anim>
                                    <p:animEffect transition="in" filter="fade">
                                      <p:cBhvr>
                                        <p:cTn id="65" dur="500"/>
                                        <p:tgtEl>
                                          <p:spTgt spid="5122"/>
                                        </p:tgtEl>
                                      </p:cBhvr>
                                    </p:animEffect>
                                  </p:childTnLst>
                                </p:cTn>
                              </p:par>
                              <p:par>
                                <p:cTn id="66" presetID="49" presetClass="entr" presetSubtype="0" decel="10000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p:cTn id="68" dur="500" fill="hold"/>
                                        <p:tgtEl>
                                          <p:spTgt spid="17"/>
                                        </p:tgtEl>
                                        <p:attrNameLst>
                                          <p:attrName>ppt_w</p:attrName>
                                        </p:attrNameLst>
                                      </p:cBhvr>
                                      <p:tavLst>
                                        <p:tav tm="0">
                                          <p:val>
                                            <p:fltVal val="0"/>
                                          </p:val>
                                        </p:tav>
                                        <p:tav tm="100000">
                                          <p:val>
                                            <p:strVal val="#ppt_w"/>
                                          </p:val>
                                        </p:tav>
                                      </p:tavLst>
                                    </p:anim>
                                    <p:anim calcmode="lin" valueType="num">
                                      <p:cBhvr>
                                        <p:cTn id="69" dur="500" fill="hold"/>
                                        <p:tgtEl>
                                          <p:spTgt spid="17"/>
                                        </p:tgtEl>
                                        <p:attrNameLst>
                                          <p:attrName>ppt_h</p:attrName>
                                        </p:attrNameLst>
                                      </p:cBhvr>
                                      <p:tavLst>
                                        <p:tav tm="0">
                                          <p:val>
                                            <p:fltVal val="0"/>
                                          </p:val>
                                        </p:tav>
                                        <p:tav tm="100000">
                                          <p:val>
                                            <p:strVal val="#ppt_h"/>
                                          </p:val>
                                        </p:tav>
                                      </p:tavLst>
                                    </p:anim>
                                    <p:anim calcmode="lin" valueType="num">
                                      <p:cBhvr>
                                        <p:cTn id="70" dur="500" fill="hold"/>
                                        <p:tgtEl>
                                          <p:spTgt spid="17"/>
                                        </p:tgtEl>
                                        <p:attrNameLst>
                                          <p:attrName>style.rotation</p:attrName>
                                        </p:attrNameLst>
                                      </p:cBhvr>
                                      <p:tavLst>
                                        <p:tav tm="0">
                                          <p:val>
                                            <p:fltVal val="360"/>
                                          </p:val>
                                        </p:tav>
                                        <p:tav tm="100000">
                                          <p:val>
                                            <p:fltVal val="0"/>
                                          </p:val>
                                        </p:tav>
                                      </p:tavLst>
                                    </p:anim>
                                    <p:animEffect transition="in" filter="fade">
                                      <p:cBhvr>
                                        <p:cTn id="71" dur="500"/>
                                        <p:tgtEl>
                                          <p:spTgt spid="17"/>
                                        </p:tgtEl>
                                      </p:cBhvr>
                                    </p:animEffect>
                                  </p:childTnLst>
                                </p:cTn>
                              </p:par>
                            </p:childTnLst>
                          </p:cTn>
                        </p:par>
                        <p:par>
                          <p:cTn id="72" fill="hold">
                            <p:stCondLst>
                              <p:cond delay="4500"/>
                            </p:stCondLst>
                            <p:childTnLst>
                              <p:par>
                                <p:cTn id="73" presetID="49" presetClass="entr" presetSubtype="0" decel="100000" fill="hold" nodeType="afterEffect">
                                  <p:stCondLst>
                                    <p:cond delay="0"/>
                                  </p:stCondLst>
                                  <p:childTnLst>
                                    <p:set>
                                      <p:cBhvr>
                                        <p:cTn id="74" dur="1" fill="hold">
                                          <p:stCondLst>
                                            <p:cond delay="0"/>
                                          </p:stCondLst>
                                        </p:cTn>
                                        <p:tgtEl>
                                          <p:spTgt spid="5126"/>
                                        </p:tgtEl>
                                        <p:attrNameLst>
                                          <p:attrName>style.visibility</p:attrName>
                                        </p:attrNameLst>
                                      </p:cBhvr>
                                      <p:to>
                                        <p:strVal val="visible"/>
                                      </p:to>
                                    </p:set>
                                    <p:anim calcmode="lin" valueType="num">
                                      <p:cBhvr>
                                        <p:cTn id="75" dur="500" fill="hold"/>
                                        <p:tgtEl>
                                          <p:spTgt spid="5126"/>
                                        </p:tgtEl>
                                        <p:attrNameLst>
                                          <p:attrName>ppt_w</p:attrName>
                                        </p:attrNameLst>
                                      </p:cBhvr>
                                      <p:tavLst>
                                        <p:tav tm="0">
                                          <p:val>
                                            <p:fltVal val="0"/>
                                          </p:val>
                                        </p:tav>
                                        <p:tav tm="100000">
                                          <p:val>
                                            <p:strVal val="#ppt_w"/>
                                          </p:val>
                                        </p:tav>
                                      </p:tavLst>
                                    </p:anim>
                                    <p:anim calcmode="lin" valueType="num">
                                      <p:cBhvr>
                                        <p:cTn id="76" dur="500" fill="hold"/>
                                        <p:tgtEl>
                                          <p:spTgt spid="5126"/>
                                        </p:tgtEl>
                                        <p:attrNameLst>
                                          <p:attrName>ppt_h</p:attrName>
                                        </p:attrNameLst>
                                      </p:cBhvr>
                                      <p:tavLst>
                                        <p:tav tm="0">
                                          <p:val>
                                            <p:fltVal val="0"/>
                                          </p:val>
                                        </p:tav>
                                        <p:tav tm="100000">
                                          <p:val>
                                            <p:strVal val="#ppt_h"/>
                                          </p:val>
                                        </p:tav>
                                      </p:tavLst>
                                    </p:anim>
                                    <p:anim calcmode="lin" valueType="num">
                                      <p:cBhvr>
                                        <p:cTn id="77" dur="500" fill="hold"/>
                                        <p:tgtEl>
                                          <p:spTgt spid="5126"/>
                                        </p:tgtEl>
                                        <p:attrNameLst>
                                          <p:attrName>style.rotation</p:attrName>
                                        </p:attrNameLst>
                                      </p:cBhvr>
                                      <p:tavLst>
                                        <p:tav tm="0">
                                          <p:val>
                                            <p:fltVal val="360"/>
                                          </p:val>
                                        </p:tav>
                                        <p:tav tm="100000">
                                          <p:val>
                                            <p:fltVal val="0"/>
                                          </p:val>
                                        </p:tav>
                                      </p:tavLst>
                                    </p:anim>
                                    <p:animEffect transition="in" filter="fade">
                                      <p:cBhvr>
                                        <p:cTn id="78" dur="500"/>
                                        <p:tgtEl>
                                          <p:spTgt spid="5126"/>
                                        </p:tgtEl>
                                      </p:cBhvr>
                                    </p:animEffect>
                                  </p:childTnLst>
                                </p:cTn>
                              </p:par>
                              <p:par>
                                <p:cTn id="79" presetID="49" presetClass="entr" presetSubtype="0" decel="100000" fill="hold" grpId="0" nodeType="withEffect">
                                  <p:stCondLst>
                                    <p:cond delay="0"/>
                                  </p:stCondLst>
                                  <p:childTnLst>
                                    <p:set>
                                      <p:cBhvr>
                                        <p:cTn id="80" dur="1" fill="hold">
                                          <p:stCondLst>
                                            <p:cond delay="0"/>
                                          </p:stCondLst>
                                        </p:cTn>
                                        <p:tgtEl>
                                          <p:spTgt spid="16"/>
                                        </p:tgtEl>
                                        <p:attrNameLst>
                                          <p:attrName>style.visibility</p:attrName>
                                        </p:attrNameLst>
                                      </p:cBhvr>
                                      <p:to>
                                        <p:strVal val="visible"/>
                                      </p:to>
                                    </p:set>
                                    <p:anim calcmode="lin" valueType="num">
                                      <p:cBhvr>
                                        <p:cTn id="81" dur="500" fill="hold"/>
                                        <p:tgtEl>
                                          <p:spTgt spid="16"/>
                                        </p:tgtEl>
                                        <p:attrNameLst>
                                          <p:attrName>ppt_w</p:attrName>
                                        </p:attrNameLst>
                                      </p:cBhvr>
                                      <p:tavLst>
                                        <p:tav tm="0">
                                          <p:val>
                                            <p:fltVal val="0"/>
                                          </p:val>
                                        </p:tav>
                                        <p:tav tm="100000">
                                          <p:val>
                                            <p:strVal val="#ppt_w"/>
                                          </p:val>
                                        </p:tav>
                                      </p:tavLst>
                                    </p:anim>
                                    <p:anim calcmode="lin" valueType="num">
                                      <p:cBhvr>
                                        <p:cTn id="82" dur="500" fill="hold"/>
                                        <p:tgtEl>
                                          <p:spTgt spid="16"/>
                                        </p:tgtEl>
                                        <p:attrNameLst>
                                          <p:attrName>ppt_h</p:attrName>
                                        </p:attrNameLst>
                                      </p:cBhvr>
                                      <p:tavLst>
                                        <p:tav tm="0">
                                          <p:val>
                                            <p:fltVal val="0"/>
                                          </p:val>
                                        </p:tav>
                                        <p:tav tm="100000">
                                          <p:val>
                                            <p:strVal val="#ppt_h"/>
                                          </p:val>
                                        </p:tav>
                                      </p:tavLst>
                                    </p:anim>
                                    <p:anim calcmode="lin" valueType="num">
                                      <p:cBhvr>
                                        <p:cTn id="83" dur="500" fill="hold"/>
                                        <p:tgtEl>
                                          <p:spTgt spid="16"/>
                                        </p:tgtEl>
                                        <p:attrNameLst>
                                          <p:attrName>style.rotation</p:attrName>
                                        </p:attrNameLst>
                                      </p:cBhvr>
                                      <p:tavLst>
                                        <p:tav tm="0">
                                          <p:val>
                                            <p:fltVal val="360"/>
                                          </p:val>
                                        </p:tav>
                                        <p:tav tm="100000">
                                          <p:val>
                                            <p:fltVal val="0"/>
                                          </p:val>
                                        </p:tav>
                                      </p:tavLst>
                                    </p:anim>
                                    <p:animEffect transition="in" filter="fade">
                                      <p:cBhvr>
                                        <p:cTn id="84" dur="500"/>
                                        <p:tgtEl>
                                          <p:spTgt spid="16"/>
                                        </p:tgtEl>
                                      </p:cBhvr>
                                    </p:animEffect>
                                  </p:childTnLst>
                                </p:cTn>
                              </p:par>
                              <p:par>
                                <p:cTn id="85" presetID="53" presetClass="entr" presetSubtype="528" fill="hold" nodeType="withEffect">
                                  <p:stCondLst>
                                    <p:cond delay="0"/>
                                  </p:stCondLst>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
                                          </p:val>
                                        </p:tav>
                                        <p:tav tm="100000">
                                          <p:val>
                                            <p:strVal val="#ppt_w"/>
                                          </p:val>
                                        </p:tav>
                                      </p:tavLst>
                                    </p:anim>
                                    <p:anim calcmode="lin" valueType="num">
                                      <p:cBhvr>
                                        <p:cTn id="88" dur="500" fill="hold"/>
                                        <p:tgtEl>
                                          <p:spTgt spid="20"/>
                                        </p:tgtEl>
                                        <p:attrNameLst>
                                          <p:attrName>ppt_h</p:attrName>
                                        </p:attrNameLst>
                                      </p:cBhvr>
                                      <p:tavLst>
                                        <p:tav tm="0">
                                          <p:val>
                                            <p:fltVal val="0"/>
                                          </p:val>
                                        </p:tav>
                                        <p:tav tm="100000">
                                          <p:val>
                                            <p:strVal val="#ppt_h"/>
                                          </p:val>
                                        </p:tav>
                                      </p:tavLst>
                                    </p:anim>
                                    <p:animEffect transition="in" filter="fade">
                                      <p:cBhvr>
                                        <p:cTn id="89" dur="500"/>
                                        <p:tgtEl>
                                          <p:spTgt spid="20"/>
                                        </p:tgtEl>
                                      </p:cBhvr>
                                    </p:animEffect>
                                    <p:anim calcmode="lin" valueType="num">
                                      <p:cBhvr>
                                        <p:cTn id="90" dur="500" fill="hold"/>
                                        <p:tgtEl>
                                          <p:spTgt spid="20"/>
                                        </p:tgtEl>
                                        <p:attrNameLst>
                                          <p:attrName>ppt_x</p:attrName>
                                        </p:attrNameLst>
                                      </p:cBhvr>
                                      <p:tavLst>
                                        <p:tav tm="0">
                                          <p:val>
                                            <p:fltVal val="0.5"/>
                                          </p:val>
                                        </p:tav>
                                        <p:tav tm="100000">
                                          <p:val>
                                            <p:strVal val="#ppt_x"/>
                                          </p:val>
                                        </p:tav>
                                      </p:tavLst>
                                    </p:anim>
                                    <p:anim calcmode="lin" valueType="num">
                                      <p:cBhvr>
                                        <p:cTn id="91" dur="500" fill="hold"/>
                                        <p:tgtEl>
                                          <p:spTgt spid="20"/>
                                        </p:tgtEl>
                                        <p:attrNameLst>
                                          <p:attrName>ppt_y</p:attrName>
                                        </p:attrNameLst>
                                      </p:cBhvr>
                                      <p:tavLst>
                                        <p:tav tm="0">
                                          <p:val>
                                            <p:fltVal val="0.5"/>
                                          </p:val>
                                        </p:tav>
                                        <p:tav tm="100000">
                                          <p:val>
                                            <p:strVal val="#ppt_y"/>
                                          </p:val>
                                        </p:tav>
                                      </p:tavLst>
                                    </p:anim>
                                  </p:childTnLst>
                                </p:cTn>
                              </p:par>
                              <p:par>
                                <p:cTn id="92" presetID="26" presetClass="emph" presetSubtype="0" repeatCount="indefinite" fill="hold" nodeType="withEffect">
                                  <p:stCondLst>
                                    <p:cond delay="0"/>
                                  </p:stCondLst>
                                  <p:endCondLst>
                                    <p:cond evt="onNext" delay="0">
                                      <p:tgtEl>
                                        <p:sldTgt/>
                                      </p:tgtEl>
                                    </p:cond>
                                  </p:endCondLst>
                                  <p:childTnLst>
                                    <p:animEffect transition="out" filter="fade">
                                      <p:cBhvr>
                                        <p:cTn id="93" dur="1000" tmFilter="0, 0; .2, .5; .8, .5; 1, 0"/>
                                        <p:tgtEl>
                                          <p:spTgt spid="20"/>
                                        </p:tgtEl>
                                      </p:cBhvr>
                                    </p:animEffect>
                                    <p:animScale>
                                      <p:cBhvr>
                                        <p:cTn id="94" dur="500" autoRev="1" fill="hold"/>
                                        <p:tgtEl>
                                          <p:spTgt spid="20"/>
                                        </p:tgtEl>
                                      </p:cBhvr>
                                      <p:by x="105000" y="105000"/>
                                    </p:animScale>
                                  </p:childTnLst>
                                </p:cTn>
                              </p:par>
                              <p:par>
                                <p:cTn id="95" presetID="53" presetClass="entr" presetSubtype="528" fill="hold" nodeType="withEffect">
                                  <p:stCondLst>
                                    <p:cond delay="0"/>
                                  </p:stCondLst>
                                  <p:childTnLst>
                                    <p:set>
                                      <p:cBhvr>
                                        <p:cTn id="96" dur="1" fill="hold">
                                          <p:stCondLst>
                                            <p:cond delay="0"/>
                                          </p:stCondLst>
                                        </p:cTn>
                                        <p:tgtEl>
                                          <p:spTgt spid="21"/>
                                        </p:tgtEl>
                                        <p:attrNameLst>
                                          <p:attrName>style.visibility</p:attrName>
                                        </p:attrNameLst>
                                      </p:cBhvr>
                                      <p:to>
                                        <p:strVal val="visible"/>
                                      </p:to>
                                    </p:set>
                                    <p:anim calcmode="lin" valueType="num">
                                      <p:cBhvr>
                                        <p:cTn id="97" dur="500" fill="hold"/>
                                        <p:tgtEl>
                                          <p:spTgt spid="21"/>
                                        </p:tgtEl>
                                        <p:attrNameLst>
                                          <p:attrName>ppt_w</p:attrName>
                                        </p:attrNameLst>
                                      </p:cBhvr>
                                      <p:tavLst>
                                        <p:tav tm="0">
                                          <p:val>
                                            <p:fltVal val="0"/>
                                          </p:val>
                                        </p:tav>
                                        <p:tav tm="100000">
                                          <p:val>
                                            <p:strVal val="#ppt_w"/>
                                          </p:val>
                                        </p:tav>
                                      </p:tavLst>
                                    </p:anim>
                                    <p:anim calcmode="lin" valueType="num">
                                      <p:cBhvr>
                                        <p:cTn id="98" dur="500" fill="hold"/>
                                        <p:tgtEl>
                                          <p:spTgt spid="21"/>
                                        </p:tgtEl>
                                        <p:attrNameLst>
                                          <p:attrName>ppt_h</p:attrName>
                                        </p:attrNameLst>
                                      </p:cBhvr>
                                      <p:tavLst>
                                        <p:tav tm="0">
                                          <p:val>
                                            <p:fltVal val="0"/>
                                          </p:val>
                                        </p:tav>
                                        <p:tav tm="100000">
                                          <p:val>
                                            <p:strVal val="#ppt_h"/>
                                          </p:val>
                                        </p:tav>
                                      </p:tavLst>
                                    </p:anim>
                                    <p:animEffect transition="in" filter="fade">
                                      <p:cBhvr>
                                        <p:cTn id="99" dur="500"/>
                                        <p:tgtEl>
                                          <p:spTgt spid="21"/>
                                        </p:tgtEl>
                                      </p:cBhvr>
                                    </p:animEffect>
                                    <p:anim calcmode="lin" valueType="num">
                                      <p:cBhvr>
                                        <p:cTn id="100" dur="500" fill="hold"/>
                                        <p:tgtEl>
                                          <p:spTgt spid="21"/>
                                        </p:tgtEl>
                                        <p:attrNameLst>
                                          <p:attrName>ppt_x</p:attrName>
                                        </p:attrNameLst>
                                      </p:cBhvr>
                                      <p:tavLst>
                                        <p:tav tm="0">
                                          <p:val>
                                            <p:fltVal val="0.5"/>
                                          </p:val>
                                        </p:tav>
                                        <p:tav tm="100000">
                                          <p:val>
                                            <p:strVal val="#ppt_x"/>
                                          </p:val>
                                        </p:tav>
                                      </p:tavLst>
                                    </p:anim>
                                    <p:anim calcmode="lin" valueType="num">
                                      <p:cBhvr>
                                        <p:cTn id="101" dur="500" fill="hold"/>
                                        <p:tgtEl>
                                          <p:spTgt spid="21"/>
                                        </p:tgtEl>
                                        <p:attrNameLst>
                                          <p:attrName>ppt_y</p:attrName>
                                        </p:attrNameLst>
                                      </p:cBhvr>
                                      <p:tavLst>
                                        <p:tav tm="0">
                                          <p:val>
                                            <p:fltVal val="0.5"/>
                                          </p:val>
                                        </p:tav>
                                        <p:tav tm="100000">
                                          <p:val>
                                            <p:strVal val="#ppt_y"/>
                                          </p:val>
                                        </p:tav>
                                      </p:tavLst>
                                    </p:anim>
                                  </p:childTnLst>
                                </p:cTn>
                              </p:par>
                              <p:par>
                                <p:cTn id="102" presetID="26" presetClass="emph" presetSubtype="0" repeatCount="indefinite" fill="hold" nodeType="withEffect">
                                  <p:stCondLst>
                                    <p:cond delay="0"/>
                                  </p:stCondLst>
                                  <p:endCondLst>
                                    <p:cond evt="onNext" delay="0">
                                      <p:tgtEl>
                                        <p:sldTgt/>
                                      </p:tgtEl>
                                    </p:cond>
                                  </p:endCondLst>
                                  <p:childTnLst>
                                    <p:animEffect transition="out" filter="fade">
                                      <p:cBhvr>
                                        <p:cTn id="103" dur="1000" tmFilter="0, 0; .2, .5; .8, .5; 1, 0"/>
                                        <p:tgtEl>
                                          <p:spTgt spid="21"/>
                                        </p:tgtEl>
                                      </p:cBhvr>
                                    </p:animEffect>
                                    <p:animScale>
                                      <p:cBhvr>
                                        <p:cTn id="104" dur="500" autoRev="1" fill="hold"/>
                                        <p:tgtEl>
                                          <p:spTgt spid="21"/>
                                        </p:tgtEl>
                                      </p:cBhvr>
                                      <p:by x="105000" y="105000"/>
                                    </p:animScale>
                                  </p:childTnLst>
                                </p:cTn>
                              </p:par>
                              <p:par>
                                <p:cTn id="105" presetID="53" presetClass="entr" presetSubtype="528" fill="hold" nodeType="withEffect">
                                  <p:stCondLst>
                                    <p:cond delay="0"/>
                                  </p:stCondLst>
                                  <p:childTnLst>
                                    <p:set>
                                      <p:cBhvr>
                                        <p:cTn id="106" dur="1" fill="hold">
                                          <p:stCondLst>
                                            <p:cond delay="0"/>
                                          </p:stCondLst>
                                        </p:cTn>
                                        <p:tgtEl>
                                          <p:spTgt spid="23"/>
                                        </p:tgtEl>
                                        <p:attrNameLst>
                                          <p:attrName>style.visibility</p:attrName>
                                        </p:attrNameLst>
                                      </p:cBhvr>
                                      <p:to>
                                        <p:strVal val="visible"/>
                                      </p:to>
                                    </p:set>
                                    <p:anim calcmode="lin" valueType="num">
                                      <p:cBhvr>
                                        <p:cTn id="107" dur="500" fill="hold"/>
                                        <p:tgtEl>
                                          <p:spTgt spid="23"/>
                                        </p:tgtEl>
                                        <p:attrNameLst>
                                          <p:attrName>ppt_w</p:attrName>
                                        </p:attrNameLst>
                                      </p:cBhvr>
                                      <p:tavLst>
                                        <p:tav tm="0">
                                          <p:val>
                                            <p:fltVal val="0"/>
                                          </p:val>
                                        </p:tav>
                                        <p:tav tm="100000">
                                          <p:val>
                                            <p:strVal val="#ppt_w"/>
                                          </p:val>
                                        </p:tav>
                                      </p:tavLst>
                                    </p:anim>
                                    <p:anim calcmode="lin" valueType="num">
                                      <p:cBhvr>
                                        <p:cTn id="108" dur="500" fill="hold"/>
                                        <p:tgtEl>
                                          <p:spTgt spid="23"/>
                                        </p:tgtEl>
                                        <p:attrNameLst>
                                          <p:attrName>ppt_h</p:attrName>
                                        </p:attrNameLst>
                                      </p:cBhvr>
                                      <p:tavLst>
                                        <p:tav tm="0">
                                          <p:val>
                                            <p:fltVal val="0"/>
                                          </p:val>
                                        </p:tav>
                                        <p:tav tm="100000">
                                          <p:val>
                                            <p:strVal val="#ppt_h"/>
                                          </p:val>
                                        </p:tav>
                                      </p:tavLst>
                                    </p:anim>
                                    <p:animEffect transition="in" filter="fade">
                                      <p:cBhvr>
                                        <p:cTn id="109" dur="500"/>
                                        <p:tgtEl>
                                          <p:spTgt spid="23"/>
                                        </p:tgtEl>
                                      </p:cBhvr>
                                    </p:animEffect>
                                    <p:anim calcmode="lin" valueType="num">
                                      <p:cBhvr>
                                        <p:cTn id="110" dur="500" fill="hold"/>
                                        <p:tgtEl>
                                          <p:spTgt spid="23"/>
                                        </p:tgtEl>
                                        <p:attrNameLst>
                                          <p:attrName>ppt_x</p:attrName>
                                        </p:attrNameLst>
                                      </p:cBhvr>
                                      <p:tavLst>
                                        <p:tav tm="0">
                                          <p:val>
                                            <p:fltVal val="0.5"/>
                                          </p:val>
                                        </p:tav>
                                        <p:tav tm="100000">
                                          <p:val>
                                            <p:strVal val="#ppt_x"/>
                                          </p:val>
                                        </p:tav>
                                      </p:tavLst>
                                    </p:anim>
                                    <p:anim calcmode="lin" valueType="num">
                                      <p:cBhvr>
                                        <p:cTn id="111" dur="500" fill="hold"/>
                                        <p:tgtEl>
                                          <p:spTgt spid="23"/>
                                        </p:tgtEl>
                                        <p:attrNameLst>
                                          <p:attrName>ppt_y</p:attrName>
                                        </p:attrNameLst>
                                      </p:cBhvr>
                                      <p:tavLst>
                                        <p:tav tm="0">
                                          <p:val>
                                            <p:fltVal val="0.5"/>
                                          </p:val>
                                        </p:tav>
                                        <p:tav tm="100000">
                                          <p:val>
                                            <p:strVal val="#ppt_y"/>
                                          </p:val>
                                        </p:tav>
                                      </p:tavLst>
                                    </p:anim>
                                  </p:childTnLst>
                                </p:cTn>
                              </p:par>
                              <p:par>
                                <p:cTn id="112" presetID="26" presetClass="emph" presetSubtype="0" repeatCount="indefinite" fill="hold" nodeType="withEffect">
                                  <p:stCondLst>
                                    <p:cond delay="0"/>
                                  </p:stCondLst>
                                  <p:endCondLst>
                                    <p:cond evt="onNext" delay="0">
                                      <p:tgtEl>
                                        <p:sldTgt/>
                                      </p:tgtEl>
                                    </p:cond>
                                  </p:endCondLst>
                                  <p:childTnLst>
                                    <p:animEffect transition="out" filter="fade">
                                      <p:cBhvr>
                                        <p:cTn id="113" dur="1000" tmFilter="0, 0; .2, .5; .8, .5; 1, 0"/>
                                        <p:tgtEl>
                                          <p:spTgt spid="23"/>
                                        </p:tgtEl>
                                      </p:cBhvr>
                                    </p:animEffect>
                                    <p:animScale>
                                      <p:cBhvr>
                                        <p:cTn id="114" dur="500" autoRev="1" fill="hold"/>
                                        <p:tgtEl>
                                          <p:spTgt spid="23"/>
                                        </p:tgtEl>
                                      </p:cBhvr>
                                      <p:by x="105000" y="105000"/>
                                    </p:animScale>
                                  </p:childTnLst>
                                </p:cTn>
                              </p:par>
                              <p:par>
                                <p:cTn id="115" presetID="53" presetClass="entr" presetSubtype="528" fill="hold" nodeType="withEffect">
                                  <p:stCondLst>
                                    <p:cond delay="0"/>
                                  </p:stCondLst>
                                  <p:childTnLst>
                                    <p:set>
                                      <p:cBhvr>
                                        <p:cTn id="116" dur="1" fill="hold">
                                          <p:stCondLst>
                                            <p:cond delay="0"/>
                                          </p:stCondLst>
                                        </p:cTn>
                                        <p:tgtEl>
                                          <p:spTgt spid="22"/>
                                        </p:tgtEl>
                                        <p:attrNameLst>
                                          <p:attrName>style.visibility</p:attrName>
                                        </p:attrNameLst>
                                      </p:cBhvr>
                                      <p:to>
                                        <p:strVal val="visible"/>
                                      </p:to>
                                    </p:set>
                                    <p:anim calcmode="lin" valueType="num">
                                      <p:cBhvr>
                                        <p:cTn id="117" dur="500" fill="hold"/>
                                        <p:tgtEl>
                                          <p:spTgt spid="22"/>
                                        </p:tgtEl>
                                        <p:attrNameLst>
                                          <p:attrName>ppt_w</p:attrName>
                                        </p:attrNameLst>
                                      </p:cBhvr>
                                      <p:tavLst>
                                        <p:tav tm="0">
                                          <p:val>
                                            <p:fltVal val="0"/>
                                          </p:val>
                                        </p:tav>
                                        <p:tav tm="100000">
                                          <p:val>
                                            <p:strVal val="#ppt_w"/>
                                          </p:val>
                                        </p:tav>
                                      </p:tavLst>
                                    </p:anim>
                                    <p:anim calcmode="lin" valueType="num">
                                      <p:cBhvr>
                                        <p:cTn id="118" dur="500" fill="hold"/>
                                        <p:tgtEl>
                                          <p:spTgt spid="22"/>
                                        </p:tgtEl>
                                        <p:attrNameLst>
                                          <p:attrName>ppt_h</p:attrName>
                                        </p:attrNameLst>
                                      </p:cBhvr>
                                      <p:tavLst>
                                        <p:tav tm="0">
                                          <p:val>
                                            <p:fltVal val="0"/>
                                          </p:val>
                                        </p:tav>
                                        <p:tav tm="100000">
                                          <p:val>
                                            <p:strVal val="#ppt_h"/>
                                          </p:val>
                                        </p:tav>
                                      </p:tavLst>
                                    </p:anim>
                                    <p:animEffect transition="in" filter="fade">
                                      <p:cBhvr>
                                        <p:cTn id="119" dur="500"/>
                                        <p:tgtEl>
                                          <p:spTgt spid="22"/>
                                        </p:tgtEl>
                                      </p:cBhvr>
                                    </p:animEffect>
                                    <p:anim calcmode="lin" valueType="num">
                                      <p:cBhvr>
                                        <p:cTn id="120" dur="500" fill="hold"/>
                                        <p:tgtEl>
                                          <p:spTgt spid="22"/>
                                        </p:tgtEl>
                                        <p:attrNameLst>
                                          <p:attrName>ppt_x</p:attrName>
                                        </p:attrNameLst>
                                      </p:cBhvr>
                                      <p:tavLst>
                                        <p:tav tm="0">
                                          <p:val>
                                            <p:fltVal val="0.5"/>
                                          </p:val>
                                        </p:tav>
                                        <p:tav tm="100000">
                                          <p:val>
                                            <p:strVal val="#ppt_x"/>
                                          </p:val>
                                        </p:tav>
                                      </p:tavLst>
                                    </p:anim>
                                    <p:anim calcmode="lin" valueType="num">
                                      <p:cBhvr>
                                        <p:cTn id="121" dur="500" fill="hold"/>
                                        <p:tgtEl>
                                          <p:spTgt spid="22"/>
                                        </p:tgtEl>
                                        <p:attrNameLst>
                                          <p:attrName>ppt_y</p:attrName>
                                        </p:attrNameLst>
                                      </p:cBhvr>
                                      <p:tavLst>
                                        <p:tav tm="0">
                                          <p:val>
                                            <p:fltVal val="0.5"/>
                                          </p:val>
                                        </p:tav>
                                        <p:tav tm="100000">
                                          <p:val>
                                            <p:strVal val="#ppt_y"/>
                                          </p:val>
                                        </p:tav>
                                      </p:tavLst>
                                    </p:anim>
                                  </p:childTnLst>
                                </p:cTn>
                              </p:par>
                            </p:childTnLst>
                          </p:cTn>
                        </p:par>
                        <p:par>
                          <p:cTn id="122" fill="hold">
                            <p:stCondLst>
                              <p:cond delay="5500"/>
                            </p:stCondLst>
                            <p:childTnLst>
                              <p:par>
                                <p:cTn id="123" presetID="26" presetClass="emph" presetSubtype="0" repeatCount="indefinite" fill="hold" nodeType="afterEffect">
                                  <p:stCondLst>
                                    <p:cond delay="0"/>
                                  </p:stCondLst>
                                  <p:endCondLst>
                                    <p:cond evt="onNext" delay="0">
                                      <p:tgtEl>
                                        <p:sldTgt/>
                                      </p:tgtEl>
                                    </p:cond>
                                  </p:endCondLst>
                                  <p:childTnLst>
                                    <p:animEffect transition="out" filter="fade">
                                      <p:cBhvr>
                                        <p:cTn id="124" dur="1000" tmFilter="0, 0; .2, .5; .8, .5; 1, 0"/>
                                        <p:tgtEl>
                                          <p:spTgt spid="22"/>
                                        </p:tgtEl>
                                      </p:cBhvr>
                                    </p:animEffect>
                                    <p:animScale>
                                      <p:cBhvr>
                                        <p:cTn id="125" dur="500" autoRev="1" fill="hold"/>
                                        <p:tgtEl>
                                          <p:spTgt spid="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16" grpId="0"/>
      <p:bldP spid="17" grpId="0"/>
      <p:bldP spid="18" grpId="0"/>
      <p:bldP spid="19" grpId="0" animBg="1"/>
      <p:bldP spid="24"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4436" y="613236"/>
            <a:ext cx="5900896" cy="5978035"/>
          </a:xfrm>
          <a:prstGeom prst="rect">
            <a:avLst/>
          </a:prstGeom>
          <a:no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12138660" y="4652010"/>
            <a:ext cx="0" cy="2205990"/>
          </a:xfrm>
          <a:prstGeom prst="line">
            <a:avLst/>
          </a:prstGeom>
          <a:ln w="1301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0" y="0"/>
            <a:ext cx="0" cy="2205990"/>
          </a:xfrm>
          <a:prstGeom prst="line">
            <a:avLst/>
          </a:prstGeom>
          <a:ln w="381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428038" y="1747730"/>
            <a:ext cx="3239817" cy="769441"/>
          </a:xfrm>
          <a:prstGeom prst="rect">
            <a:avLst/>
          </a:prstGeom>
          <a:noFill/>
        </p:spPr>
        <p:txBody>
          <a:bodyPr wrap="square" rtlCol="0">
            <a:spAutoFit/>
          </a:bodyPr>
          <a:lstStyle/>
          <a:p>
            <a:r>
              <a:rPr lang="en-US" altLang="zh-CN" sz="4400" dirty="0">
                <a:solidFill>
                  <a:schemeClr val="accent2">
                    <a:lumMod val="60000"/>
                    <a:lumOff val="40000"/>
                  </a:schemeClr>
                </a:solidFill>
                <a:latin typeface="Arial Black" panose="020B0A04020102020204" pitchFamily="34" charset="0"/>
              </a:rPr>
              <a:t>Germany</a:t>
            </a:r>
          </a:p>
        </p:txBody>
      </p:sp>
      <p:grpSp>
        <p:nvGrpSpPr>
          <p:cNvPr id="12" name="组合 11"/>
          <p:cNvGrpSpPr/>
          <p:nvPr/>
        </p:nvGrpSpPr>
        <p:grpSpPr>
          <a:xfrm>
            <a:off x="6410033" y="664805"/>
            <a:ext cx="5663316" cy="5953572"/>
            <a:chOff x="6378580" y="2300868"/>
            <a:chExt cx="5663316" cy="5953572"/>
          </a:xfrm>
        </p:grpSpPr>
        <p:sp>
          <p:nvSpPr>
            <p:cNvPr id="9" name="矩形 8"/>
            <p:cNvSpPr/>
            <p:nvPr/>
          </p:nvSpPr>
          <p:spPr>
            <a:xfrm>
              <a:off x="6378580" y="2300868"/>
              <a:ext cx="334141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t>While the Germans are famous for their sensible and calm, their wedding shows their wild side, which may be surprising.</a:t>
              </a:r>
              <a:endParaRPr lang="zh-CN" altLang="zh-CN" dirty="0"/>
            </a:p>
          </p:txBody>
        </p:sp>
        <p:sp>
          <p:nvSpPr>
            <p:cNvPr id="11" name="矩形 10"/>
            <p:cNvSpPr/>
            <p:nvPr/>
          </p:nvSpPr>
          <p:spPr>
            <a:xfrm>
              <a:off x="6467004" y="4007123"/>
              <a:ext cx="5574892"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t>  Party will be held in The Germans wedding, and the couple will be teased by their friends and relatives, which to some extent are similar to the Chinese" </a:t>
              </a:r>
              <a:r>
                <a:rPr lang="en-US" altLang="zh-CN" dirty="0" err="1"/>
                <a:t>Shivaree</a:t>
              </a:r>
              <a:r>
                <a:rPr lang="en-US" altLang="zh-CN" dirty="0"/>
                <a:t>(</a:t>
              </a:r>
              <a:r>
                <a:rPr lang="zh-CN" altLang="zh-CN" dirty="0"/>
                <a:t>闹洞房</a:t>
              </a:r>
              <a:r>
                <a:rPr lang="en-US" altLang="zh-CN" dirty="0"/>
                <a:t>)". And during this period, the most significant program is throwing broken dishes. When the wedding day coming, people invited to come to the wedding, each will bring with a few broken bowl, dish, plate, or some other similar articles. </a:t>
              </a:r>
            </a:p>
            <a:p>
              <a:r>
                <a:rPr lang="en-US" altLang="zh-CN" dirty="0"/>
                <a:t>  Then they will try their best to bash the things they bring, as they think this behavior can help the couple free from the trouble, and have sweet beginning in the long road of life. Therefore, in Germany culture, people send their beatitude in this strange way. So, they think the couple can always keep a fiery love, company with each other forever.</a:t>
              </a:r>
              <a:endParaRPr lang="zh-CN" altLang="zh-CN" dirty="0"/>
            </a:p>
          </p:txBody>
        </p:sp>
      </p:grpSp>
      <p:sp>
        <p:nvSpPr>
          <p:cNvPr id="10" name="文本框 9"/>
          <p:cNvSpPr txBox="1"/>
          <p:nvPr/>
        </p:nvSpPr>
        <p:spPr>
          <a:xfrm>
            <a:off x="9840561" y="1901617"/>
            <a:ext cx="1138359" cy="461665"/>
          </a:xfrm>
          <a:prstGeom prst="rect">
            <a:avLst/>
          </a:prstGeom>
          <a:solidFill>
            <a:schemeClr val="accent2">
              <a:lumMod val="60000"/>
              <a:lumOff val="40000"/>
            </a:schemeClr>
          </a:solidFill>
        </p:spPr>
        <p:txBody>
          <a:bodyPr wrap="square" rtlCol="0">
            <a:spAutoFit/>
          </a:bodyPr>
          <a:lstStyle/>
          <a:p>
            <a:r>
              <a:rPr lang="en-US" altLang="zh-CN" sz="2400" dirty="0">
                <a:solidFill>
                  <a:schemeClr val="bg1"/>
                </a:solidFill>
                <a:latin typeface="Arial Black" panose="020B0A04020102020204" pitchFamily="34" charset="0"/>
              </a:rPr>
              <a:t>    1</a:t>
            </a:r>
            <a:endParaRPr lang="zh-CN" altLang="en-US" sz="24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284020125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500"/>
                            </p:stCondLst>
                            <p:childTnLst>
                              <p:par>
                                <p:cTn id="17" presetID="53"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Effect transition="in" filter="fade">
                                      <p:cBhvr>
                                        <p:cTn id="21" dur="1000"/>
                                        <p:tgtEl>
                                          <p:spTgt spid="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childTnLst>
                          </p:cTn>
                        </p:par>
                        <p:par>
                          <p:cTn id="25" fill="hold">
                            <p:stCondLst>
                              <p:cond delay="1500"/>
                            </p:stCondLst>
                            <p:childTnLst>
                              <p:par>
                                <p:cTn id="26" presetID="42"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2000"/>
                                        <p:tgtEl>
                                          <p:spTgt spid="12"/>
                                        </p:tgtEl>
                                      </p:cBhvr>
                                    </p:animEffect>
                                    <p:anim calcmode="lin" valueType="num">
                                      <p:cBhvr>
                                        <p:cTn id="29" dur="2000" fill="hold"/>
                                        <p:tgtEl>
                                          <p:spTgt spid="12"/>
                                        </p:tgtEl>
                                        <p:attrNameLst>
                                          <p:attrName>ppt_x</p:attrName>
                                        </p:attrNameLst>
                                      </p:cBhvr>
                                      <p:tavLst>
                                        <p:tav tm="0">
                                          <p:val>
                                            <p:strVal val="#ppt_x"/>
                                          </p:val>
                                        </p:tav>
                                        <p:tav tm="100000">
                                          <p:val>
                                            <p:strVal val="#ppt_x"/>
                                          </p:val>
                                        </p:tav>
                                      </p:tavLst>
                                    </p:anim>
                                    <p:anim calcmode="lin" valueType="num">
                                      <p:cBhvr>
                                        <p:cTn id="30" dur="2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4436" y="613236"/>
            <a:ext cx="5900896" cy="5978035"/>
          </a:xfrm>
          <a:prstGeom prst="rect">
            <a:avLst/>
          </a:prstGeom>
          <a:no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12138660" y="4652010"/>
            <a:ext cx="0" cy="2205990"/>
          </a:xfrm>
          <a:prstGeom prst="line">
            <a:avLst/>
          </a:prstGeom>
          <a:ln w="1301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0" y="0"/>
            <a:ext cx="0" cy="2205990"/>
          </a:xfrm>
          <a:prstGeom prst="line">
            <a:avLst/>
          </a:prstGeom>
          <a:ln w="381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428038" y="1747730"/>
            <a:ext cx="3239817" cy="769441"/>
          </a:xfrm>
          <a:prstGeom prst="rect">
            <a:avLst/>
          </a:prstGeom>
          <a:noFill/>
        </p:spPr>
        <p:txBody>
          <a:bodyPr wrap="square" rtlCol="0">
            <a:spAutoFit/>
          </a:bodyPr>
          <a:lstStyle/>
          <a:p>
            <a:r>
              <a:rPr lang="en-US" altLang="zh-CN" sz="4400" dirty="0">
                <a:solidFill>
                  <a:schemeClr val="accent2">
                    <a:lumMod val="60000"/>
                    <a:lumOff val="40000"/>
                  </a:schemeClr>
                </a:solidFill>
                <a:latin typeface="Arial Black" panose="020B0A04020102020204" pitchFamily="34" charset="0"/>
              </a:rPr>
              <a:t>America</a:t>
            </a:r>
          </a:p>
        </p:txBody>
      </p:sp>
      <p:grpSp>
        <p:nvGrpSpPr>
          <p:cNvPr id="12" name="组合 11"/>
          <p:cNvGrpSpPr/>
          <p:nvPr/>
        </p:nvGrpSpPr>
        <p:grpSpPr>
          <a:xfrm>
            <a:off x="6320642" y="664805"/>
            <a:ext cx="5752707" cy="2044809"/>
            <a:chOff x="6289189" y="2300868"/>
            <a:chExt cx="5752707" cy="2044809"/>
          </a:xfrm>
        </p:grpSpPr>
        <p:sp>
          <p:nvSpPr>
            <p:cNvPr id="9" name="矩形 8"/>
            <p:cNvSpPr/>
            <p:nvPr/>
          </p:nvSpPr>
          <p:spPr>
            <a:xfrm>
              <a:off x="6480179" y="2300868"/>
              <a:ext cx="36976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t>The United States is constituted by people from all around the world, thus it is undoubted that they have utterly different forms of marriage. </a:t>
              </a:r>
              <a:endParaRPr lang="zh-CN" altLang="zh-CN" dirty="0"/>
            </a:p>
          </p:txBody>
        </p:sp>
        <p:sp>
          <p:nvSpPr>
            <p:cNvPr id="11" name="矩形 10"/>
            <p:cNvSpPr/>
            <p:nvPr/>
          </p:nvSpPr>
          <p:spPr>
            <a:xfrm>
              <a:off x="6289189" y="4007123"/>
              <a:ext cx="575270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1600" dirty="0"/>
            </a:p>
          </p:txBody>
        </p:sp>
      </p:grpSp>
      <p:sp>
        <p:nvSpPr>
          <p:cNvPr id="10" name="文本框 9"/>
          <p:cNvSpPr txBox="1"/>
          <p:nvPr/>
        </p:nvSpPr>
        <p:spPr>
          <a:xfrm>
            <a:off x="9840561" y="1901617"/>
            <a:ext cx="1138359" cy="461665"/>
          </a:xfrm>
          <a:prstGeom prst="rect">
            <a:avLst/>
          </a:prstGeom>
          <a:solidFill>
            <a:schemeClr val="accent2">
              <a:lumMod val="60000"/>
              <a:lumOff val="40000"/>
            </a:schemeClr>
          </a:solidFill>
        </p:spPr>
        <p:txBody>
          <a:bodyPr wrap="square" rtlCol="0">
            <a:spAutoFit/>
          </a:bodyPr>
          <a:lstStyle/>
          <a:p>
            <a:r>
              <a:rPr lang="en-US" altLang="zh-CN" sz="2400" dirty="0">
                <a:solidFill>
                  <a:schemeClr val="bg1"/>
                </a:solidFill>
                <a:latin typeface="Arial Black" panose="020B0A04020102020204" pitchFamily="34" charset="0"/>
              </a:rPr>
              <a:t>    2</a:t>
            </a:r>
            <a:endParaRPr lang="zh-CN" altLang="en-US" sz="2400" dirty="0">
              <a:solidFill>
                <a:schemeClr val="bg1"/>
              </a:solidFill>
              <a:latin typeface="Arial Black" panose="020B0A04020102020204" pitchFamily="34" charset="0"/>
            </a:endParaRPr>
          </a:p>
        </p:txBody>
      </p:sp>
      <p:sp>
        <p:nvSpPr>
          <p:cNvPr id="2" name="矩形 1">
            <a:extLst>
              <a:ext uri="{FF2B5EF4-FFF2-40B4-BE49-F238E27FC236}">
                <a16:creationId xmlns:a16="http://schemas.microsoft.com/office/drawing/2014/main" id="{44469B06-D3C7-467E-A6A4-B50DE5300A17}"/>
              </a:ext>
            </a:extLst>
          </p:cNvPr>
          <p:cNvSpPr/>
          <p:nvPr/>
        </p:nvSpPr>
        <p:spPr>
          <a:xfrm>
            <a:off x="6511632" y="2488464"/>
            <a:ext cx="5000867" cy="3970318"/>
          </a:xfrm>
          <a:prstGeom prst="rect">
            <a:avLst/>
          </a:prstGeom>
        </p:spPr>
        <p:txBody>
          <a:bodyPr wrap="square">
            <a:spAutoFit/>
          </a:bodyPr>
          <a:lstStyle/>
          <a:p>
            <a:pPr indent="355600" algn="just">
              <a:spcAft>
                <a:spcPts val="0"/>
              </a:spcAft>
            </a:pPr>
            <a:r>
              <a:rPr lang="en-US" altLang="zh-CN" kern="100" dirty="0">
                <a:ea typeface="宋体" panose="02010600030101010101" pitchFamily="2" charset="-122"/>
                <a:cs typeface="Times New Roman" panose="02020603050405020304" pitchFamily="18" charset="0"/>
              </a:rPr>
              <a:t>But no matter how strange the form is, it still contains some traditional customs.</a:t>
            </a:r>
            <a:endParaRPr lang="zh-CN" altLang="zh-CN" sz="1200" kern="100" dirty="0">
              <a:ea typeface="宋体" panose="02010600030101010101" pitchFamily="2" charset="-122"/>
              <a:cs typeface="Times New Roman" panose="02020603050405020304" pitchFamily="18" charset="0"/>
            </a:endParaRPr>
          </a:p>
          <a:p>
            <a:pPr indent="355600" algn="just">
              <a:spcAft>
                <a:spcPts val="0"/>
              </a:spcAft>
            </a:pPr>
            <a:r>
              <a:rPr lang="en-US" altLang="zh-CN" kern="100" dirty="0">
                <a:ea typeface="宋体" panose="02010600030101010101" pitchFamily="2" charset="-122"/>
                <a:cs typeface="Times New Roman" panose="02020603050405020304" pitchFamily="18" charset="0"/>
              </a:rPr>
              <a:t>For example, the groom and the bride are expected to the exchange of rings. And rings are often worn on the ring finger on his left hand. After wedding ceremony, the bride and groom always are put the rice on by relatives and friends at home, who look forward to they can fertility.</a:t>
            </a:r>
          </a:p>
          <a:p>
            <a:pPr indent="355600" algn="just">
              <a:spcAft>
                <a:spcPts val="0"/>
              </a:spcAft>
            </a:pPr>
            <a:r>
              <a:rPr lang="en-US" altLang="zh-CN" dirty="0"/>
              <a:t>At the wedding ceremony, there is often held a grand banquet, which is also called a cocktail reception. The type of food in this cocktail reception is determined by the bride’s family cultural tradition and their economic situation.</a:t>
            </a:r>
            <a:endParaRPr lang="zh-CN" altLang="zh-CN" sz="1200" kern="100" dirty="0">
              <a:effectLst/>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2516888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500"/>
                            </p:stCondLst>
                            <p:childTnLst>
                              <p:par>
                                <p:cTn id="17" presetID="53"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Effect transition="in" filter="fade">
                                      <p:cBhvr>
                                        <p:cTn id="21" dur="1000"/>
                                        <p:tgtEl>
                                          <p:spTgt spid="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childTnLst>
                          </p:cTn>
                        </p:par>
                        <p:par>
                          <p:cTn id="25" fill="hold">
                            <p:stCondLst>
                              <p:cond delay="1500"/>
                            </p:stCondLst>
                            <p:childTnLst>
                              <p:par>
                                <p:cTn id="26" presetID="42"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2000"/>
                                        <p:tgtEl>
                                          <p:spTgt spid="12"/>
                                        </p:tgtEl>
                                      </p:cBhvr>
                                    </p:animEffect>
                                    <p:anim calcmode="lin" valueType="num">
                                      <p:cBhvr>
                                        <p:cTn id="29" dur="2000" fill="hold"/>
                                        <p:tgtEl>
                                          <p:spTgt spid="12"/>
                                        </p:tgtEl>
                                        <p:attrNameLst>
                                          <p:attrName>ppt_x</p:attrName>
                                        </p:attrNameLst>
                                      </p:cBhvr>
                                      <p:tavLst>
                                        <p:tav tm="0">
                                          <p:val>
                                            <p:strVal val="#ppt_x"/>
                                          </p:val>
                                        </p:tav>
                                        <p:tav tm="100000">
                                          <p:val>
                                            <p:strVal val="#ppt_x"/>
                                          </p:val>
                                        </p:tav>
                                      </p:tavLst>
                                    </p:anim>
                                    <p:anim calcmode="lin" valueType="num">
                                      <p:cBhvr>
                                        <p:cTn id="30" dur="2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4436" y="613236"/>
            <a:ext cx="5900896" cy="5978035"/>
          </a:xfrm>
          <a:prstGeom prst="rect">
            <a:avLst/>
          </a:prstGeom>
          <a:no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12138660" y="4652010"/>
            <a:ext cx="0" cy="2205990"/>
          </a:xfrm>
          <a:prstGeom prst="line">
            <a:avLst/>
          </a:prstGeom>
          <a:ln w="1301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0" y="0"/>
            <a:ext cx="0" cy="2205990"/>
          </a:xfrm>
          <a:prstGeom prst="line">
            <a:avLst/>
          </a:prstGeom>
          <a:ln w="381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428038" y="1747730"/>
            <a:ext cx="3239817" cy="769441"/>
          </a:xfrm>
          <a:prstGeom prst="rect">
            <a:avLst/>
          </a:prstGeom>
          <a:noFill/>
        </p:spPr>
        <p:txBody>
          <a:bodyPr wrap="square" rtlCol="0">
            <a:spAutoFit/>
          </a:bodyPr>
          <a:lstStyle/>
          <a:p>
            <a:r>
              <a:rPr lang="en-US" altLang="zh-CN" sz="4400" dirty="0">
                <a:solidFill>
                  <a:schemeClr val="accent2">
                    <a:lumMod val="60000"/>
                    <a:lumOff val="40000"/>
                  </a:schemeClr>
                </a:solidFill>
                <a:latin typeface="Arial Black" panose="020B0A04020102020204" pitchFamily="34" charset="0"/>
              </a:rPr>
              <a:t>France</a:t>
            </a:r>
          </a:p>
        </p:txBody>
      </p:sp>
      <p:grpSp>
        <p:nvGrpSpPr>
          <p:cNvPr id="12" name="组合 11"/>
          <p:cNvGrpSpPr/>
          <p:nvPr/>
        </p:nvGrpSpPr>
        <p:grpSpPr>
          <a:xfrm>
            <a:off x="6320642" y="613236"/>
            <a:ext cx="5752707" cy="2096378"/>
            <a:chOff x="6289189" y="2249299"/>
            <a:chExt cx="5752707" cy="2096378"/>
          </a:xfrm>
        </p:grpSpPr>
        <p:sp>
          <p:nvSpPr>
            <p:cNvPr id="9" name="矩形 8"/>
            <p:cNvSpPr/>
            <p:nvPr/>
          </p:nvSpPr>
          <p:spPr>
            <a:xfrm>
              <a:off x="6396585" y="2249299"/>
              <a:ext cx="486342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t>  It is said that Paris is "the romantic place", as well as the way French marry, which is aspired by many girls. In fact, French wedding is very simple, but also dignified.</a:t>
              </a:r>
              <a:endParaRPr lang="zh-CN" altLang="zh-CN" dirty="0"/>
            </a:p>
          </p:txBody>
        </p:sp>
        <p:sp>
          <p:nvSpPr>
            <p:cNvPr id="11" name="矩形 10"/>
            <p:cNvSpPr/>
            <p:nvPr/>
          </p:nvSpPr>
          <p:spPr>
            <a:xfrm>
              <a:off x="6289189" y="4007123"/>
              <a:ext cx="575270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1600" dirty="0"/>
            </a:p>
          </p:txBody>
        </p:sp>
      </p:grpSp>
      <p:sp>
        <p:nvSpPr>
          <p:cNvPr id="10" name="文本框 9"/>
          <p:cNvSpPr txBox="1"/>
          <p:nvPr/>
        </p:nvSpPr>
        <p:spPr>
          <a:xfrm>
            <a:off x="9840561" y="1901617"/>
            <a:ext cx="1138359" cy="461665"/>
          </a:xfrm>
          <a:prstGeom prst="rect">
            <a:avLst/>
          </a:prstGeom>
          <a:solidFill>
            <a:schemeClr val="accent2">
              <a:lumMod val="60000"/>
              <a:lumOff val="40000"/>
            </a:schemeClr>
          </a:solidFill>
        </p:spPr>
        <p:txBody>
          <a:bodyPr wrap="square" rtlCol="0">
            <a:spAutoFit/>
          </a:bodyPr>
          <a:lstStyle/>
          <a:p>
            <a:r>
              <a:rPr lang="en-US" altLang="zh-CN" sz="2400" dirty="0">
                <a:solidFill>
                  <a:schemeClr val="bg1"/>
                </a:solidFill>
                <a:latin typeface="Arial Black" panose="020B0A04020102020204" pitchFamily="34" charset="0"/>
              </a:rPr>
              <a:t>    3</a:t>
            </a:r>
            <a:endParaRPr lang="zh-CN" altLang="en-US" sz="2400" dirty="0">
              <a:solidFill>
                <a:schemeClr val="bg1"/>
              </a:solidFill>
              <a:latin typeface="Arial Black" panose="020B0A04020102020204" pitchFamily="34" charset="0"/>
            </a:endParaRPr>
          </a:p>
        </p:txBody>
      </p:sp>
      <p:sp>
        <p:nvSpPr>
          <p:cNvPr id="2" name="矩形 1">
            <a:extLst>
              <a:ext uri="{FF2B5EF4-FFF2-40B4-BE49-F238E27FC236}">
                <a16:creationId xmlns:a16="http://schemas.microsoft.com/office/drawing/2014/main" id="{44469B06-D3C7-467E-A6A4-B50DE5300A17}"/>
              </a:ext>
            </a:extLst>
          </p:cNvPr>
          <p:cNvSpPr/>
          <p:nvPr/>
        </p:nvSpPr>
        <p:spPr>
          <a:xfrm>
            <a:off x="6511632" y="2488464"/>
            <a:ext cx="5000867" cy="3139321"/>
          </a:xfrm>
          <a:prstGeom prst="rect">
            <a:avLst/>
          </a:prstGeom>
        </p:spPr>
        <p:txBody>
          <a:bodyPr wrap="square">
            <a:spAutoFit/>
          </a:bodyPr>
          <a:lstStyle/>
          <a:p>
            <a:pPr indent="355600" algn="just">
              <a:spcAft>
                <a:spcPts val="0"/>
              </a:spcAft>
            </a:pPr>
            <a:r>
              <a:rPr lang="en-US" altLang="zh-CN" kern="100" dirty="0">
                <a:ea typeface="宋体" panose="02010600030101010101" pitchFamily="2" charset="-122"/>
                <a:cs typeface="Times New Roman" panose="02020603050405020304" pitchFamily="18" charset="0"/>
              </a:rPr>
              <a:t>White is the romantic French wedding 's main colors, vary from arranged flowers to the bride's dress, and even all the decorations are white, from which the view of a Frenchman toward marriage can be speculated.</a:t>
            </a:r>
          </a:p>
          <a:p>
            <a:pPr indent="355600" algn="just">
              <a:spcAft>
                <a:spcPts val="0"/>
              </a:spcAft>
            </a:pPr>
            <a:r>
              <a:rPr lang="en-US" altLang="zh-CN" kern="100" dirty="0">
                <a:effectLst/>
                <a:ea typeface="宋体" panose="02010600030101010101" pitchFamily="2" charset="-122"/>
                <a:cs typeface="Times New Roman" panose="02020603050405020304" pitchFamily="18" charset="0"/>
              </a:rPr>
              <a:t> </a:t>
            </a:r>
            <a:r>
              <a:rPr lang="en-US" altLang="zh-CN" kern="100" dirty="0">
                <a:ea typeface="宋体" panose="02010600030101010101" pitchFamily="2" charset="-122"/>
                <a:cs typeface="Times New Roman" panose="02020603050405020304" pitchFamily="18" charset="0"/>
              </a:rPr>
              <a:t>In the wedding, the bride will prepare the so called “the hope box" for dowry. And the cabinet with fine workmanship is a symbol of health and prosperity. Besides, the new cup bride and groom use also has a specific name, called "</a:t>
            </a:r>
            <a:r>
              <a:rPr lang="en-US" altLang="zh-CN" kern="100" dirty="0" err="1">
                <a:ea typeface="宋体" panose="02010600030101010101" pitchFamily="2" charset="-122"/>
                <a:cs typeface="Times New Roman" panose="02020603050405020304" pitchFamily="18" charset="0"/>
              </a:rPr>
              <a:t>Coupdemarriage</a:t>
            </a:r>
            <a:r>
              <a:rPr lang="en-US" altLang="zh-CN" kern="100" dirty="0">
                <a:ea typeface="宋体" panose="02010600030101010101" pitchFamily="2" charset="-122"/>
                <a:cs typeface="Times New Roman" panose="02020603050405020304" pitchFamily="18" charset="0"/>
              </a:rPr>
              <a:t>”, meaning “the wedding cup".</a:t>
            </a:r>
            <a:endParaRPr lang="zh-CN" altLang="zh-CN" kern="100" dirty="0">
              <a:effectLst/>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307176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500"/>
                            </p:stCondLst>
                            <p:childTnLst>
                              <p:par>
                                <p:cTn id="17" presetID="53"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Effect transition="in" filter="fade">
                                      <p:cBhvr>
                                        <p:cTn id="21" dur="1000"/>
                                        <p:tgtEl>
                                          <p:spTgt spid="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childTnLst>
                          </p:cTn>
                        </p:par>
                        <p:par>
                          <p:cTn id="25" fill="hold">
                            <p:stCondLst>
                              <p:cond delay="1500"/>
                            </p:stCondLst>
                            <p:childTnLst>
                              <p:par>
                                <p:cTn id="26" presetID="42"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2000"/>
                                        <p:tgtEl>
                                          <p:spTgt spid="12"/>
                                        </p:tgtEl>
                                      </p:cBhvr>
                                    </p:animEffect>
                                    <p:anim calcmode="lin" valueType="num">
                                      <p:cBhvr>
                                        <p:cTn id="29" dur="2000" fill="hold"/>
                                        <p:tgtEl>
                                          <p:spTgt spid="12"/>
                                        </p:tgtEl>
                                        <p:attrNameLst>
                                          <p:attrName>ppt_x</p:attrName>
                                        </p:attrNameLst>
                                      </p:cBhvr>
                                      <p:tavLst>
                                        <p:tav tm="0">
                                          <p:val>
                                            <p:strVal val="#ppt_x"/>
                                          </p:val>
                                        </p:tav>
                                        <p:tav tm="100000">
                                          <p:val>
                                            <p:strVal val="#ppt_x"/>
                                          </p:val>
                                        </p:tav>
                                      </p:tavLst>
                                    </p:anim>
                                    <p:anim calcmode="lin" valueType="num">
                                      <p:cBhvr>
                                        <p:cTn id="30" dur="2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00125" y="1828287"/>
            <a:ext cx="4172786" cy="923330"/>
          </a:xfrm>
          <a:prstGeom prst="rect">
            <a:avLst/>
          </a:prstGeom>
          <a:noFill/>
        </p:spPr>
        <p:txBody>
          <a:bodyPr wrap="square" rtlCol="0">
            <a:spAutoFit/>
          </a:bodyPr>
          <a:lstStyle/>
          <a:p>
            <a:pPr algn="ctr"/>
            <a:r>
              <a:rPr lang="en-US" altLang="zh-CN" sz="5400" spc="600" dirty="0">
                <a:solidFill>
                  <a:schemeClr val="accent2">
                    <a:lumMod val="60000"/>
                    <a:lumOff val="40000"/>
                  </a:schemeClr>
                </a:solidFill>
                <a:latin typeface="Impact" panose="020B0806030902050204" pitchFamily="34" charset="0"/>
              </a:rPr>
              <a:t>France</a:t>
            </a:r>
          </a:p>
        </p:txBody>
      </p:sp>
      <p:sp>
        <p:nvSpPr>
          <p:cNvPr id="7" name="矩形 6">
            <a:extLst>
              <a:ext uri="{FF2B5EF4-FFF2-40B4-BE49-F238E27FC236}">
                <a16:creationId xmlns:a16="http://schemas.microsoft.com/office/drawing/2014/main" id="{8973EFF1-0A59-4DDC-9A0D-470A2E20BFA2}"/>
              </a:ext>
            </a:extLst>
          </p:cNvPr>
          <p:cNvSpPr/>
          <p:nvPr/>
        </p:nvSpPr>
        <p:spPr>
          <a:xfrm>
            <a:off x="300125" y="288758"/>
            <a:ext cx="4175621" cy="6280484"/>
          </a:xfrm>
          <a:prstGeom prst="rect">
            <a:avLst/>
          </a:prstGeom>
          <a:no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MH_Other_1">
            <a:extLst>
              <a:ext uri="{FF2B5EF4-FFF2-40B4-BE49-F238E27FC236}">
                <a16:creationId xmlns:a16="http://schemas.microsoft.com/office/drawing/2014/main" id="{77E803AD-DAF0-4AC9-B8F2-A03AE76856A2}"/>
              </a:ext>
            </a:extLst>
          </p:cNvPr>
          <p:cNvCxnSpPr>
            <a:cxnSpLocks/>
          </p:cNvCxnSpPr>
          <p:nvPr>
            <p:custDataLst>
              <p:tags r:id="rId1"/>
            </p:custDataLst>
          </p:nvPr>
        </p:nvCxnSpPr>
        <p:spPr>
          <a:xfrm>
            <a:off x="584416" y="2916172"/>
            <a:ext cx="3494098"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0C174B52-813A-4597-B6B6-EF0A2C47FFAE}"/>
              </a:ext>
            </a:extLst>
          </p:cNvPr>
          <p:cNvSpPr txBox="1"/>
          <p:nvPr/>
        </p:nvSpPr>
        <p:spPr>
          <a:xfrm>
            <a:off x="1762285" y="1178605"/>
            <a:ext cx="1138359" cy="461665"/>
          </a:xfrm>
          <a:prstGeom prst="rect">
            <a:avLst/>
          </a:prstGeom>
          <a:solidFill>
            <a:schemeClr val="accent2">
              <a:lumMod val="60000"/>
              <a:lumOff val="40000"/>
            </a:schemeClr>
          </a:solidFill>
        </p:spPr>
        <p:txBody>
          <a:bodyPr wrap="square" rtlCol="0">
            <a:spAutoFit/>
          </a:bodyPr>
          <a:lstStyle/>
          <a:p>
            <a:r>
              <a:rPr lang="en-US" altLang="zh-CN" sz="2400" dirty="0">
                <a:solidFill>
                  <a:schemeClr val="bg1"/>
                </a:solidFill>
                <a:latin typeface="Arial Black" panose="020B0A04020102020204" pitchFamily="34" charset="0"/>
              </a:rPr>
              <a:t>    3</a:t>
            </a:r>
            <a:endParaRPr lang="zh-CN" altLang="en-US" sz="2400" dirty="0">
              <a:solidFill>
                <a:schemeClr val="bg1"/>
              </a:solidFill>
              <a:latin typeface="Arial Black" panose="020B0A04020102020204" pitchFamily="34" charset="0"/>
            </a:endParaRPr>
          </a:p>
        </p:txBody>
      </p:sp>
      <p:sp>
        <p:nvSpPr>
          <p:cNvPr id="3" name="矩形 2">
            <a:extLst>
              <a:ext uri="{FF2B5EF4-FFF2-40B4-BE49-F238E27FC236}">
                <a16:creationId xmlns:a16="http://schemas.microsoft.com/office/drawing/2014/main" id="{CDE62F7A-8919-423B-8465-70FD5840566A}"/>
              </a:ext>
            </a:extLst>
          </p:cNvPr>
          <p:cNvSpPr/>
          <p:nvPr/>
        </p:nvSpPr>
        <p:spPr>
          <a:xfrm>
            <a:off x="584416" y="3170496"/>
            <a:ext cx="3676866" cy="1477328"/>
          </a:xfrm>
          <a:prstGeom prst="rect">
            <a:avLst/>
          </a:prstGeom>
        </p:spPr>
        <p:txBody>
          <a:bodyPr wrap="square">
            <a:spAutoFit/>
          </a:bodyPr>
          <a:lstStyle/>
          <a:p>
            <a:r>
              <a:rPr lang="en-US" altLang="zh-CN" dirty="0"/>
              <a:t>It is said that Paris is "the romantic place", as well as the way French marry, which is aspired by many girls. In fact, French wedding is very simple, but also dignified.</a:t>
            </a:r>
            <a:endParaRPr lang="zh-CN" altLang="en-US" dirty="0"/>
          </a:p>
        </p:txBody>
      </p:sp>
      <p:sp>
        <p:nvSpPr>
          <p:cNvPr id="5" name="矩形 4">
            <a:extLst>
              <a:ext uri="{FF2B5EF4-FFF2-40B4-BE49-F238E27FC236}">
                <a16:creationId xmlns:a16="http://schemas.microsoft.com/office/drawing/2014/main" id="{9BAEB658-9F48-45C0-909F-8678AD146E4A}"/>
              </a:ext>
            </a:extLst>
          </p:cNvPr>
          <p:cNvSpPr/>
          <p:nvPr/>
        </p:nvSpPr>
        <p:spPr>
          <a:xfrm>
            <a:off x="4866942" y="347608"/>
            <a:ext cx="6096000" cy="2585323"/>
          </a:xfrm>
          <a:prstGeom prst="rect">
            <a:avLst/>
          </a:prstGeom>
        </p:spPr>
        <p:txBody>
          <a:bodyPr>
            <a:spAutoFit/>
          </a:bodyPr>
          <a:lstStyle/>
          <a:p>
            <a:pPr indent="355600" algn="just">
              <a:spcAft>
                <a:spcPts val="0"/>
              </a:spcAft>
            </a:pPr>
            <a:r>
              <a:rPr lang="en-US" altLang="zh-CN" kern="100" dirty="0">
                <a:ea typeface="宋体" panose="02010600030101010101" pitchFamily="2" charset="-122"/>
                <a:cs typeface="Times New Roman" panose="02020603050405020304" pitchFamily="18" charset="0"/>
              </a:rPr>
              <a:t>White is the romantic French wedding 's main colors, vary from arranged flowers to the bride's dress, and even all the decorations are white, from which the view of a Frenchman toward marriage can be speculated.</a:t>
            </a:r>
          </a:p>
          <a:p>
            <a:pPr indent="355600" algn="just">
              <a:spcAft>
                <a:spcPts val="0"/>
              </a:spcAft>
            </a:pPr>
            <a:r>
              <a:rPr lang="en-US" altLang="zh-CN" kern="100" dirty="0">
                <a:ea typeface="宋体" panose="02010600030101010101" pitchFamily="2" charset="-122"/>
                <a:cs typeface="Times New Roman" panose="02020603050405020304" pitchFamily="18" charset="0"/>
              </a:rPr>
              <a:t> In the wedding, the bride will prepare the so called “the hope box" for dowry. And the cabinet with fine workmanship is a symbol of health and prosperity. Besides, the new cup bride and groom use also has a specific name, called "</a:t>
            </a:r>
            <a:r>
              <a:rPr lang="en-US" altLang="zh-CN" kern="100" dirty="0" err="1">
                <a:ea typeface="宋体" panose="02010600030101010101" pitchFamily="2" charset="-122"/>
                <a:cs typeface="Times New Roman" panose="02020603050405020304" pitchFamily="18" charset="0"/>
              </a:rPr>
              <a:t>Coupdemarriage</a:t>
            </a:r>
            <a:r>
              <a:rPr lang="en-US" altLang="zh-CN" kern="100" dirty="0">
                <a:ea typeface="宋体" panose="02010600030101010101" pitchFamily="2" charset="-122"/>
                <a:cs typeface="Times New Roman" panose="02020603050405020304" pitchFamily="18" charset="0"/>
              </a:rPr>
              <a:t>”, meaning “the wedding cup".</a:t>
            </a:r>
            <a:endParaRPr lang="zh-CN" altLang="zh-CN" kern="100" dirty="0">
              <a:ea typeface="宋体" panose="0201060003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6F4688A1-633B-4B7E-9D82-09841C846BCD}"/>
              </a:ext>
            </a:extLst>
          </p:cNvPr>
          <p:cNvSpPr/>
          <p:nvPr/>
        </p:nvSpPr>
        <p:spPr>
          <a:xfrm>
            <a:off x="4869777" y="288759"/>
            <a:ext cx="6316087" cy="2644172"/>
          </a:xfrm>
          <a:prstGeom prst="rect">
            <a:avLst/>
          </a:prstGeom>
          <a:no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3336403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1000"/>
                                        <p:tgtEl>
                                          <p:spTgt spid="7"/>
                                        </p:tgtEl>
                                      </p:cBhvr>
                                    </p:animEffect>
                                  </p:childTnLst>
                                </p:cTn>
                              </p:par>
                            </p:childTnLst>
                          </p:cTn>
                        </p:par>
                        <p:par>
                          <p:cTn id="8" fill="hold">
                            <p:stCondLst>
                              <p:cond delay="1000"/>
                            </p:stCondLst>
                            <p:childTnLst>
                              <p:par>
                                <p:cTn id="9" presetID="53" presetClass="entr" presetSubtype="0" fill="hold" grpId="0" nodeType="afterEffect">
                                  <p:stCondLst>
                                    <p:cond delay="0"/>
                                  </p:stCondLst>
                                  <p:iterate type="lt">
                                    <p:tmPct val="10000"/>
                                  </p:iterate>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childTnLst>
                          </p:cTn>
                        </p:par>
                        <p:par>
                          <p:cTn id="14" fill="hold">
                            <p:stCondLst>
                              <p:cond delay="1750"/>
                            </p:stCondLst>
                            <p:childTnLst>
                              <p:par>
                                <p:cTn id="15" presetID="37" presetClass="entr" presetSubtype="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900" decel="100000" fill="hold"/>
                                        <p:tgtEl>
                                          <p:spTgt spid="9"/>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par>
                                <p:cTn id="21" presetID="3" presetClass="entr" presetSubtype="1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animBg="1"/>
      <p:bldP spid="11" grpId="0" animBg="1"/>
      <p:bldP spid="5" grpId="0"/>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2138660" y="4652010"/>
            <a:ext cx="0" cy="2205990"/>
          </a:xfrm>
          <a:prstGeom prst="line">
            <a:avLst/>
          </a:prstGeom>
          <a:ln w="1301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0" y="0"/>
            <a:ext cx="0" cy="2205990"/>
          </a:xfrm>
          <a:prstGeom prst="line">
            <a:avLst/>
          </a:prstGeom>
          <a:ln w="381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428038" y="1747730"/>
            <a:ext cx="3239817" cy="769441"/>
          </a:xfrm>
          <a:prstGeom prst="rect">
            <a:avLst/>
          </a:prstGeom>
          <a:noFill/>
        </p:spPr>
        <p:txBody>
          <a:bodyPr wrap="square" rtlCol="0">
            <a:spAutoFit/>
          </a:bodyPr>
          <a:lstStyle/>
          <a:p>
            <a:r>
              <a:rPr lang="en-US" altLang="zh-CN" sz="4400" dirty="0">
                <a:solidFill>
                  <a:schemeClr val="accent2">
                    <a:lumMod val="60000"/>
                    <a:lumOff val="40000"/>
                  </a:schemeClr>
                </a:solidFill>
                <a:latin typeface="Arial Black" panose="020B0A04020102020204" pitchFamily="34" charset="0"/>
              </a:rPr>
              <a:t>Greece</a:t>
            </a:r>
          </a:p>
        </p:txBody>
      </p:sp>
      <p:grpSp>
        <p:nvGrpSpPr>
          <p:cNvPr id="12" name="组合 11"/>
          <p:cNvGrpSpPr/>
          <p:nvPr/>
        </p:nvGrpSpPr>
        <p:grpSpPr>
          <a:xfrm>
            <a:off x="6336790" y="853428"/>
            <a:ext cx="5752707" cy="2096378"/>
            <a:chOff x="6289189" y="2249299"/>
            <a:chExt cx="5752707" cy="2096378"/>
          </a:xfrm>
        </p:grpSpPr>
        <p:sp>
          <p:nvSpPr>
            <p:cNvPr id="9" name="矩形 8"/>
            <p:cNvSpPr/>
            <p:nvPr/>
          </p:nvSpPr>
          <p:spPr>
            <a:xfrm>
              <a:off x="6396585" y="2249299"/>
              <a:ext cx="486342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t>  To our surprise, Greek bride would put some sugar in the gloves, which on behalf of putting the sweet into the marriage.</a:t>
              </a:r>
              <a:endParaRPr lang="zh-CN" altLang="zh-CN" dirty="0"/>
            </a:p>
          </p:txBody>
        </p:sp>
        <p:sp>
          <p:nvSpPr>
            <p:cNvPr id="11" name="矩形 10"/>
            <p:cNvSpPr/>
            <p:nvPr/>
          </p:nvSpPr>
          <p:spPr>
            <a:xfrm>
              <a:off x="6289189" y="4007123"/>
              <a:ext cx="575270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1600" dirty="0"/>
            </a:p>
          </p:txBody>
        </p:sp>
      </p:grpSp>
      <p:sp>
        <p:nvSpPr>
          <p:cNvPr id="10" name="文本框 9"/>
          <p:cNvSpPr txBox="1"/>
          <p:nvPr/>
        </p:nvSpPr>
        <p:spPr>
          <a:xfrm>
            <a:off x="9840561" y="1901617"/>
            <a:ext cx="1138359" cy="461665"/>
          </a:xfrm>
          <a:prstGeom prst="rect">
            <a:avLst/>
          </a:prstGeom>
          <a:solidFill>
            <a:schemeClr val="accent2">
              <a:lumMod val="60000"/>
              <a:lumOff val="40000"/>
            </a:schemeClr>
          </a:solidFill>
        </p:spPr>
        <p:txBody>
          <a:bodyPr wrap="square" rtlCol="0">
            <a:spAutoFit/>
          </a:bodyPr>
          <a:lstStyle/>
          <a:p>
            <a:r>
              <a:rPr lang="en-US" altLang="zh-CN" sz="2400" dirty="0">
                <a:solidFill>
                  <a:schemeClr val="bg1"/>
                </a:solidFill>
                <a:latin typeface="Arial Black" panose="020B0A04020102020204" pitchFamily="34" charset="0"/>
              </a:rPr>
              <a:t>    4</a:t>
            </a:r>
            <a:endParaRPr lang="zh-CN" altLang="en-US" sz="2400" dirty="0">
              <a:solidFill>
                <a:schemeClr val="bg1"/>
              </a:solidFill>
              <a:latin typeface="Arial Black" panose="020B0A04020102020204" pitchFamily="34" charset="0"/>
            </a:endParaRPr>
          </a:p>
        </p:txBody>
      </p:sp>
      <p:sp>
        <p:nvSpPr>
          <p:cNvPr id="2" name="矩形 1">
            <a:extLst>
              <a:ext uri="{FF2B5EF4-FFF2-40B4-BE49-F238E27FC236}">
                <a16:creationId xmlns:a16="http://schemas.microsoft.com/office/drawing/2014/main" id="{44469B06-D3C7-467E-A6A4-B50DE5300A17}"/>
              </a:ext>
            </a:extLst>
          </p:cNvPr>
          <p:cNvSpPr/>
          <p:nvPr/>
        </p:nvSpPr>
        <p:spPr>
          <a:xfrm>
            <a:off x="6511632" y="2488464"/>
            <a:ext cx="5000867" cy="2308324"/>
          </a:xfrm>
          <a:prstGeom prst="rect">
            <a:avLst/>
          </a:prstGeom>
        </p:spPr>
        <p:txBody>
          <a:bodyPr wrap="square">
            <a:spAutoFit/>
          </a:bodyPr>
          <a:lstStyle/>
          <a:p>
            <a:pPr indent="355600" algn="just">
              <a:spcAft>
                <a:spcPts val="0"/>
              </a:spcAft>
            </a:pPr>
            <a:r>
              <a:rPr lang="en-US" altLang="zh-CN" kern="100" dirty="0">
                <a:ea typeface="宋体" panose="02010600030101010101" pitchFamily="2" charset="-122"/>
                <a:cs typeface="Times New Roman" panose="02020603050405020304" pitchFamily="18" charset="0"/>
              </a:rPr>
              <a:t>The Greeks like to have traditional dance to entertain guests. In the Wedding, a program is the lead singers from the choir instructs the groom to take good care of his wife, while the bride would tap the groom's feet to show respect. The bride and groom with wrapped almond, assigning it to the guest, symbolizing abundance and happiness.</a:t>
            </a:r>
            <a:endParaRPr lang="zh-CN" altLang="zh-CN" kern="100" dirty="0">
              <a:effectLst/>
              <a:ea typeface="宋体" panose="02010600030101010101" pitchFamily="2" charset="-122"/>
              <a:cs typeface="Times New Roman" panose="02020603050405020304" pitchFamily="18" charset="0"/>
            </a:endParaRPr>
          </a:p>
        </p:txBody>
      </p:sp>
      <p:cxnSp>
        <p:nvCxnSpPr>
          <p:cNvPr id="13" name="直接连接符 12">
            <a:extLst>
              <a:ext uri="{FF2B5EF4-FFF2-40B4-BE49-F238E27FC236}">
                <a16:creationId xmlns:a16="http://schemas.microsoft.com/office/drawing/2014/main" id="{2EFD4852-360C-4EE7-AEDE-9AE8EA6B23AF}"/>
              </a:ext>
            </a:extLst>
          </p:cNvPr>
          <p:cNvCxnSpPr/>
          <p:nvPr/>
        </p:nvCxnSpPr>
        <p:spPr>
          <a:xfrm flipH="1">
            <a:off x="280965" y="196695"/>
            <a:ext cx="3478146" cy="3417983"/>
          </a:xfrm>
          <a:prstGeom prst="line">
            <a:avLst/>
          </a:prstGeom>
          <a:ln w="5715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AD1C78C7-0921-4D27-B1DB-5D05AAAE5A50}"/>
              </a:ext>
            </a:extLst>
          </p:cNvPr>
          <p:cNvCxnSpPr/>
          <p:nvPr/>
        </p:nvCxnSpPr>
        <p:spPr>
          <a:xfrm flipH="1" flipV="1">
            <a:off x="0" y="3040008"/>
            <a:ext cx="1806766" cy="1849875"/>
          </a:xfrm>
          <a:prstGeom prst="line">
            <a:avLst/>
          </a:prstGeom>
          <a:ln w="5715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5" name="菱形 14">
            <a:extLst>
              <a:ext uri="{FF2B5EF4-FFF2-40B4-BE49-F238E27FC236}">
                <a16:creationId xmlns:a16="http://schemas.microsoft.com/office/drawing/2014/main" id="{B3529F9B-3B51-4E09-A873-230C54E690BE}"/>
              </a:ext>
            </a:extLst>
          </p:cNvPr>
          <p:cNvSpPr/>
          <p:nvPr/>
        </p:nvSpPr>
        <p:spPr>
          <a:xfrm>
            <a:off x="2817685" y="5473776"/>
            <a:ext cx="1035586" cy="1035586"/>
          </a:xfrm>
          <a:prstGeom prst="diamond">
            <a:avLst/>
          </a:prstGeom>
          <a:no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4895442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1000" fill="hold"/>
                                        <p:tgtEl>
                                          <p:spTgt spid="6"/>
                                        </p:tgtEl>
                                        <p:attrNameLst>
                                          <p:attrName>ppt_w</p:attrName>
                                        </p:attrNameLst>
                                      </p:cBhvr>
                                      <p:tavLst>
                                        <p:tav tm="0">
                                          <p:val>
                                            <p:fltVal val="0"/>
                                          </p:val>
                                        </p:tav>
                                        <p:tav tm="100000">
                                          <p:val>
                                            <p:strVal val="#ppt_w"/>
                                          </p:val>
                                        </p:tav>
                                      </p:tavLst>
                                    </p:anim>
                                    <p:anim calcmode="lin" valueType="num">
                                      <p:cBhvr>
                                        <p:cTn id="17" dur="1000" fill="hold"/>
                                        <p:tgtEl>
                                          <p:spTgt spid="6"/>
                                        </p:tgtEl>
                                        <p:attrNameLst>
                                          <p:attrName>ppt_h</p:attrName>
                                        </p:attrNameLst>
                                      </p:cBhvr>
                                      <p:tavLst>
                                        <p:tav tm="0">
                                          <p:val>
                                            <p:fltVal val="0"/>
                                          </p:val>
                                        </p:tav>
                                        <p:tav tm="100000">
                                          <p:val>
                                            <p:strVal val="#ppt_h"/>
                                          </p:val>
                                        </p:tav>
                                      </p:tavLst>
                                    </p:anim>
                                    <p:animEffect transition="in" filter="fade">
                                      <p:cBhvr>
                                        <p:cTn id="18" dur="1000"/>
                                        <p:tgtEl>
                                          <p:spTgt spid="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2000"/>
                                        <p:tgtEl>
                                          <p:spTgt spid="12"/>
                                        </p:tgtEl>
                                      </p:cBhvr>
                                    </p:animEffect>
                                    <p:anim calcmode="lin" valueType="num">
                                      <p:cBhvr>
                                        <p:cTn id="26" dur="2000" fill="hold"/>
                                        <p:tgtEl>
                                          <p:spTgt spid="12"/>
                                        </p:tgtEl>
                                        <p:attrNameLst>
                                          <p:attrName>ppt_x</p:attrName>
                                        </p:attrNameLst>
                                      </p:cBhvr>
                                      <p:tavLst>
                                        <p:tav tm="0">
                                          <p:val>
                                            <p:strVal val="#ppt_x"/>
                                          </p:val>
                                        </p:tav>
                                        <p:tav tm="100000">
                                          <p:val>
                                            <p:strVal val="#ppt_x"/>
                                          </p:val>
                                        </p:tav>
                                      </p:tavLst>
                                    </p:anim>
                                    <p:anim calcmode="lin" valueType="num">
                                      <p:cBhvr>
                                        <p:cTn id="27" dur="2000" fill="hold"/>
                                        <p:tgtEl>
                                          <p:spTgt spid="12"/>
                                        </p:tgtEl>
                                        <p:attrNameLst>
                                          <p:attrName>ppt_y</p:attrName>
                                        </p:attrNameLst>
                                      </p:cBhvr>
                                      <p:tavLst>
                                        <p:tav tm="0">
                                          <p:val>
                                            <p:strVal val="#ppt_y+.1"/>
                                          </p:val>
                                        </p:tav>
                                        <p:tav tm="100000">
                                          <p:val>
                                            <p:strVal val="#ppt_y"/>
                                          </p:val>
                                        </p:tav>
                                      </p:tavLst>
                                    </p:anim>
                                  </p:childTnLst>
                                </p:cTn>
                              </p:par>
                              <p:par>
                                <p:cTn id="28" presetID="23" presetClass="entr" presetSubtype="16"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1000" fill="hold"/>
                                        <p:tgtEl>
                                          <p:spTgt spid="13"/>
                                        </p:tgtEl>
                                        <p:attrNameLst>
                                          <p:attrName>ppt_w</p:attrName>
                                        </p:attrNameLst>
                                      </p:cBhvr>
                                      <p:tavLst>
                                        <p:tav tm="0">
                                          <p:val>
                                            <p:fltVal val="0"/>
                                          </p:val>
                                        </p:tav>
                                        <p:tav tm="100000">
                                          <p:val>
                                            <p:strVal val="#ppt_w"/>
                                          </p:val>
                                        </p:tav>
                                      </p:tavLst>
                                    </p:anim>
                                    <p:anim calcmode="lin" valueType="num">
                                      <p:cBhvr>
                                        <p:cTn id="31" dur="1000" fill="hold"/>
                                        <p:tgtEl>
                                          <p:spTgt spid="13"/>
                                        </p:tgtEl>
                                        <p:attrNameLst>
                                          <p:attrName>ppt_h</p:attrName>
                                        </p:attrNameLst>
                                      </p:cBhvr>
                                      <p:tavLst>
                                        <p:tav tm="0">
                                          <p:val>
                                            <p:fltVal val="0"/>
                                          </p:val>
                                        </p:tav>
                                        <p:tav tm="100000">
                                          <p:val>
                                            <p:strVal val="#ppt_h"/>
                                          </p:val>
                                        </p:tav>
                                      </p:tavLst>
                                    </p:anim>
                                  </p:childTnLst>
                                </p:cTn>
                              </p:par>
                              <p:par>
                                <p:cTn id="32" presetID="23" presetClass="entr" presetSubtype="16"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1000" fill="hold"/>
                                        <p:tgtEl>
                                          <p:spTgt spid="14"/>
                                        </p:tgtEl>
                                        <p:attrNameLst>
                                          <p:attrName>ppt_w</p:attrName>
                                        </p:attrNameLst>
                                      </p:cBhvr>
                                      <p:tavLst>
                                        <p:tav tm="0">
                                          <p:val>
                                            <p:fltVal val="0"/>
                                          </p:val>
                                        </p:tav>
                                        <p:tav tm="100000">
                                          <p:val>
                                            <p:strVal val="#ppt_w"/>
                                          </p:val>
                                        </p:tav>
                                      </p:tavLst>
                                    </p:anim>
                                    <p:anim calcmode="lin" valueType="num">
                                      <p:cBhvr>
                                        <p:cTn id="35" dur="1000" fill="hold"/>
                                        <p:tgtEl>
                                          <p:spTgt spid="14"/>
                                        </p:tgtEl>
                                        <p:attrNameLst>
                                          <p:attrName>ppt_h</p:attrName>
                                        </p:attrNameLst>
                                      </p:cBhvr>
                                      <p:tavLst>
                                        <p:tav tm="0">
                                          <p:val>
                                            <p:fltVal val="0"/>
                                          </p:val>
                                        </p:tav>
                                        <p:tav tm="100000">
                                          <p:val>
                                            <p:strVal val="#ppt_h"/>
                                          </p:val>
                                        </p:tav>
                                      </p:tavLst>
                                    </p:anim>
                                  </p:childTnLst>
                                </p:cTn>
                              </p:par>
                              <p:par>
                                <p:cTn id="36" presetID="22" presetClass="entr" presetSubtype="4"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down)">
                                      <p:cBhvr>
                                        <p:cTn id="38"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84EFF750-03B6-4145-8E8D-CD209486363E}"/>
              </a:ext>
            </a:extLst>
          </p:cNvPr>
          <p:cNvPicPr>
            <a:picLocks/>
          </p:cNvPicPr>
          <p:nvPr/>
        </p:nvPicPr>
        <p:blipFill rotWithShape="1">
          <a:blip r:embed="rId3"/>
          <a:srcRect l="85505" r="-955" b="86038"/>
          <a:stretch/>
        </p:blipFill>
        <p:spPr>
          <a:xfrm>
            <a:off x="11053313" y="616025"/>
            <a:ext cx="828854" cy="627320"/>
          </a:xfrm>
          <a:prstGeom prst="rect">
            <a:avLst/>
          </a:prstGeom>
        </p:spPr>
      </p:pic>
      <p:pic>
        <p:nvPicPr>
          <p:cNvPr id="17" name="图片 16">
            <a:extLst>
              <a:ext uri="{FF2B5EF4-FFF2-40B4-BE49-F238E27FC236}">
                <a16:creationId xmlns:a16="http://schemas.microsoft.com/office/drawing/2014/main" id="{32DFD184-3DAC-4C59-AF21-6F073058D682}"/>
              </a:ext>
            </a:extLst>
          </p:cNvPr>
          <p:cNvPicPr>
            <a:picLocks/>
          </p:cNvPicPr>
          <p:nvPr/>
        </p:nvPicPr>
        <p:blipFill rotWithShape="1">
          <a:blip r:embed="rId3"/>
          <a:srcRect l="85505" r="-955" b="86038"/>
          <a:stretch/>
        </p:blipFill>
        <p:spPr>
          <a:xfrm flipV="1">
            <a:off x="11053313" y="5614654"/>
            <a:ext cx="828854" cy="627320"/>
          </a:xfrm>
          <a:prstGeom prst="rect">
            <a:avLst/>
          </a:prstGeom>
        </p:spPr>
      </p:pic>
      <p:pic>
        <p:nvPicPr>
          <p:cNvPr id="20" name="图片 19">
            <a:extLst>
              <a:ext uri="{FF2B5EF4-FFF2-40B4-BE49-F238E27FC236}">
                <a16:creationId xmlns:a16="http://schemas.microsoft.com/office/drawing/2014/main" id="{B990B9A2-C58C-4607-9E8F-3C71ADA4D011}"/>
              </a:ext>
            </a:extLst>
          </p:cNvPr>
          <p:cNvPicPr>
            <a:picLocks/>
          </p:cNvPicPr>
          <p:nvPr/>
        </p:nvPicPr>
        <p:blipFill rotWithShape="1">
          <a:blip r:embed="rId3"/>
          <a:srcRect l="85505" r="-955" b="86038"/>
          <a:stretch/>
        </p:blipFill>
        <p:spPr>
          <a:xfrm flipH="1">
            <a:off x="330455" y="616025"/>
            <a:ext cx="828854" cy="627320"/>
          </a:xfrm>
          <a:prstGeom prst="rect">
            <a:avLst/>
          </a:prstGeom>
        </p:spPr>
      </p:pic>
      <p:pic>
        <p:nvPicPr>
          <p:cNvPr id="21" name="图片 20">
            <a:extLst>
              <a:ext uri="{FF2B5EF4-FFF2-40B4-BE49-F238E27FC236}">
                <a16:creationId xmlns:a16="http://schemas.microsoft.com/office/drawing/2014/main" id="{C501892B-CD24-475E-8F02-CC6F6AAFFCF6}"/>
              </a:ext>
            </a:extLst>
          </p:cNvPr>
          <p:cNvPicPr>
            <a:picLocks/>
          </p:cNvPicPr>
          <p:nvPr/>
        </p:nvPicPr>
        <p:blipFill rotWithShape="1">
          <a:blip r:embed="rId3"/>
          <a:srcRect l="85505" r="-955" b="86038"/>
          <a:stretch/>
        </p:blipFill>
        <p:spPr>
          <a:xfrm flipH="1" flipV="1">
            <a:off x="330455" y="5614654"/>
            <a:ext cx="828854" cy="627320"/>
          </a:xfrm>
          <a:prstGeom prst="rect">
            <a:avLst/>
          </a:prstGeom>
        </p:spPr>
      </p:pic>
      <p:sp>
        <p:nvSpPr>
          <p:cNvPr id="11" name="文本框 10">
            <a:extLst>
              <a:ext uri="{FF2B5EF4-FFF2-40B4-BE49-F238E27FC236}">
                <a16:creationId xmlns:a16="http://schemas.microsoft.com/office/drawing/2014/main" id="{89D7F8D6-DD1D-4142-9C80-5C686F4F65ED}"/>
              </a:ext>
            </a:extLst>
          </p:cNvPr>
          <p:cNvSpPr txBox="1"/>
          <p:nvPr/>
        </p:nvSpPr>
        <p:spPr>
          <a:xfrm>
            <a:off x="577048" y="2630092"/>
            <a:ext cx="11239130" cy="1107996"/>
          </a:xfrm>
          <a:prstGeom prst="rect">
            <a:avLst/>
          </a:prstGeom>
          <a:noFill/>
        </p:spPr>
        <p:txBody>
          <a:bodyPr vert="horz" wrap="square" rtlCol="0" anchor="ctr">
            <a:spAutoFit/>
          </a:bodyPr>
          <a:lstStyle/>
          <a:p>
            <a:pPr algn="ctr"/>
            <a:r>
              <a:rPr lang="en-US" altLang="zh-CN" sz="6600" b="1" spc="600" dirty="0">
                <a:solidFill>
                  <a:schemeClr val="accent2">
                    <a:lumMod val="60000"/>
                    <a:lumOff val="40000"/>
                  </a:schemeClr>
                </a:solidFill>
                <a:latin typeface="微软雅黑" panose="020B0503020204020204" pitchFamily="34" charset="-122"/>
                <a:ea typeface="微软雅黑" panose="020B0503020204020204" pitchFamily="34" charset="-122"/>
              </a:rPr>
              <a:t>Thanks for listening</a:t>
            </a:r>
          </a:p>
        </p:txBody>
      </p:sp>
    </p:spTree>
    <p:extLst>
      <p:ext uri="{BB962C8B-B14F-4D97-AF65-F5344CB8AC3E}">
        <p14:creationId xmlns:p14="http://schemas.microsoft.com/office/powerpoint/2010/main" val="3470550423"/>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anim calcmode="lin" valueType="num">
                                      <p:cBhvr>
                                        <p:cTn id="10" dur="500" fill="hold"/>
                                        <p:tgtEl>
                                          <p:spTgt spid="16"/>
                                        </p:tgtEl>
                                        <p:attrNameLst>
                                          <p:attrName>ppt_x</p:attrName>
                                        </p:attrNameLst>
                                      </p:cBhvr>
                                      <p:tavLst>
                                        <p:tav tm="0">
                                          <p:val>
                                            <p:fltVal val="0.5"/>
                                          </p:val>
                                        </p:tav>
                                        <p:tav tm="100000">
                                          <p:val>
                                            <p:strVal val="#ppt_x"/>
                                          </p:val>
                                        </p:tav>
                                      </p:tavLst>
                                    </p:anim>
                                    <p:anim calcmode="lin" valueType="num">
                                      <p:cBhvr>
                                        <p:cTn id="11" dur="500" fill="hold"/>
                                        <p:tgtEl>
                                          <p:spTgt spid="16"/>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p:cTn id="14" dur="500" fill="hold"/>
                                        <p:tgtEl>
                                          <p:spTgt spid="20"/>
                                        </p:tgtEl>
                                        <p:attrNameLst>
                                          <p:attrName>ppt_w</p:attrName>
                                        </p:attrNameLst>
                                      </p:cBhvr>
                                      <p:tavLst>
                                        <p:tav tm="0">
                                          <p:val>
                                            <p:fltVal val="0"/>
                                          </p:val>
                                        </p:tav>
                                        <p:tav tm="100000">
                                          <p:val>
                                            <p:strVal val="#ppt_w"/>
                                          </p:val>
                                        </p:tav>
                                      </p:tavLst>
                                    </p:anim>
                                    <p:anim calcmode="lin" valueType="num">
                                      <p:cBhvr>
                                        <p:cTn id="15" dur="500" fill="hold"/>
                                        <p:tgtEl>
                                          <p:spTgt spid="20"/>
                                        </p:tgtEl>
                                        <p:attrNameLst>
                                          <p:attrName>ppt_h</p:attrName>
                                        </p:attrNameLst>
                                      </p:cBhvr>
                                      <p:tavLst>
                                        <p:tav tm="0">
                                          <p:val>
                                            <p:fltVal val="0"/>
                                          </p:val>
                                        </p:tav>
                                        <p:tav tm="100000">
                                          <p:val>
                                            <p:strVal val="#ppt_h"/>
                                          </p:val>
                                        </p:tav>
                                      </p:tavLst>
                                    </p:anim>
                                    <p:animEffect transition="in" filter="fade">
                                      <p:cBhvr>
                                        <p:cTn id="16" dur="500"/>
                                        <p:tgtEl>
                                          <p:spTgt spid="20"/>
                                        </p:tgtEl>
                                      </p:cBhvr>
                                    </p:animEffect>
                                    <p:anim calcmode="lin" valueType="num">
                                      <p:cBhvr>
                                        <p:cTn id="17" dur="500" fill="hold"/>
                                        <p:tgtEl>
                                          <p:spTgt spid="20"/>
                                        </p:tgtEl>
                                        <p:attrNameLst>
                                          <p:attrName>ppt_x</p:attrName>
                                        </p:attrNameLst>
                                      </p:cBhvr>
                                      <p:tavLst>
                                        <p:tav tm="0">
                                          <p:val>
                                            <p:fltVal val="0.5"/>
                                          </p:val>
                                        </p:tav>
                                        <p:tav tm="100000">
                                          <p:val>
                                            <p:strVal val="#ppt_x"/>
                                          </p:val>
                                        </p:tav>
                                      </p:tavLst>
                                    </p:anim>
                                    <p:anim calcmode="lin" valueType="num">
                                      <p:cBhvr>
                                        <p:cTn id="18" dur="500" fill="hold"/>
                                        <p:tgtEl>
                                          <p:spTgt spid="20"/>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p:cTn id="21" dur="500" fill="hold"/>
                                        <p:tgtEl>
                                          <p:spTgt spid="21"/>
                                        </p:tgtEl>
                                        <p:attrNameLst>
                                          <p:attrName>ppt_w</p:attrName>
                                        </p:attrNameLst>
                                      </p:cBhvr>
                                      <p:tavLst>
                                        <p:tav tm="0">
                                          <p:val>
                                            <p:fltVal val="0"/>
                                          </p:val>
                                        </p:tav>
                                        <p:tav tm="100000">
                                          <p:val>
                                            <p:strVal val="#ppt_w"/>
                                          </p:val>
                                        </p:tav>
                                      </p:tavLst>
                                    </p:anim>
                                    <p:anim calcmode="lin" valueType="num">
                                      <p:cBhvr>
                                        <p:cTn id="22" dur="500" fill="hold"/>
                                        <p:tgtEl>
                                          <p:spTgt spid="21"/>
                                        </p:tgtEl>
                                        <p:attrNameLst>
                                          <p:attrName>ppt_h</p:attrName>
                                        </p:attrNameLst>
                                      </p:cBhvr>
                                      <p:tavLst>
                                        <p:tav tm="0">
                                          <p:val>
                                            <p:fltVal val="0"/>
                                          </p:val>
                                        </p:tav>
                                        <p:tav tm="100000">
                                          <p:val>
                                            <p:strVal val="#ppt_h"/>
                                          </p:val>
                                        </p:tav>
                                      </p:tavLst>
                                    </p:anim>
                                    <p:animEffect transition="in" filter="fade">
                                      <p:cBhvr>
                                        <p:cTn id="23" dur="500"/>
                                        <p:tgtEl>
                                          <p:spTgt spid="21"/>
                                        </p:tgtEl>
                                      </p:cBhvr>
                                    </p:animEffect>
                                    <p:anim calcmode="lin" valueType="num">
                                      <p:cBhvr>
                                        <p:cTn id="24" dur="500" fill="hold"/>
                                        <p:tgtEl>
                                          <p:spTgt spid="21"/>
                                        </p:tgtEl>
                                        <p:attrNameLst>
                                          <p:attrName>ppt_x</p:attrName>
                                        </p:attrNameLst>
                                      </p:cBhvr>
                                      <p:tavLst>
                                        <p:tav tm="0">
                                          <p:val>
                                            <p:fltVal val="0.5"/>
                                          </p:val>
                                        </p:tav>
                                        <p:tav tm="100000">
                                          <p:val>
                                            <p:strVal val="#ppt_x"/>
                                          </p:val>
                                        </p:tav>
                                      </p:tavLst>
                                    </p:anim>
                                    <p:anim calcmode="lin" valueType="num">
                                      <p:cBhvr>
                                        <p:cTn id="25" dur="500" fill="hold"/>
                                        <p:tgtEl>
                                          <p:spTgt spid="21"/>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500" fill="hold"/>
                                        <p:tgtEl>
                                          <p:spTgt spid="17"/>
                                        </p:tgtEl>
                                        <p:attrNameLst>
                                          <p:attrName>ppt_w</p:attrName>
                                        </p:attrNameLst>
                                      </p:cBhvr>
                                      <p:tavLst>
                                        <p:tav tm="0">
                                          <p:val>
                                            <p:fltVal val="0"/>
                                          </p:val>
                                        </p:tav>
                                        <p:tav tm="100000">
                                          <p:val>
                                            <p:strVal val="#ppt_w"/>
                                          </p:val>
                                        </p:tav>
                                      </p:tavLst>
                                    </p:anim>
                                    <p:anim calcmode="lin" valueType="num">
                                      <p:cBhvr>
                                        <p:cTn id="29" dur="500" fill="hold"/>
                                        <p:tgtEl>
                                          <p:spTgt spid="17"/>
                                        </p:tgtEl>
                                        <p:attrNameLst>
                                          <p:attrName>ppt_h</p:attrName>
                                        </p:attrNameLst>
                                      </p:cBhvr>
                                      <p:tavLst>
                                        <p:tav tm="0">
                                          <p:val>
                                            <p:fltVal val="0"/>
                                          </p:val>
                                        </p:tav>
                                        <p:tav tm="100000">
                                          <p:val>
                                            <p:strVal val="#ppt_h"/>
                                          </p:val>
                                        </p:tav>
                                      </p:tavLst>
                                    </p:anim>
                                    <p:animEffect transition="in" filter="fade">
                                      <p:cBhvr>
                                        <p:cTn id="30" dur="500"/>
                                        <p:tgtEl>
                                          <p:spTgt spid="17"/>
                                        </p:tgtEl>
                                      </p:cBhvr>
                                    </p:animEffect>
                                    <p:anim calcmode="lin" valueType="num">
                                      <p:cBhvr>
                                        <p:cTn id="31" dur="500" fill="hold"/>
                                        <p:tgtEl>
                                          <p:spTgt spid="17"/>
                                        </p:tgtEl>
                                        <p:attrNameLst>
                                          <p:attrName>ppt_x</p:attrName>
                                        </p:attrNameLst>
                                      </p:cBhvr>
                                      <p:tavLst>
                                        <p:tav tm="0">
                                          <p:val>
                                            <p:fltVal val="0.5"/>
                                          </p:val>
                                        </p:tav>
                                        <p:tav tm="100000">
                                          <p:val>
                                            <p:strVal val="#ppt_x"/>
                                          </p:val>
                                        </p:tav>
                                      </p:tavLst>
                                    </p:anim>
                                    <p:anim calcmode="lin" valueType="num">
                                      <p:cBhvr>
                                        <p:cTn id="32" dur="500" fill="hold"/>
                                        <p:tgtEl>
                                          <p:spTgt spid="17"/>
                                        </p:tgtEl>
                                        <p:attrNameLst>
                                          <p:attrName>ppt_y</p:attrName>
                                        </p:attrNameLst>
                                      </p:cBhvr>
                                      <p:tavLst>
                                        <p:tav tm="0">
                                          <p:val>
                                            <p:fltVal val="0.5"/>
                                          </p:val>
                                        </p:tav>
                                        <p:tav tm="100000">
                                          <p:val>
                                            <p:strVal val="#ppt_y"/>
                                          </p:val>
                                        </p:tav>
                                      </p:tavLst>
                                    </p:anim>
                                  </p:childTnLst>
                                </p:cTn>
                              </p:par>
                            </p:childTnLst>
                          </p:cTn>
                        </p:par>
                        <p:par>
                          <p:cTn id="33" fill="hold">
                            <p:stCondLst>
                              <p:cond delay="500"/>
                            </p:stCondLst>
                            <p:childTnLst>
                              <p:par>
                                <p:cTn id="34" presetID="26" presetClass="emph" presetSubtype="0" repeatCount="indefinite" fill="hold" nodeType="afterEffect">
                                  <p:stCondLst>
                                    <p:cond delay="0"/>
                                  </p:stCondLst>
                                  <p:endCondLst>
                                    <p:cond evt="onNext" delay="0">
                                      <p:tgtEl>
                                        <p:sldTgt/>
                                      </p:tgtEl>
                                    </p:cond>
                                  </p:endCondLst>
                                  <p:childTnLst>
                                    <p:animEffect transition="out" filter="fade">
                                      <p:cBhvr>
                                        <p:cTn id="35" dur="1000" tmFilter="0, 0; .2, .5; .8, .5; 1, 0"/>
                                        <p:tgtEl>
                                          <p:spTgt spid="16"/>
                                        </p:tgtEl>
                                      </p:cBhvr>
                                    </p:animEffect>
                                    <p:animScale>
                                      <p:cBhvr>
                                        <p:cTn id="36" dur="500" autoRev="1" fill="hold"/>
                                        <p:tgtEl>
                                          <p:spTgt spid="16"/>
                                        </p:tgtEl>
                                      </p:cBhvr>
                                      <p:by x="105000" y="105000"/>
                                    </p:animScale>
                                  </p:childTnLst>
                                </p:cTn>
                              </p:par>
                              <p:par>
                                <p:cTn id="37" presetID="26" presetClass="emph" presetSubtype="0" repeatCount="indefinite" fill="hold" nodeType="withEffect">
                                  <p:stCondLst>
                                    <p:cond delay="0"/>
                                  </p:stCondLst>
                                  <p:endCondLst>
                                    <p:cond evt="onNext" delay="0">
                                      <p:tgtEl>
                                        <p:sldTgt/>
                                      </p:tgtEl>
                                    </p:cond>
                                  </p:endCondLst>
                                  <p:childTnLst>
                                    <p:animEffect transition="out" filter="fade">
                                      <p:cBhvr>
                                        <p:cTn id="38" dur="1000" tmFilter="0, 0; .2, .5; .8, .5; 1, 0"/>
                                        <p:tgtEl>
                                          <p:spTgt spid="20"/>
                                        </p:tgtEl>
                                      </p:cBhvr>
                                    </p:animEffect>
                                    <p:animScale>
                                      <p:cBhvr>
                                        <p:cTn id="39" dur="500" autoRev="1" fill="hold"/>
                                        <p:tgtEl>
                                          <p:spTgt spid="20"/>
                                        </p:tgtEl>
                                      </p:cBhvr>
                                      <p:by x="105000" y="105000"/>
                                    </p:animScale>
                                  </p:childTnLst>
                                </p:cTn>
                              </p:par>
                              <p:par>
                                <p:cTn id="40" presetID="26" presetClass="emph" presetSubtype="0" repeatCount="indefinite" fill="hold" nodeType="withEffect">
                                  <p:stCondLst>
                                    <p:cond delay="0"/>
                                  </p:stCondLst>
                                  <p:endCondLst>
                                    <p:cond evt="onNext" delay="0">
                                      <p:tgtEl>
                                        <p:sldTgt/>
                                      </p:tgtEl>
                                    </p:cond>
                                  </p:endCondLst>
                                  <p:childTnLst>
                                    <p:animEffect transition="out" filter="fade">
                                      <p:cBhvr>
                                        <p:cTn id="41" dur="1000" tmFilter="0, 0; .2, .5; .8, .5; 1, 0"/>
                                        <p:tgtEl>
                                          <p:spTgt spid="21"/>
                                        </p:tgtEl>
                                      </p:cBhvr>
                                    </p:animEffect>
                                    <p:animScale>
                                      <p:cBhvr>
                                        <p:cTn id="42" dur="500" autoRev="1" fill="hold"/>
                                        <p:tgtEl>
                                          <p:spTgt spid="21"/>
                                        </p:tgtEl>
                                      </p:cBhvr>
                                      <p:by x="105000" y="105000"/>
                                    </p:animScale>
                                  </p:childTnLst>
                                </p:cTn>
                              </p:par>
                              <p:par>
                                <p:cTn id="43" presetID="26" presetClass="emph" presetSubtype="0" repeatCount="indefinite" fill="hold" nodeType="withEffect">
                                  <p:stCondLst>
                                    <p:cond delay="0"/>
                                  </p:stCondLst>
                                  <p:endCondLst>
                                    <p:cond evt="onNext" delay="0">
                                      <p:tgtEl>
                                        <p:sldTgt/>
                                      </p:tgtEl>
                                    </p:cond>
                                  </p:endCondLst>
                                  <p:childTnLst>
                                    <p:animEffect transition="out" filter="fade">
                                      <p:cBhvr>
                                        <p:cTn id="44" dur="1000" tmFilter="0, 0; .2, .5; .8, .5; 1, 0"/>
                                        <p:tgtEl>
                                          <p:spTgt spid="17"/>
                                        </p:tgtEl>
                                      </p:cBhvr>
                                    </p:animEffect>
                                    <p:animScale>
                                      <p:cBhvr>
                                        <p:cTn id="45" dur="500" autoRev="1" fill="hold"/>
                                        <p:tgtEl>
                                          <p:spTgt spid="17"/>
                                        </p:tgtEl>
                                      </p:cBhvr>
                                      <p:by x="105000" y="105000"/>
                                    </p:animScale>
                                  </p:childTnLst>
                                </p:cTn>
                              </p:par>
                            </p:childTnLst>
                          </p:cTn>
                        </p:par>
                        <p:par>
                          <p:cTn id="46" fill="hold">
                            <p:stCondLst>
                              <p:cond delay="1500"/>
                            </p:stCondLst>
                            <p:childTnLst>
                              <p:par>
                                <p:cTn id="47" presetID="38" presetClass="entr" presetSubtype="0" accel="50000" fill="hold" grpId="0" nodeType="afterEffect">
                                  <p:stCondLst>
                                    <p:cond delay="0"/>
                                  </p:stCondLst>
                                  <p:iterate type="lt">
                                    <p:tmPct val="7843"/>
                                  </p:iterate>
                                  <p:childTnLst>
                                    <p:set>
                                      <p:cBhvr>
                                        <p:cTn id="48" dur="1" fill="hold">
                                          <p:stCondLst>
                                            <p:cond delay="0"/>
                                          </p:stCondLst>
                                        </p:cTn>
                                        <p:tgtEl>
                                          <p:spTgt spid="11"/>
                                        </p:tgtEl>
                                        <p:attrNameLst>
                                          <p:attrName>style.visibility</p:attrName>
                                        </p:attrNameLst>
                                      </p:cBhvr>
                                      <p:to>
                                        <p:strVal val="visible"/>
                                      </p:to>
                                    </p:set>
                                    <p:set>
                                      <p:cBhvr>
                                        <p:cTn id="49" dur="227" fill="hold">
                                          <p:stCondLst>
                                            <p:cond delay="0"/>
                                          </p:stCondLst>
                                        </p:cTn>
                                        <p:tgtEl>
                                          <p:spTgt spid="11"/>
                                        </p:tgtEl>
                                        <p:attrNameLst>
                                          <p:attrName>style.rotation</p:attrName>
                                        </p:attrNameLst>
                                      </p:cBhvr>
                                      <p:to>
                                        <p:strVal val="-45.0"/>
                                      </p:to>
                                    </p:set>
                                    <p:anim calcmode="lin" valueType="num">
                                      <p:cBhvr>
                                        <p:cTn id="50" dur="227" fill="hold">
                                          <p:stCondLst>
                                            <p:cond delay="227"/>
                                          </p:stCondLst>
                                        </p:cTn>
                                        <p:tgtEl>
                                          <p:spTgt spid="11"/>
                                        </p:tgtEl>
                                        <p:attrNameLst>
                                          <p:attrName>style.rotation</p:attrName>
                                        </p:attrNameLst>
                                      </p:cBhvr>
                                      <p:tavLst>
                                        <p:tav tm="0">
                                          <p:val>
                                            <p:fltVal val="-45"/>
                                          </p:val>
                                        </p:tav>
                                        <p:tav tm="69900">
                                          <p:val>
                                            <p:fltVal val="45"/>
                                          </p:val>
                                        </p:tav>
                                        <p:tav tm="100000">
                                          <p:val>
                                            <p:fltVal val="0"/>
                                          </p:val>
                                        </p:tav>
                                      </p:tavLst>
                                    </p:anim>
                                    <p:anim calcmode="lin" valueType="num">
                                      <p:cBhvr>
                                        <p:cTn id="51" dur="227" fill="hold">
                                          <p:stCondLst>
                                            <p:cond delay="0"/>
                                          </p:stCondLst>
                                        </p:cTn>
                                        <p:tgtEl>
                                          <p:spTgt spid="11"/>
                                        </p:tgtEl>
                                        <p:attrNameLst>
                                          <p:attrName>ppt_y</p:attrName>
                                        </p:attrNameLst>
                                      </p:cBhvr>
                                      <p:tavLst>
                                        <p:tav tm="0">
                                          <p:val>
                                            <p:strVal val="#ppt_y-1"/>
                                          </p:val>
                                        </p:tav>
                                        <p:tav tm="100000">
                                          <p:val>
                                            <p:strVal val="#ppt_y-(0.354*#ppt_w-0.172*#ppt_h)"/>
                                          </p:val>
                                        </p:tav>
                                      </p:tavLst>
                                    </p:anim>
                                    <p:anim calcmode="lin" valueType="num">
                                      <p:cBhvr>
                                        <p:cTn id="52" dur="78" decel="50000" autoRev="1" fill="hold">
                                          <p:stCondLst>
                                            <p:cond delay="227"/>
                                          </p:stCondLst>
                                        </p:cTn>
                                        <p:tgtEl>
                                          <p:spTgt spid="11"/>
                                        </p:tgtEl>
                                        <p:attrNameLst>
                                          <p:attrName>ppt_y</p:attrName>
                                        </p:attrNameLst>
                                      </p:cBhvr>
                                      <p:tavLst>
                                        <p:tav tm="0">
                                          <p:val>
                                            <p:strVal val="#ppt_y-(0.354*#ppt_w-0.172*#ppt_h)"/>
                                          </p:val>
                                        </p:tav>
                                        <p:tav tm="100000">
                                          <p:val>
                                            <p:strVal val="#ppt_y-(0.354*#ppt_w-0.172*#ppt_h)-#ppt_h/2"/>
                                          </p:val>
                                        </p:tav>
                                      </p:tavLst>
                                    </p:anim>
                                    <p:anim calcmode="lin" valueType="num">
                                      <p:cBhvr>
                                        <p:cTn id="53" dur="68" fill="hold">
                                          <p:stCondLst>
                                            <p:cond delay="432"/>
                                          </p:stCondLst>
                                        </p:cTn>
                                        <p:tgtEl>
                                          <p:spTgt spid="11"/>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暖色调时尚杂志风动态ppt模板"/>
</p:tagLst>
</file>

<file path=ppt/tags/tag2.xml><?xml version="1.0" encoding="utf-8"?>
<p:tagLst xmlns:a="http://schemas.openxmlformats.org/drawingml/2006/main" xmlns:r="http://schemas.openxmlformats.org/officeDocument/2006/relationships" xmlns:p="http://schemas.openxmlformats.org/presentationml/2006/main">
  <p:tag name="MH" val="20170726224200"/>
  <p:tag name="MH_LIBRARY" val="GRAPHIC"/>
  <p:tag name="MH_TYPE" val="Other"/>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7">
    <wetp:webextensionref xmlns:r="http://schemas.openxmlformats.org/officeDocument/2006/relationships" r:id="rId1"/>
  </wetp:taskpane>
  <wetp:taskpane dockstate="right" visibility="0" width="374" row="5">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6FE17652-BFC0-41C3-925F-5583C2684CCC}">
  <we:reference id="wa104380169" version="1.1.0.0" store="zh-CN" storeType="OMEX"/>
  <we:alternateReferences>
    <we:reference id="WA104380169" version="1.1.0.0" store="WA104380169"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E19013C7-D549-4492-92E7-E567CC31E3F5}">
  <we:reference id="wa104178141" version="3.1.0.23" store="zh-CN" storeType="OMEX"/>
  <we:alternateReferences>
    <we:reference id="WA104178141" version="3.1.0.23" store="WA10417814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722</Words>
  <Application>Microsoft Office PowerPoint</Application>
  <PresentationFormat>宽屏</PresentationFormat>
  <Paragraphs>39</Paragraphs>
  <Slides>7</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等线</vt:lpstr>
      <vt:lpstr>等线 Light</vt:lpstr>
      <vt:lpstr>微软雅黑</vt:lpstr>
      <vt:lpstr>Arial</vt:lpstr>
      <vt:lpstr>Arial Black</vt:lpstr>
      <vt:lpstr>Helvetica</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暖色调时尚杂志风动态ppt模板</dc:title>
  <dc:creator>PC</dc:creator>
  <cp:lastModifiedBy>Tisin Kon</cp:lastModifiedBy>
  <cp:revision>228</cp:revision>
  <dcterms:created xsi:type="dcterms:W3CDTF">2017-07-22T07:40:05Z</dcterms:created>
  <dcterms:modified xsi:type="dcterms:W3CDTF">2018-12-18T09:28:53Z</dcterms:modified>
</cp:coreProperties>
</file>