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4" r:id="rId7"/>
    <p:sldId id="261" r:id="rId8"/>
    <p:sldId id="263" r:id="rId9"/>
    <p:sldId id="262" r:id="rId10"/>
    <p:sldId id="267" r:id="rId11"/>
    <p:sldId id="268" r:id="rId12"/>
    <p:sldId id="265" r:id="rId13"/>
    <p:sldId id="266" r:id="rId14"/>
    <p:sldId id="274" r:id="rId15"/>
    <p:sldId id="259" r:id="rId16"/>
    <p:sldId id="273"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3.png"/><Relationship Id="rId7" Type="http://schemas.openxmlformats.org/officeDocument/2006/relationships/tags" Target="../tags/tag4.xml"/><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5.png"/><Relationship Id="rId7" Type="http://schemas.openxmlformats.org/officeDocument/2006/relationships/tags" Target="../tags/tag74.xml"/><Relationship Id="rId6" Type="http://schemas.openxmlformats.org/officeDocument/2006/relationships/image" Target="../media/image8.png"/><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media/image4.png"/><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media/image3.png"/><Relationship Id="rId7" Type="http://schemas.openxmlformats.org/officeDocument/2006/relationships/tags" Target="../tags/tag82.xml"/><Relationship Id="rId6" Type="http://schemas.openxmlformats.org/officeDocument/2006/relationships/image" Target="../media/image2.png"/><Relationship Id="rId5" Type="http://schemas.openxmlformats.org/officeDocument/2006/relationships/tags" Target="../tags/tag81.xml"/><Relationship Id="rId4" Type="http://schemas.openxmlformats.org/officeDocument/2006/relationships/image" Target="../media/image1.png"/><Relationship Id="rId3" Type="http://schemas.openxmlformats.org/officeDocument/2006/relationships/tags" Target="../tags/tag80.xml"/><Relationship Id="rId2" Type="http://schemas.openxmlformats.org/officeDocument/2006/relationships/tags" Target="../tags/tag79.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image" Target="../media/image5.png"/><Relationship Id="rId6" Type="http://schemas.openxmlformats.org/officeDocument/2006/relationships/tags" Target="../tags/tag95.xml"/><Relationship Id="rId5" Type="http://schemas.openxmlformats.org/officeDocument/2006/relationships/image" Target="../media/image8.png"/><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4.png"/><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image" Target="../media/image4.png"/><Relationship Id="rId11" Type="http://schemas.openxmlformats.org/officeDocument/2006/relationships/image" Target="../media/image5.png"/><Relationship Id="rId10" Type="http://schemas.openxmlformats.org/officeDocument/2006/relationships/tags" Target="../tags/tag10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image" Target="../media/image4.png"/><Relationship Id="rId11" Type="http://schemas.openxmlformats.org/officeDocument/2006/relationships/image" Target="../media/image9.png"/><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image" Target="../media/image5.png"/><Relationship Id="rId3" Type="http://schemas.openxmlformats.org/officeDocument/2006/relationships/tags" Target="../tags/tag117.xml"/><Relationship Id="rId2" Type="http://schemas.openxmlformats.org/officeDocument/2006/relationships/image" Target="../media/image4.png"/><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image" Target="../media/image10.png"/><Relationship Id="rId5" Type="http://schemas.openxmlformats.org/officeDocument/2006/relationships/tags" Target="../tags/tag126.xml"/><Relationship Id="rId4" Type="http://schemas.openxmlformats.org/officeDocument/2006/relationships/image" Target="../media/image8.png"/><Relationship Id="rId3" Type="http://schemas.openxmlformats.org/officeDocument/2006/relationships/tags" Target="../tags/tag125.xml"/><Relationship Id="rId2" Type="http://schemas.openxmlformats.org/officeDocument/2006/relationships/image" Target="../media/image4.png"/><Relationship Id="rId15" Type="http://schemas.openxmlformats.org/officeDocument/2006/relationships/tags" Target="../tags/tag135.xml"/><Relationship Id="rId14" Type="http://schemas.openxmlformats.org/officeDocument/2006/relationships/tags" Target="../tags/tag134.xml"/><Relationship Id="rId13" Type="http://schemas.openxmlformats.org/officeDocument/2006/relationships/tags" Target="../tags/tag133.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image" Target="../media/image12.png"/><Relationship Id="rId6" Type="http://schemas.openxmlformats.org/officeDocument/2006/relationships/tags" Target="../tags/tag138.xml"/><Relationship Id="rId5" Type="http://schemas.openxmlformats.org/officeDocument/2006/relationships/image" Target="../media/image11.png"/><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image" Target="../media/image4.png"/><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5.png"/><Relationship Id="rId3" Type="http://schemas.openxmlformats.org/officeDocument/2006/relationships/tags" Target="../tags/tag12.xm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image" Target="../media/image3.png"/><Relationship Id="rId7" Type="http://schemas.openxmlformats.org/officeDocument/2006/relationships/tags" Target="../tags/tag21.xml"/><Relationship Id="rId6" Type="http://schemas.openxmlformats.org/officeDocument/2006/relationships/image" Target="../media/image2.png"/><Relationship Id="rId5" Type="http://schemas.openxmlformats.org/officeDocument/2006/relationships/tags" Target="../tags/tag20.xml"/><Relationship Id="rId4" Type="http://schemas.openxmlformats.org/officeDocument/2006/relationships/image" Target="../media/image1.png"/><Relationship Id="rId3" Type="http://schemas.openxmlformats.org/officeDocument/2006/relationships/tags" Target="../tags/tag19.xml"/><Relationship Id="rId2" Type="http://schemas.openxmlformats.org/officeDocument/2006/relationships/tags" Target="../tags/tag18.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image" Target="../media/image5.png"/><Relationship Id="rId3" Type="http://schemas.openxmlformats.org/officeDocument/2006/relationships/tags" Target="../tags/tag27.xml"/><Relationship Id="rId2" Type="http://schemas.openxmlformats.org/officeDocument/2006/relationships/image" Target="../media/image4.png"/><Relationship Id="rId10" Type="http://schemas.openxmlformats.org/officeDocument/2006/relationships/tags" Target="../tags/tag3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image" Target="../media/image5.png"/><Relationship Id="rId3" Type="http://schemas.openxmlformats.org/officeDocument/2006/relationships/tags" Target="../tags/tag34.xml"/><Relationship Id="rId2" Type="http://schemas.openxmlformats.org/officeDocument/2006/relationships/image" Target="../media/image4.png"/><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image" Target="../media/image7.png"/><Relationship Id="rId7" Type="http://schemas.openxmlformats.org/officeDocument/2006/relationships/tags" Target="../tags/tag46.xml"/><Relationship Id="rId6" Type="http://schemas.openxmlformats.org/officeDocument/2006/relationships/image" Target="../media/image6.png"/><Relationship Id="rId5" Type="http://schemas.openxmlformats.org/officeDocument/2006/relationships/tags" Target="../tags/tag45.xml"/><Relationship Id="rId4" Type="http://schemas.openxmlformats.org/officeDocument/2006/relationships/image" Target="../media/image1.png"/><Relationship Id="rId3" Type="http://schemas.openxmlformats.org/officeDocument/2006/relationships/tags" Target="../tags/tag44.xml"/><Relationship Id="rId2" Type="http://schemas.openxmlformats.org/officeDocument/2006/relationships/tags" Target="../tags/tag43.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image" Target="../media/image5.png"/><Relationship Id="rId3" Type="http://schemas.openxmlformats.org/officeDocument/2006/relationships/tags" Target="../tags/tag55.xml"/><Relationship Id="rId2" Type="http://schemas.openxmlformats.org/officeDocument/2006/relationships/image" Target="../media/image4.png"/><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image" Target="../media/image5.png"/><Relationship Id="rId7" Type="http://schemas.openxmlformats.org/officeDocument/2006/relationships/tags" Target="../tags/tag65.xml"/><Relationship Id="rId6" Type="http://schemas.openxmlformats.org/officeDocument/2006/relationships/image" Target="../media/image8.png"/><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image" Target="../media/image4.png"/><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507440" y="-1"/>
            <a:ext cx="12708965" cy="7040880"/>
            <a:chOff x="-507440" y="-1"/>
            <a:chExt cx="12708965" cy="7040880"/>
          </a:xfrm>
        </p:grpSpPr>
        <p:pic>
          <p:nvPicPr>
            <p:cNvPr id="8" name="图片 7"/>
            <p:cNvPicPr>
              <a:picLocks noChangeAspect="1"/>
            </p:cNvPicPr>
            <p:nvPr userDrawn="1">
              <p:custDataLst>
                <p:tags r:id="rId3"/>
              </p:custDataLst>
            </p:nvPr>
          </p:nvPicPr>
          <p:blipFill rotWithShape="1">
            <a:blip r:embed="rId4"/>
            <a:srcRect/>
            <a:stretch>
              <a:fillRect/>
            </a:stretch>
          </p:blipFill>
          <p:spPr>
            <a:xfrm>
              <a:off x="9525" y="0"/>
              <a:ext cx="12192000" cy="6858000"/>
            </a:xfrm>
            <a:prstGeom prst="rect">
              <a:avLst/>
            </a:prstGeom>
          </p:spPr>
        </p:pic>
        <p:pic>
          <p:nvPicPr>
            <p:cNvPr id="9" name="图片 8"/>
            <p:cNvPicPr>
              <a:picLocks noChangeAspect="1"/>
            </p:cNvPicPr>
            <p:nvPr userDrawn="1">
              <p:custDataLst>
                <p:tags r:id="rId5"/>
              </p:custDataLst>
            </p:nvPr>
          </p:nvPicPr>
          <p:blipFill rotWithShape="1">
            <a:blip r:embed="rId6"/>
            <a:srcRect/>
            <a:stretch>
              <a:fillRect/>
            </a:stretch>
          </p:blipFill>
          <p:spPr>
            <a:xfrm>
              <a:off x="-507440" y="-1"/>
              <a:ext cx="3971810" cy="6858001"/>
            </a:xfrm>
            <a:prstGeom prst="rect">
              <a:avLst/>
            </a:prstGeom>
          </p:spPr>
        </p:pic>
        <p:pic>
          <p:nvPicPr>
            <p:cNvPr id="10" name="图片 9"/>
            <p:cNvPicPr>
              <a:picLocks noChangeAspect="1"/>
            </p:cNvPicPr>
            <p:nvPr userDrawn="1">
              <p:custDataLst>
                <p:tags r:id="rId7"/>
              </p:custDataLst>
            </p:nvPr>
          </p:nvPicPr>
          <p:blipFill rotWithShape="1">
            <a:blip r:embed="rId8"/>
            <a:srcRect/>
            <a:stretch>
              <a:fillRect/>
            </a:stretch>
          </p:blipFill>
          <p:spPr>
            <a:xfrm>
              <a:off x="8477885" y="182879"/>
              <a:ext cx="3669468" cy="6858000"/>
            </a:xfrm>
            <a:prstGeom prst="rect">
              <a:avLst/>
            </a:prstGeom>
          </p:spPr>
        </p:pic>
      </p:gr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2010084" y="1856233"/>
            <a:ext cx="8171832" cy="1631216"/>
          </a:xfrm>
        </p:spPr>
        <p:txBody>
          <a:bodyPr lIns="90000" tIns="46800" rIns="90000" bIns="0" anchor="b" anchorCtr="0">
            <a:noAutofit/>
          </a:bodyPr>
          <a:lstStyle>
            <a:lvl1pPr algn="ctr">
              <a:defRPr sz="7200" spc="600" baseline="0">
                <a:solidFill>
                  <a:schemeClr val="accent1"/>
                </a:solidFill>
                <a:ea typeface="汉仪乐喵体W"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2676000" y="3560764"/>
            <a:ext cx="6840000" cy="588944"/>
          </a:xfrm>
        </p:spPr>
        <p:txBody>
          <a:bodyPr lIns="90000" tIns="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3863340" y="4217035"/>
            <a:ext cx="2196465" cy="539750"/>
          </a:xfrm>
        </p:spPr>
        <p:txBody>
          <a:bodyPr lIns="90000" tIns="46800" rIns="90000" bIns="46800"/>
          <a:lstStyle>
            <a:lvl1pPr marL="0" indent="0" algn="r">
              <a:buNone/>
              <a:defRPr baseline="0">
                <a:solidFill>
                  <a:schemeClr val="tx1">
                    <a:lumMod val="85000"/>
                    <a:lumOff val="15000"/>
                  </a:schemeClr>
                </a:solidFill>
                <a:ea typeface="幼圆" panose="02010509060101010101" pitchFamily="49" charset="-122"/>
              </a:defRPr>
            </a:lvl1pPr>
          </a:lstStyle>
          <a:p>
            <a:pPr lvl="0"/>
            <a:r>
              <a:rPr lang="zh-CN" altLang="en-US" dirty="0"/>
              <a:t>单击此处编辑文本</a:t>
            </a:r>
            <a:endParaRPr lang="zh-CN" altLang="en-US" dirty="0"/>
          </a:p>
        </p:txBody>
      </p:sp>
      <p:sp>
        <p:nvSpPr>
          <p:cNvPr id="14" name="文本占位符 13"/>
          <p:cNvSpPr>
            <a:spLocks noGrp="1"/>
          </p:cNvSpPr>
          <p:nvPr>
            <p:ph type="body" sz="quarter" idx="14" hasCustomPrompt="1"/>
            <p:custDataLst>
              <p:tags r:id="rId15"/>
            </p:custDataLst>
          </p:nvPr>
        </p:nvSpPr>
        <p:spPr>
          <a:xfrm>
            <a:off x="6129655" y="4217035"/>
            <a:ext cx="2196465" cy="539750"/>
          </a:xfrm>
        </p:spPr>
        <p:txBody>
          <a:bodyPr lIns="90000" tIns="46800" rIns="90000" bIns="46800"/>
          <a:lstStyle>
            <a:lvl1pPr marL="0" indent="0">
              <a:buNone/>
              <a:defRPr baseline="0">
                <a:solidFill>
                  <a:schemeClr val="tx1">
                    <a:lumMod val="85000"/>
                    <a:lumOff val="15000"/>
                  </a:schemeClr>
                </a:solidFill>
                <a:ea typeface="幼圆" panose="02010509060101010101" pitchFamily="49" charset="-122"/>
              </a:defRPr>
            </a:lvl1pPr>
          </a:lstStyle>
          <a:p>
            <a:pPr lvl="0"/>
            <a:r>
              <a:rPr lang="zh-CN" altLang="en-US" dirty="0"/>
              <a:t>单击此处编辑文本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custDataLst>
              <p:tags r:id="rId3"/>
            </p:custDataLst>
          </p:nvPr>
        </p:nvGrpSpPr>
        <p:grpSpPr>
          <a:xfrm>
            <a:off x="181610" y="133297"/>
            <a:ext cx="11842764" cy="6618658"/>
            <a:chOff x="181610" y="133297"/>
            <a:chExt cx="11842764" cy="6618658"/>
          </a:xfrm>
        </p:grpSpPr>
        <p:sp>
          <p:nvSpPr>
            <p:cNvPr id="10" name="矩形 9"/>
            <p:cNvSpPr/>
            <p:nvPr userDrawn="1">
              <p:custDataLst>
                <p:tags r:id="rId4"/>
              </p:custDataLst>
            </p:nvPr>
          </p:nvSpPr>
          <p:spPr>
            <a:xfrm>
              <a:off x="249873" y="273050"/>
              <a:ext cx="116922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1" name="图片 10" descr="图层 2"/>
            <p:cNvPicPr>
              <a:picLocks noChangeAspect="1"/>
            </p:cNvPicPr>
            <p:nvPr userDrawn="1">
              <p:custDataLst>
                <p:tags r:id="rId5"/>
              </p:custDataLst>
            </p:nvPr>
          </p:nvPicPr>
          <p:blipFill>
            <a:blip r:embed="rId6"/>
            <a:stretch>
              <a:fillRect/>
            </a:stretch>
          </p:blipFill>
          <p:spPr>
            <a:xfrm>
              <a:off x="181610" y="5761990"/>
              <a:ext cx="456565" cy="989965"/>
            </a:xfrm>
            <a:prstGeom prst="rect">
              <a:avLst/>
            </a:prstGeom>
          </p:spPr>
        </p:pic>
        <p:pic>
          <p:nvPicPr>
            <p:cNvPr id="12" name="图片 11" descr="铅笔"/>
            <p:cNvPicPr>
              <a:picLocks noChangeAspect="1"/>
            </p:cNvPicPr>
            <p:nvPr userDrawn="1">
              <p:custDataLst>
                <p:tags r:id="rId7"/>
              </p:custDataLst>
            </p:nvPr>
          </p:nvPicPr>
          <p:blipFill>
            <a:blip r:embed="rId8"/>
            <a:stretch>
              <a:fillRect/>
            </a:stretch>
          </p:blipFill>
          <p:spPr>
            <a:xfrm flipH="1">
              <a:off x="11310600" y="133297"/>
              <a:ext cx="713774" cy="692922"/>
            </a:xfrm>
            <a:prstGeom prst="rect">
              <a:avLst/>
            </a:prstGeom>
          </p:spPr>
        </p:pic>
      </p:gr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ea typeface="幼圆" panose="02010509060101010101" pitchFamily="49" charset="-122"/>
              </a:defRPr>
            </a:lvl1pPr>
            <a:lvl2pPr>
              <a:defRPr baseline="0">
                <a:ea typeface="幼圆" panose="02010509060101010101" pitchFamily="49" charset="-122"/>
              </a:defRPr>
            </a:lvl2pPr>
            <a:lvl3pPr>
              <a:defRPr baseline="0">
                <a:ea typeface="幼圆" panose="02010509060101010101" pitchFamily="49" charset="-122"/>
              </a:defRPr>
            </a:lvl3pPr>
            <a:lvl4pPr>
              <a:defRPr baseline="0">
                <a:ea typeface="幼圆" panose="02010509060101010101" pitchFamily="49" charset="-122"/>
              </a:defRPr>
            </a:lvl4pPr>
            <a:lvl5pPr>
              <a:defRPr baseline="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507440" y="-1"/>
            <a:ext cx="12708965" cy="7040880"/>
            <a:chOff x="-507440" y="-1"/>
            <a:chExt cx="12708965" cy="7040880"/>
          </a:xfrm>
        </p:grpSpPr>
        <p:pic>
          <p:nvPicPr>
            <p:cNvPr id="7" name="图片 6"/>
            <p:cNvPicPr>
              <a:picLocks noChangeAspect="1"/>
            </p:cNvPicPr>
            <p:nvPr userDrawn="1">
              <p:custDataLst>
                <p:tags r:id="rId3"/>
              </p:custDataLst>
            </p:nvPr>
          </p:nvPicPr>
          <p:blipFill rotWithShape="1">
            <a:blip r:embed="rId4"/>
            <a:srcRect/>
            <a:stretch>
              <a:fillRect/>
            </a:stretch>
          </p:blipFill>
          <p:spPr>
            <a:xfrm>
              <a:off x="9525" y="0"/>
              <a:ext cx="12192000" cy="6858000"/>
            </a:xfrm>
            <a:prstGeom prst="rect">
              <a:avLst/>
            </a:prstGeom>
          </p:spPr>
        </p:pic>
        <p:pic>
          <p:nvPicPr>
            <p:cNvPr id="8" name="图片 7"/>
            <p:cNvPicPr>
              <a:picLocks noChangeAspect="1"/>
            </p:cNvPicPr>
            <p:nvPr userDrawn="1">
              <p:custDataLst>
                <p:tags r:id="rId5"/>
              </p:custDataLst>
            </p:nvPr>
          </p:nvPicPr>
          <p:blipFill rotWithShape="1">
            <a:blip r:embed="rId6"/>
            <a:srcRect/>
            <a:stretch>
              <a:fillRect/>
            </a:stretch>
          </p:blipFill>
          <p:spPr>
            <a:xfrm>
              <a:off x="-507440" y="-1"/>
              <a:ext cx="3971810" cy="6858001"/>
            </a:xfrm>
            <a:prstGeom prst="rect">
              <a:avLst/>
            </a:prstGeom>
          </p:spPr>
        </p:pic>
        <p:pic>
          <p:nvPicPr>
            <p:cNvPr id="9" name="图片 8"/>
            <p:cNvPicPr>
              <a:picLocks noChangeAspect="1"/>
            </p:cNvPicPr>
            <p:nvPr userDrawn="1">
              <p:custDataLst>
                <p:tags r:id="rId7"/>
              </p:custDataLst>
            </p:nvPr>
          </p:nvPicPr>
          <p:blipFill rotWithShape="1">
            <a:blip r:embed="rId8"/>
            <a:srcRect/>
            <a:stretch>
              <a:fillRect/>
            </a:stretch>
          </p:blipFill>
          <p:spPr>
            <a:xfrm>
              <a:off x="8477885" y="182879"/>
              <a:ext cx="3669468" cy="6858000"/>
            </a:xfrm>
            <a:prstGeom prst="rect">
              <a:avLst/>
            </a:prstGeom>
          </p:spPr>
        </p:pic>
      </p:gr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2"/>
            </p:custDataLst>
          </p:nvPr>
        </p:nvSpPr>
        <p:spPr>
          <a:xfrm>
            <a:off x="2740025" y="2556469"/>
            <a:ext cx="6711950" cy="930979"/>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85000"/>
                    <a:lumOff val="15000"/>
                  </a:schemeClr>
                </a:solidFill>
                <a:uFillTx/>
                <a:latin typeface="Arial" panose="020B0604020202020204" pitchFamily="34" charset="0"/>
                <a:ea typeface="汉仪乐喵体W"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14" name="文本占位符 13"/>
          <p:cNvSpPr>
            <a:spLocks noGrp="1"/>
          </p:cNvSpPr>
          <p:nvPr>
            <p:ph type="body" sz="quarter" idx="13" hasCustomPrompt="1"/>
            <p:custDataLst>
              <p:tags r:id="rId13"/>
            </p:custDataLst>
          </p:nvPr>
        </p:nvSpPr>
        <p:spPr>
          <a:xfrm>
            <a:off x="2740025" y="3557505"/>
            <a:ext cx="6711950" cy="773196"/>
          </a:xfrm>
        </p:spPr>
        <p:txBody>
          <a:bodyPr lIns="90000" tIns="0" rIns="90000" bIns="46800"/>
          <a:lstStyle>
            <a:lvl1pPr marL="0" indent="0" algn="ctr">
              <a:buNone/>
              <a:defRPr baseline="0">
                <a:ea typeface="幼圆" panose="02010509060101010101" pitchFamily="49" charset="-122"/>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478971" y="388937"/>
            <a:ext cx="10874829" cy="682625"/>
          </a:xfrm>
        </p:spPr>
        <p:txBody>
          <a:bodyPr anchor="ctr" anchorCtr="0">
            <a:normAutofit/>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838200" y="6356350"/>
            <a:ext cx="2743200" cy="365125"/>
          </a:xfrm>
        </p:spPr>
        <p:txBody>
          <a:bodyPr/>
          <a:lstStyle>
            <a:lvl1pPr>
              <a:defRPr sz="1200">
                <a:solidFill>
                  <a:schemeClr val="tx1">
                    <a:lumMod val="7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038600" y="6356350"/>
            <a:ext cx="4114800" cy="365125"/>
          </a:xfrm>
        </p:spPr>
        <p:txBody>
          <a:bodyPr/>
          <a:lstStyle>
            <a:lvl1pPr>
              <a:defRPr sz="1200">
                <a:solidFill>
                  <a:schemeClr val="tx1">
                    <a:lumMod val="75000"/>
                  </a:schemeClr>
                </a:solidFill>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56350"/>
            <a:ext cx="2743200" cy="365125"/>
          </a:xfrm>
        </p:spPr>
        <p:txBody>
          <a:bodyPr/>
          <a:lstStyle>
            <a:lvl1pPr>
              <a:defRPr sz="1200">
                <a:solidFill>
                  <a:schemeClr val="tx1">
                    <a:lumMod val="75000"/>
                  </a:schemeClr>
                </a:solidFill>
              </a:defRPr>
            </a:lvl1pPr>
          </a:lstStyle>
          <a:p>
            <a:fld id="{49AE70B2-8BF9-45C0-BB95-33D1B9D3A854}" type="slidenum">
              <a:rPr lang="zh-CN" altLang="en-US" smtClean="0"/>
            </a:fld>
            <a:endParaRPr lang="zh-CN" altLang="en-US" dirty="0"/>
          </a:p>
        </p:txBody>
      </p:sp>
      <p:pic>
        <p:nvPicPr>
          <p:cNvPr id="7" name="图片 6" descr="铅笔"/>
          <p:cNvPicPr>
            <a:picLocks noChangeAspect="1"/>
          </p:cNvPicPr>
          <p:nvPr>
            <p:custDataLst>
              <p:tags r:id="rId7"/>
            </p:custDataLst>
          </p:nvPr>
        </p:nvPicPr>
        <p:blipFill>
          <a:blip r:embed="rId8"/>
          <a:stretch>
            <a:fillRect/>
          </a:stretch>
        </p:blipFill>
        <p:spPr>
          <a:xfrm flipH="1">
            <a:off x="11310600" y="133297"/>
            <a:ext cx="713774" cy="6929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3"/>
            </p:custDataLst>
          </p:nvPr>
        </p:nvSpPr>
        <p:spPr>
          <a:xfrm>
            <a:off x="250190" y="273050"/>
            <a:ext cx="116922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2" name="图片 11" descr="图层 2"/>
          <p:cNvPicPr>
            <a:picLocks noChangeAspect="1"/>
          </p:cNvPicPr>
          <p:nvPr>
            <p:custDataLst>
              <p:tags r:id="rId4"/>
            </p:custDataLst>
          </p:nvPr>
        </p:nvPicPr>
        <p:blipFill>
          <a:blip r:embed="rId5"/>
          <a:stretch>
            <a:fillRect/>
          </a:stretch>
        </p:blipFill>
        <p:spPr>
          <a:xfrm>
            <a:off x="181610" y="5761990"/>
            <a:ext cx="456565" cy="989965"/>
          </a:xfrm>
          <a:prstGeom prst="rect">
            <a:avLst/>
          </a:prstGeom>
        </p:spPr>
      </p:pic>
      <p:pic>
        <p:nvPicPr>
          <p:cNvPr id="13" name="图片 12" descr="铅笔"/>
          <p:cNvPicPr>
            <a:picLocks noChangeAspect="1"/>
          </p:cNvPicPr>
          <p:nvPr>
            <p:custDataLst>
              <p:tags r:id="rId6"/>
            </p:custDataLst>
          </p:nvPr>
        </p:nvPicPr>
        <p:blipFill>
          <a:blip r:embed="rId7"/>
          <a:stretch>
            <a:fillRect/>
          </a:stretch>
        </p:blipFill>
        <p:spPr>
          <a:xfrm flipH="1">
            <a:off x="11310620" y="133350"/>
            <a:ext cx="713740" cy="692785"/>
          </a:xfrm>
          <a:prstGeom prst="rect">
            <a:avLst/>
          </a:prstGeom>
        </p:spPr>
      </p:pic>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sz="1400" baseline="0">
                <a:solidFill>
                  <a:schemeClr val="tx1">
                    <a:lumMod val="85000"/>
                    <a:lumOff val="15000"/>
                  </a:schemeClr>
                </a:solidFill>
                <a:latin typeface="Arial" panose="020B0604020202020204" pitchFamily="34" charset="0"/>
                <a:ea typeface="幼圆" panose="02010509060101010101" pitchFamily="49" charset="-122"/>
              </a:defRPr>
            </a:lvl1pPr>
            <a:lvl2pPr>
              <a:defRPr sz="1400" baseline="0">
                <a:solidFill>
                  <a:schemeClr val="tx1">
                    <a:lumMod val="85000"/>
                    <a:lumOff val="15000"/>
                  </a:schemeClr>
                </a:solidFill>
                <a:latin typeface="Arial" panose="020B0604020202020204" pitchFamily="34" charset="0"/>
                <a:ea typeface="幼圆" panose="02010509060101010101" pitchFamily="49" charset="-122"/>
              </a:defRPr>
            </a:lvl2pPr>
            <a:lvl3pPr>
              <a:defRPr sz="1400" baseline="0">
                <a:solidFill>
                  <a:schemeClr val="tx1">
                    <a:lumMod val="85000"/>
                    <a:lumOff val="15000"/>
                  </a:schemeClr>
                </a:solidFill>
                <a:latin typeface="Arial" panose="020B0604020202020204" pitchFamily="34" charset="0"/>
                <a:ea typeface="幼圆" panose="02010509060101010101" pitchFamily="49" charset="-122"/>
              </a:defRPr>
            </a:lvl3pPr>
            <a:lvl4pPr>
              <a:defRPr sz="1400" baseline="0">
                <a:solidFill>
                  <a:schemeClr val="tx1">
                    <a:lumMod val="85000"/>
                    <a:lumOff val="15000"/>
                  </a:schemeClr>
                </a:solidFill>
                <a:latin typeface="Arial" panose="020B0604020202020204" pitchFamily="34" charset="0"/>
                <a:ea typeface="幼圆" panose="02010509060101010101" pitchFamily="49" charset="-122"/>
              </a:defRPr>
            </a:lvl4pPr>
            <a:lvl5pPr>
              <a:defRPr sz="1400"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a:xfrm>
            <a:off x="838200" y="6356350"/>
            <a:ext cx="2743200" cy="365125"/>
          </a:xfrm>
        </p:spPr>
        <p:txBody>
          <a:bodyPr/>
          <a:lstStyle>
            <a:lvl1pPr>
              <a:defRPr sz="1200">
                <a:solidFill>
                  <a:schemeClr val="tx1">
                    <a:lumMod val="6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038600" y="6356350"/>
            <a:ext cx="4114800" cy="365125"/>
          </a:xfrm>
        </p:spPr>
        <p:txBody>
          <a:bodyPr/>
          <a:lstStyle>
            <a:lvl1pPr>
              <a:defRPr sz="1200">
                <a:solidFill>
                  <a:schemeClr val="tx1">
                    <a:lumMod val="65000"/>
                  </a:schemeClr>
                </a:solidFill>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56350"/>
            <a:ext cx="2743200" cy="365125"/>
          </a:xfrm>
        </p:spPr>
        <p:txBody>
          <a:bodyPr/>
          <a:lstStyle>
            <a:lvl1pPr>
              <a:defRPr sz="1200">
                <a:solidFill>
                  <a:schemeClr val="tx1">
                    <a:lumMod val="65000"/>
                  </a:schemeClr>
                </a:solidFill>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3"/>
            </p:custDataLst>
          </p:nvPr>
        </p:nvSpPr>
        <p:spPr>
          <a:xfrm>
            <a:off x="-1270" y="-7620"/>
            <a:ext cx="4823460" cy="686562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a:xfrm>
            <a:off x="838200" y="6356350"/>
            <a:ext cx="2743200" cy="365125"/>
          </a:xfrm>
        </p:spPr>
        <p:txBody>
          <a:bodyPr/>
          <a:lstStyle>
            <a:lvl1pPr>
              <a:defRPr sz="1200">
                <a:solidFill>
                  <a:schemeClr val="tx1">
                    <a:lumMod val="6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038600" y="6356350"/>
            <a:ext cx="4114800" cy="365125"/>
          </a:xfrm>
        </p:spPr>
        <p:txBody>
          <a:bodyPr/>
          <a:lstStyle>
            <a:lvl1pPr>
              <a:defRPr sz="1200">
                <a:solidFill>
                  <a:schemeClr val="tx1">
                    <a:lumMod val="65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56350"/>
            <a:ext cx="2743200" cy="365125"/>
          </a:xfrm>
        </p:spPr>
        <p:txBody>
          <a:bodyPr/>
          <a:lstStyle>
            <a:lvl1pPr>
              <a:defRPr sz="1200">
                <a:solidFill>
                  <a:schemeClr val="tx1">
                    <a:lumMod val="6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sz="1400" baseline="0">
                <a:solidFill>
                  <a:schemeClr val="tx1">
                    <a:lumMod val="85000"/>
                    <a:lumOff val="15000"/>
                  </a:schemeClr>
                </a:solidFill>
                <a:latin typeface="Arial" panose="020B0604020202020204" pitchFamily="34" charset="0"/>
                <a:ea typeface="幼圆" panose="02010509060101010101" pitchFamily="49" charset="-122"/>
              </a:defRPr>
            </a:lvl1pPr>
            <a:lvl2pPr>
              <a:defRPr sz="1400" baseline="0">
                <a:solidFill>
                  <a:schemeClr val="tx1">
                    <a:lumMod val="85000"/>
                    <a:lumOff val="15000"/>
                  </a:schemeClr>
                </a:solidFill>
                <a:latin typeface="Arial" panose="020B0604020202020204" pitchFamily="34" charset="0"/>
                <a:ea typeface="幼圆" panose="02010509060101010101" pitchFamily="49" charset="-122"/>
              </a:defRPr>
            </a:lvl2pPr>
            <a:lvl3pPr>
              <a:defRPr sz="1400" baseline="0">
                <a:solidFill>
                  <a:schemeClr val="tx1">
                    <a:lumMod val="85000"/>
                    <a:lumOff val="15000"/>
                  </a:schemeClr>
                </a:solidFill>
                <a:latin typeface="Arial" panose="020B0604020202020204" pitchFamily="34" charset="0"/>
                <a:ea typeface="幼圆" panose="02010509060101010101" pitchFamily="49" charset="-122"/>
              </a:defRPr>
            </a:lvl3pPr>
            <a:lvl4pPr>
              <a:defRPr sz="1400" baseline="0">
                <a:solidFill>
                  <a:schemeClr val="tx1">
                    <a:lumMod val="85000"/>
                    <a:lumOff val="15000"/>
                  </a:schemeClr>
                </a:solidFill>
                <a:latin typeface="Arial" panose="020B0604020202020204" pitchFamily="34" charset="0"/>
                <a:ea typeface="幼圆" panose="02010509060101010101" pitchFamily="49" charset="-122"/>
              </a:defRPr>
            </a:lvl4pPr>
            <a:lvl5pPr>
              <a:defRPr sz="1400"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2" name="图片 11" descr="铅笔"/>
          <p:cNvPicPr>
            <a:picLocks noChangeAspect="1"/>
          </p:cNvPicPr>
          <p:nvPr>
            <p:custDataLst>
              <p:tags r:id="rId10"/>
            </p:custDataLst>
          </p:nvPr>
        </p:nvPicPr>
        <p:blipFill>
          <a:blip r:embed="rId11"/>
          <a:stretch>
            <a:fillRect/>
          </a:stretch>
        </p:blipFill>
        <p:spPr>
          <a:xfrm flipH="1">
            <a:off x="11310600" y="133297"/>
            <a:ext cx="713774" cy="6929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3"/>
            </p:custDataLst>
          </p:nvPr>
        </p:nvSpPr>
        <p:spPr>
          <a:xfrm>
            <a:off x="0" y="-19685"/>
            <a:ext cx="12191365" cy="266382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a:xfrm>
            <a:off x="838200" y="6356350"/>
            <a:ext cx="2743200" cy="365125"/>
          </a:xfrm>
        </p:spPr>
        <p:txBody>
          <a:bodyPr/>
          <a:lstStyle>
            <a:lvl1pPr>
              <a:defRPr sz="1200">
                <a:solidFill>
                  <a:schemeClr val="tx1">
                    <a:lumMod val="6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038600" y="6356350"/>
            <a:ext cx="4114800" cy="365125"/>
          </a:xfrm>
        </p:spPr>
        <p:txBody>
          <a:bodyPr/>
          <a:lstStyle>
            <a:lvl1pPr>
              <a:defRPr sz="1200">
                <a:solidFill>
                  <a:schemeClr val="tx1">
                    <a:lumMod val="65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56350"/>
            <a:ext cx="2743200" cy="365125"/>
          </a:xfrm>
        </p:spPr>
        <p:txBody>
          <a:bodyPr/>
          <a:lstStyle>
            <a:lvl1pPr>
              <a:defRPr sz="1200">
                <a:solidFill>
                  <a:schemeClr val="tx1">
                    <a:lumMod val="6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sz="1400" baseline="0">
                <a:solidFill>
                  <a:schemeClr val="tx1">
                    <a:lumMod val="85000"/>
                    <a:lumOff val="15000"/>
                  </a:schemeClr>
                </a:solidFill>
                <a:latin typeface="Arial" panose="020B0604020202020204" pitchFamily="34" charset="0"/>
                <a:ea typeface="幼圆" panose="02010509060101010101" pitchFamily="49" charset="-122"/>
              </a:defRPr>
            </a:lvl1pPr>
            <a:lvl2pPr>
              <a:defRPr sz="1400" baseline="0">
                <a:solidFill>
                  <a:schemeClr val="tx1">
                    <a:lumMod val="85000"/>
                    <a:lumOff val="15000"/>
                  </a:schemeClr>
                </a:solidFill>
                <a:latin typeface="Arial" panose="020B0604020202020204" pitchFamily="34" charset="0"/>
                <a:ea typeface="幼圆" panose="02010509060101010101" pitchFamily="49" charset="-122"/>
              </a:defRPr>
            </a:lvl2pPr>
            <a:lvl3pPr>
              <a:defRPr sz="1400" baseline="0">
                <a:solidFill>
                  <a:schemeClr val="tx1">
                    <a:lumMod val="85000"/>
                    <a:lumOff val="15000"/>
                  </a:schemeClr>
                </a:solidFill>
                <a:latin typeface="Arial" panose="020B0604020202020204" pitchFamily="34" charset="0"/>
                <a:ea typeface="幼圆" panose="02010509060101010101" pitchFamily="49" charset="-122"/>
              </a:defRPr>
            </a:lvl3pPr>
            <a:lvl4pPr>
              <a:defRPr sz="1400" baseline="0">
                <a:solidFill>
                  <a:schemeClr val="tx1">
                    <a:lumMod val="85000"/>
                    <a:lumOff val="15000"/>
                  </a:schemeClr>
                </a:solidFill>
                <a:latin typeface="Arial" panose="020B0604020202020204" pitchFamily="34" charset="0"/>
                <a:ea typeface="幼圆" panose="02010509060101010101" pitchFamily="49" charset="-122"/>
              </a:defRPr>
            </a:lvl4pPr>
            <a:lvl5pPr>
              <a:defRPr sz="1400"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1" name="图片 10" descr="铅笔"/>
          <p:cNvPicPr>
            <a:picLocks noChangeAspect="1"/>
          </p:cNvPicPr>
          <p:nvPr>
            <p:custDataLst>
              <p:tags r:id="rId10"/>
            </p:custDataLst>
          </p:nvPr>
        </p:nvPicPr>
        <p:blipFill>
          <a:blip r:embed="rId11"/>
          <a:stretch>
            <a:fillRect/>
          </a:stretch>
        </p:blipFill>
        <p:spPr>
          <a:xfrm flipH="1">
            <a:off x="11243310" y="-19685"/>
            <a:ext cx="847725"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图片 9" descr="铅笔"/>
          <p:cNvPicPr>
            <a:picLocks noChangeAspect="1"/>
          </p:cNvPicPr>
          <p:nvPr>
            <p:custDataLst>
              <p:tags r:id="rId3"/>
            </p:custDataLst>
          </p:nvPr>
        </p:nvPicPr>
        <p:blipFill>
          <a:blip r:embed="rId4"/>
          <a:stretch>
            <a:fillRect/>
          </a:stretch>
        </p:blipFill>
        <p:spPr>
          <a:xfrm flipH="1">
            <a:off x="11310600" y="133297"/>
            <a:ext cx="713774" cy="692922"/>
          </a:xfrm>
          <a:prstGeom prst="rect">
            <a:avLst/>
          </a:prstGeom>
        </p:spPr>
      </p:pic>
      <p:sp>
        <p:nvSpPr>
          <p:cNvPr id="6" name="矩形 5"/>
          <p:cNvSpPr/>
          <p:nvPr>
            <p:custDataLst>
              <p:tags r:id="rId5"/>
            </p:custDataLst>
          </p:nvPr>
        </p:nvSpPr>
        <p:spPr>
          <a:xfrm>
            <a:off x="4445" y="5021580"/>
            <a:ext cx="12191365" cy="1828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p:custDataLst>
              <p:tags r:id="rId6"/>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a:xfrm>
            <a:off x="838200" y="6356350"/>
            <a:ext cx="2743200" cy="365125"/>
          </a:xfrm>
        </p:spPr>
        <p:txBody>
          <a:bodyPr/>
          <a:lstStyle>
            <a:lvl1pPr>
              <a:defRPr sz="1200">
                <a:solidFill>
                  <a:schemeClr val="tx1">
                    <a:lumMod val="6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038600" y="6356350"/>
            <a:ext cx="4114800" cy="365125"/>
          </a:xfrm>
        </p:spPr>
        <p:txBody>
          <a:bodyPr/>
          <a:lstStyle>
            <a:lvl1pPr>
              <a:defRPr sz="1200">
                <a:solidFill>
                  <a:schemeClr val="tx1">
                    <a:lumMod val="65000"/>
                  </a:schemeClr>
                </a:solidFill>
              </a:defRPr>
            </a:lvl1pPr>
          </a:lstStyle>
          <a:p>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sz="1400" baseline="0">
                <a:solidFill>
                  <a:schemeClr val="tx1">
                    <a:lumMod val="85000"/>
                    <a:lumOff val="15000"/>
                  </a:schemeClr>
                </a:solidFill>
                <a:latin typeface="Arial" panose="020B0604020202020204" pitchFamily="34" charset="0"/>
                <a:ea typeface="幼圆" panose="02010509060101010101" pitchFamily="49" charset="-122"/>
              </a:defRPr>
            </a:lvl1pPr>
            <a:lvl2pPr>
              <a:defRPr sz="1400" baseline="0">
                <a:solidFill>
                  <a:schemeClr val="tx1">
                    <a:lumMod val="85000"/>
                    <a:lumOff val="15000"/>
                  </a:schemeClr>
                </a:solidFill>
                <a:latin typeface="Arial" panose="020B0604020202020204" pitchFamily="34" charset="0"/>
                <a:ea typeface="幼圆" panose="02010509060101010101" pitchFamily="49" charset="-122"/>
              </a:defRPr>
            </a:lvl2pPr>
            <a:lvl3pPr>
              <a:defRPr sz="1400" baseline="0">
                <a:solidFill>
                  <a:schemeClr val="tx1">
                    <a:lumMod val="85000"/>
                    <a:lumOff val="15000"/>
                  </a:schemeClr>
                </a:solidFill>
                <a:latin typeface="Arial" panose="020B0604020202020204" pitchFamily="34" charset="0"/>
                <a:ea typeface="幼圆" panose="02010509060101010101" pitchFamily="49" charset="-122"/>
              </a:defRPr>
            </a:lvl3pPr>
            <a:lvl4pPr>
              <a:defRPr sz="1400" baseline="0">
                <a:solidFill>
                  <a:schemeClr val="tx1">
                    <a:lumMod val="85000"/>
                    <a:lumOff val="15000"/>
                  </a:schemeClr>
                </a:solidFill>
                <a:latin typeface="Arial" panose="020B0604020202020204" pitchFamily="34" charset="0"/>
                <a:ea typeface="幼圆" panose="02010509060101010101" pitchFamily="49" charset="-122"/>
              </a:defRPr>
            </a:lvl4pPr>
            <a:lvl5pPr>
              <a:defRPr sz="1400"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灯片编号占位符 4"/>
          <p:cNvSpPr>
            <a:spLocks noGrp="1"/>
          </p:cNvSpPr>
          <p:nvPr>
            <p:ph type="sldNum" sz="quarter" idx="12"/>
            <p:custDataLst>
              <p:tags r:id="rId10"/>
            </p:custDataLst>
          </p:nvPr>
        </p:nvSpPr>
        <p:spPr>
          <a:xfrm>
            <a:off x="8610600" y="6356350"/>
            <a:ext cx="2743200" cy="365125"/>
          </a:xfrm>
        </p:spPr>
        <p:txBody>
          <a:bodyPr/>
          <a:lstStyle>
            <a:lvl1pPr>
              <a:defRPr sz="1200">
                <a:solidFill>
                  <a:schemeClr val="tx1">
                    <a:lumMod val="65000"/>
                  </a:schemeClr>
                </a:solidFill>
              </a:defRPr>
            </a:lvl1pPr>
          </a:lstStyle>
          <a:p>
            <a:fld id="{49AE70B2-8BF9-45C0-BB95-33D1B9D3A854}" type="slidenum">
              <a:rPr lang="zh-CN" altLang="en-US" smtClean="0"/>
            </a:fld>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图片 11" descr="图层 2"/>
          <p:cNvPicPr>
            <a:picLocks noChangeAspect="1"/>
          </p:cNvPicPr>
          <p:nvPr>
            <p:custDataLst>
              <p:tags r:id="rId3"/>
            </p:custDataLst>
          </p:nvPr>
        </p:nvPicPr>
        <p:blipFill>
          <a:blip r:embed="rId4"/>
          <a:stretch>
            <a:fillRect/>
          </a:stretch>
        </p:blipFill>
        <p:spPr>
          <a:xfrm>
            <a:off x="275590" y="5731510"/>
            <a:ext cx="456565" cy="989965"/>
          </a:xfrm>
          <a:prstGeom prst="rect">
            <a:avLst/>
          </a:prstGeom>
        </p:spPr>
      </p:pic>
      <p:pic>
        <p:nvPicPr>
          <p:cNvPr id="10" name="图片 9" descr="图层 3"/>
          <p:cNvPicPr>
            <a:picLocks noChangeAspect="1"/>
          </p:cNvPicPr>
          <p:nvPr>
            <p:custDataLst>
              <p:tags r:id="rId5"/>
            </p:custDataLst>
          </p:nvPr>
        </p:nvPicPr>
        <p:blipFill>
          <a:blip r:embed="rId6"/>
          <a:stretch>
            <a:fillRect/>
          </a:stretch>
        </p:blipFill>
        <p:spPr>
          <a:xfrm flipH="1">
            <a:off x="11447780" y="5991860"/>
            <a:ext cx="709295" cy="803910"/>
          </a:xfrm>
          <a:prstGeom prst="rect">
            <a:avLst/>
          </a:prstGeom>
        </p:spPr>
      </p:pic>
      <p:sp>
        <p:nvSpPr>
          <p:cNvPr id="6" name="矩形 5"/>
          <p:cNvSpPr/>
          <p:nvPr>
            <p:custDataLst>
              <p:tags r:id="rId7"/>
            </p:custDataLst>
          </p:nvPr>
        </p:nvSpPr>
        <p:spPr>
          <a:xfrm>
            <a:off x="3175" y="1270"/>
            <a:ext cx="12191365"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p:custDataLst>
              <p:tags r:id="rId8"/>
            </p:custDataLst>
          </p:nvPr>
        </p:nvSpPr>
        <p:spPr>
          <a:xfrm>
            <a:off x="579600" y="182180"/>
            <a:ext cx="11037600" cy="536277"/>
          </a:xfrm>
        </p:spPr>
        <p:txBody>
          <a:bodyPr>
            <a:normAutofit/>
          </a:bodyPr>
          <a:lstStyle>
            <a:lvl1pPr>
              <a:defRPr sz="2400"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38200" y="6356350"/>
            <a:ext cx="2743200" cy="365125"/>
          </a:xfrm>
        </p:spPr>
        <p:txBody>
          <a:bodyPr/>
          <a:lstStyle>
            <a:lvl1pPr>
              <a:defRPr sz="1200">
                <a:solidFill>
                  <a:schemeClr val="tx1">
                    <a:lumMod val="7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038600" y="6356350"/>
            <a:ext cx="4114800" cy="365125"/>
          </a:xfrm>
        </p:spPr>
        <p:txBody>
          <a:bodyPr/>
          <a:lstStyle>
            <a:lvl1pPr>
              <a:defRPr sz="1200">
                <a:solidFill>
                  <a:schemeClr val="tx1">
                    <a:lumMod val="75000"/>
                  </a:schemeClr>
                </a:solidFill>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56350"/>
            <a:ext cx="2743200" cy="365125"/>
          </a:xfrm>
        </p:spPr>
        <p:txBody>
          <a:bodyPr/>
          <a:lstStyle>
            <a:lvl1pPr>
              <a:defRPr sz="1200">
                <a:solidFill>
                  <a:schemeClr val="tx1">
                    <a:lumMod val="7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a:lstStyle>
            <a:lvl1pPr>
              <a:defRPr sz="1400" baseline="0">
                <a:solidFill>
                  <a:schemeClr val="tx1">
                    <a:lumMod val="85000"/>
                    <a:lumOff val="15000"/>
                  </a:schemeClr>
                </a:solidFill>
                <a:latin typeface="Arial" panose="020B0604020202020204" pitchFamily="34" charset="0"/>
                <a:ea typeface="幼圆" panose="02010509060101010101" pitchFamily="49" charset="-122"/>
              </a:defRPr>
            </a:lvl1pPr>
            <a:lvl2pPr>
              <a:defRPr sz="1400" baseline="0">
                <a:solidFill>
                  <a:schemeClr val="tx1">
                    <a:lumMod val="85000"/>
                    <a:lumOff val="15000"/>
                  </a:schemeClr>
                </a:solidFill>
                <a:latin typeface="Arial" panose="020B0604020202020204" pitchFamily="34" charset="0"/>
                <a:ea typeface="幼圆" panose="02010509060101010101" pitchFamily="49" charset="-122"/>
              </a:defRPr>
            </a:lvl2pPr>
            <a:lvl3pPr>
              <a:defRPr sz="1400" baseline="0">
                <a:solidFill>
                  <a:schemeClr val="tx1">
                    <a:lumMod val="85000"/>
                    <a:lumOff val="15000"/>
                  </a:schemeClr>
                </a:solidFill>
                <a:latin typeface="Arial" panose="020B0604020202020204" pitchFamily="34" charset="0"/>
                <a:ea typeface="幼圆" panose="02010509060101010101" pitchFamily="49" charset="-122"/>
              </a:defRPr>
            </a:lvl3pPr>
            <a:lvl4pPr>
              <a:defRPr sz="1400" baseline="0">
                <a:solidFill>
                  <a:schemeClr val="tx1">
                    <a:lumMod val="85000"/>
                    <a:lumOff val="15000"/>
                  </a:schemeClr>
                </a:solidFill>
                <a:latin typeface="Arial" panose="020B0604020202020204" pitchFamily="34" charset="0"/>
                <a:ea typeface="幼圆" panose="02010509060101010101" pitchFamily="49" charset="-122"/>
              </a:defRPr>
            </a:lvl4pPr>
            <a:lvl5pPr>
              <a:defRPr sz="1400"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a:lstStyle>
            <a:lvl1pPr>
              <a:defRPr sz="1400" baseline="0">
                <a:solidFill>
                  <a:schemeClr val="tx1">
                    <a:lumMod val="85000"/>
                    <a:lumOff val="15000"/>
                  </a:schemeClr>
                </a:solidFill>
                <a:latin typeface="Arial" panose="020B0604020202020204" pitchFamily="34" charset="0"/>
                <a:ea typeface="幼圆" panose="02010509060101010101" pitchFamily="49" charset="-122"/>
              </a:defRPr>
            </a:lvl1pPr>
            <a:lvl2pPr>
              <a:defRPr sz="1400" baseline="0">
                <a:solidFill>
                  <a:schemeClr val="tx1">
                    <a:lumMod val="85000"/>
                    <a:lumOff val="15000"/>
                  </a:schemeClr>
                </a:solidFill>
                <a:latin typeface="Arial" panose="020B0604020202020204" pitchFamily="34" charset="0"/>
                <a:ea typeface="幼圆" panose="02010509060101010101" pitchFamily="49" charset="-122"/>
              </a:defRPr>
            </a:lvl2pPr>
            <a:lvl3pPr>
              <a:defRPr sz="1400" baseline="0">
                <a:solidFill>
                  <a:schemeClr val="tx1">
                    <a:lumMod val="85000"/>
                    <a:lumOff val="15000"/>
                  </a:schemeClr>
                </a:solidFill>
                <a:latin typeface="Arial" panose="020B0604020202020204" pitchFamily="34" charset="0"/>
                <a:ea typeface="幼圆" panose="02010509060101010101" pitchFamily="49" charset="-122"/>
              </a:defRPr>
            </a:lvl3pPr>
            <a:lvl4pPr>
              <a:defRPr sz="1400" baseline="0">
                <a:solidFill>
                  <a:schemeClr val="tx1">
                    <a:lumMod val="85000"/>
                    <a:lumOff val="15000"/>
                  </a:schemeClr>
                </a:solidFill>
                <a:latin typeface="Arial" panose="020B0604020202020204" pitchFamily="34" charset="0"/>
                <a:ea typeface="幼圆" panose="02010509060101010101" pitchFamily="49" charset="-122"/>
              </a:defRPr>
            </a:lvl4pPr>
            <a:lvl5pPr>
              <a:defRPr sz="1400"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a:lstStyle>
            <a:lvl1pPr>
              <a:defRPr sz="1400" baseline="0">
                <a:solidFill>
                  <a:schemeClr val="tx1">
                    <a:lumMod val="85000"/>
                    <a:lumOff val="15000"/>
                  </a:schemeClr>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a:lstStyle>
            <a:lvl1pPr>
              <a:defRPr sz="1400" baseline="0">
                <a:solidFill>
                  <a:schemeClr val="tx1">
                    <a:lumMod val="85000"/>
                    <a:lumOff val="15000"/>
                  </a:schemeClr>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1905" y="959485"/>
            <a:ext cx="12192635" cy="493903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0" name="图片 9" descr="图层 3"/>
          <p:cNvPicPr>
            <a:picLocks noChangeAspect="1"/>
          </p:cNvPicPr>
          <p:nvPr>
            <p:custDataLst>
              <p:tags r:id="rId4"/>
            </p:custDataLst>
          </p:nvPr>
        </p:nvPicPr>
        <p:blipFill>
          <a:blip r:embed="rId5"/>
          <a:stretch>
            <a:fillRect/>
          </a:stretch>
        </p:blipFill>
        <p:spPr>
          <a:xfrm>
            <a:off x="128905" y="5224780"/>
            <a:ext cx="1393825" cy="1579245"/>
          </a:xfrm>
          <a:prstGeom prst="rect">
            <a:avLst/>
          </a:prstGeom>
        </p:spPr>
      </p:pic>
      <p:pic>
        <p:nvPicPr>
          <p:cNvPr id="11" name="图片 10" descr="铅笔"/>
          <p:cNvPicPr>
            <a:picLocks noChangeAspect="1"/>
          </p:cNvPicPr>
          <p:nvPr>
            <p:custDataLst>
              <p:tags r:id="rId6"/>
            </p:custDataLst>
          </p:nvPr>
        </p:nvPicPr>
        <p:blipFill>
          <a:blip r:embed="rId7"/>
          <a:stretch>
            <a:fillRect/>
          </a:stretch>
        </p:blipFill>
        <p:spPr>
          <a:xfrm flipH="1">
            <a:off x="10754995" y="64770"/>
            <a:ext cx="1293495" cy="1255395"/>
          </a:xfrm>
          <a:prstGeom prst="rect">
            <a:avLst/>
          </a:prstGeom>
        </p:spPr>
      </p:pic>
      <p:sp>
        <p:nvSpPr>
          <p:cNvPr id="2" name="标题 1"/>
          <p:cNvSpPr>
            <a:spLocks noGrp="1"/>
          </p:cNvSpPr>
          <p:nvPr>
            <p:ph type="title" hasCustomPrompt="1"/>
            <p:custDataLst>
              <p:tags r:id="rId8"/>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幼圆"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9"/>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11"/>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图片 9" descr="铅笔"/>
          <p:cNvPicPr>
            <a:picLocks noChangeAspect="1"/>
          </p:cNvPicPr>
          <p:nvPr>
            <p:custDataLst>
              <p:tags r:id="rId3"/>
            </p:custDataLst>
          </p:nvPr>
        </p:nvPicPr>
        <p:blipFill>
          <a:blip r:embed="rId4"/>
          <a:stretch>
            <a:fillRect/>
          </a:stretch>
        </p:blipFill>
        <p:spPr>
          <a:xfrm flipH="1">
            <a:off x="11310600" y="133297"/>
            <a:ext cx="713774" cy="692922"/>
          </a:xfrm>
          <a:prstGeom prst="rect">
            <a:avLst/>
          </a:prstGeom>
        </p:spPr>
      </p:pic>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507440" y="-1"/>
            <a:ext cx="12708965" cy="7040880"/>
            <a:chOff x="-507440" y="-1"/>
            <a:chExt cx="12708965" cy="7040880"/>
          </a:xfrm>
        </p:grpSpPr>
        <p:pic>
          <p:nvPicPr>
            <p:cNvPr id="8" name="图片 7"/>
            <p:cNvPicPr>
              <a:picLocks noChangeAspect="1"/>
            </p:cNvPicPr>
            <p:nvPr userDrawn="1">
              <p:custDataLst>
                <p:tags r:id="rId3"/>
              </p:custDataLst>
            </p:nvPr>
          </p:nvPicPr>
          <p:blipFill rotWithShape="1">
            <a:blip r:embed="rId4"/>
            <a:srcRect/>
            <a:stretch>
              <a:fillRect/>
            </a:stretch>
          </p:blipFill>
          <p:spPr>
            <a:xfrm>
              <a:off x="9525" y="0"/>
              <a:ext cx="12192000" cy="6858000"/>
            </a:xfrm>
            <a:prstGeom prst="rect">
              <a:avLst/>
            </a:prstGeom>
          </p:spPr>
        </p:pic>
        <p:pic>
          <p:nvPicPr>
            <p:cNvPr id="9" name="图片 8"/>
            <p:cNvPicPr>
              <a:picLocks noChangeAspect="1"/>
            </p:cNvPicPr>
            <p:nvPr userDrawn="1">
              <p:custDataLst>
                <p:tags r:id="rId5"/>
              </p:custDataLst>
            </p:nvPr>
          </p:nvPicPr>
          <p:blipFill rotWithShape="1">
            <a:blip r:embed="rId6"/>
            <a:srcRect/>
            <a:stretch>
              <a:fillRect/>
            </a:stretch>
          </p:blipFill>
          <p:spPr>
            <a:xfrm>
              <a:off x="-507440" y="-1"/>
              <a:ext cx="3971810" cy="6858001"/>
            </a:xfrm>
            <a:prstGeom prst="rect">
              <a:avLst/>
            </a:prstGeom>
          </p:spPr>
        </p:pic>
        <p:pic>
          <p:nvPicPr>
            <p:cNvPr id="10" name="图片 9"/>
            <p:cNvPicPr>
              <a:picLocks noChangeAspect="1"/>
            </p:cNvPicPr>
            <p:nvPr userDrawn="1">
              <p:custDataLst>
                <p:tags r:id="rId7"/>
              </p:custDataLst>
            </p:nvPr>
          </p:nvPicPr>
          <p:blipFill rotWithShape="1">
            <a:blip r:embed="rId8"/>
            <a:srcRect/>
            <a:stretch>
              <a:fillRect/>
            </a:stretch>
          </p:blipFill>
          <p:spPr>
            <a:xfrm>
              <a:off x="8477885" y="182879"/>
              <a:ext cx="3669468" cy="6858000"/>
            </a:xfrm>
            <a:prstGeom prst="rect">
              <a:avLst/>
            </a:prstGeom>
          </p:spPr>
        </p:pic>
      </p:gr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2"/>
            </p:custDataLst>
          </p:nvPr>
        </p:nvSpPr>
        <p:spPr>
          <a:xfrm>
            <a:off x="3313293" y="3146770"/>
            <a:ext cx="5565414" cy="737947"/>
          </a:xfrm>
        </p:spPr>
        <p:txBody>
          <a:bodyPr lIns="90000" tIns="46800" rIns="90000" bIns="0" anchor="b" anchorCtr="0">
            <a:normAutofit/>
          </a:bodyPr>
          <a:lstStyle>
            <a:lvl1pPr algn="ctr">
              <a:defRPr sz="3600" u="none" strike="noStrike" kern="1200" cap="none" spc="300" normalizeH="0" baseline="0">
                <a:solidFill>
                  <a:schemeClr val="accent1"/>
                </a:solidFill>
                <a:uFillTx/>
                <a:latin typeface="Arial" panose="020B0604020202020204" pitchFamily="34" charset="0"/>
                <a:ea typeface="汉仪乐喵体W"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3"/>
            </p:custDataLst>
          </p:nvPr>
        </p:nvSpPr>
        <p:spPr>
          <a:xfrm>
            <a:off x="3313292" y="3954161"/>
            <a:ext cx="5565414" cy="1036939"/>
          </a:xfrm>
        </p:spPr>
        <p:txBody>
          <a:bodyPr lIns="90000" tIns="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图片 7" descr="铅笔"/>
          <p:cNvPicPr>
            <a:picLocks noChangeAspect="1"/>
          </p:cNvPicPr>
          <p:nvPr>
            <p:custDataLst>
              <p:tags r:id="rId3"/>
            </p:custDataLst>
          </p:nvPr>
        </p:nvPicPr>
        <p:blipFill>
          <a:blip r:embed="rId4"/>
          <a:stretch>
            <a:fillRect/>
          </a:stretch>
        </p:blipFill>
        <p:spPr>
          <a:xfrm flipH="1">
            <a:off x="11310600" y="133297"/>
            <a:ext cx="713774" cy="692922"/>
          </a:xfrm>
          <a:prstGeom prst="rect">
            <a:avLst/>
          </a:prstGeom>
        </p:spPr>
      </p:pic>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幼圆" panose="02010509060101010101" pitchFamily="49" charset="-122"/>
              </a:defRPr>
            </a:lvl1pPr>
            <a:lvl2pPr>
              <a:defRPr sz="1600" baseline="0">
                <a:solidFill>
                  <a:schemeClr val="tx1">
                    <a:lumMod val="85000"/>
                    <a:lumOff val="15000"/>
                  </a:schemeClr>
                </a:solidFill>
                <a:latin typeface="Arial" panose="020B0604020202020204" pitchFamily="34" charset="0"/>
                <a:ea typeface="幼圆" panose="02010509060101010101" pitchFamily="49" charset="-122"/>
              </a:defRPr>
            </a:lvl2pPr>
            <a:lvl3pPr>
              <a:defRPr sz="1600" baseline="0">
                <a:solidFill>
                  <a:schemeClr val="tx1">
                    <a:lumMod val="85000"/>
                    <a:lumOff val="15000"/>
                  </a:schemeClr>
                </a:solidFill>
                <a:latin typeface="Arial" panose="020B0604020202020204" pitchFamily="34" charset="0"/>
                <a:ea typeface="幼圆" panose="02010509060101010101" pitchFamily="49" charset="-122"/>
              </a:defRPr>
            </a:lvl3pPr>
            <a:lvl4pPr>
              <a:defRPr sz="1600" baseline="0">
                <a:solidFill>
                  <a:schemeClr val="tx1">
                    <a:lumMod val="85000"/>
                    <a:lumOff val="15000"/>
                  </a:schemeClr>
                </a:solidFill>
                <a:latin typeface="Arial" panose="020B0604020202020204" pitchFamily="34" charset="0"/>
                <a:ea typeface="幼圆" panose="02010509060101010101" pitchFamily="49" charset="-122"/>
              </a:defRPr>
            </a:lvl4pPr>
            <a:lvl5pPr>
              <a:defRPr sz="1600"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p>
            <a:endParaRPr lang="zh-CN" altLang="en-US"/>
          </a:p>
        </p:txBody>
      </p:sp>
      <p:sp>
        <p:nvSpPr>
          <p:cNvPr id="7" name="灯片编号占位符 6"/>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图片 10" descr="铅笔"/>
          <p:cNvPicPr>
            <a:picLocks noChangeAspect="1"/>
          </p:cNvPicPr>
          <p:nvPr>
            <p:custDataLst>
              <p:tags r:id="rId3"/>
            </p:custDataLst>
          </p:nvPr>
        </p:nvPicPr>
        <p:blipFill>
          <a:blip r:embed="rId4"/>
          <a:stretch>
            <a:fillRect/>
          </a:stretch>
        </p:blipFill>
        <p:spPr>
          <a:xfrm flipH="1">
            <a:off x="11310600" y="133297"/>
            <a:ext cx="713774" cy="692922"/>
          </a:xfrm>
          <a:prstGeom prst="rect">
            <a:avLst/>
          </a:prstGeom>
        </p:spPr>
      </p:pic>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幼圆"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p>
            <a:endParaRPr lang="zh-CN" altLang="en-US"/>
          </a:p>
        </p:txBody>
      </p:sp>
      <p:sp>
        <p:nvSpPr>
          <p:cNvPr id="9" name="灯片编号占位符 8"/>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 y="0"/>
            <a:ext cx="12192002" cy="6858001"/>
            <a:chOff x="-1" y="0"/>
            <a:chExt cx="12192002" cy="6858001"/>
          </a:xfrm>
        </p:grpSpPr>
        <p:pic>
          <p:nvPicPr>
            <p:cNvPr id="11" name="图片 10"/>
            <p:cNvPicPr>
              <a:picLocks noChangeAspect="1"/>
            </p:cNvPicPr>
            <p:nvPr userDrawn="1">
              <p:custDataLst>
                <p:tags r:id="rId3"/>
              </p:custDataLst>
            </p:nvPr>
          </p:nvPicPr>
          <p:blipFill rotWithShape="1">
            <a:blip r:embed="rId4"/>
            <a:srcRect/>
            <a:stretch>
              <a:fillRect/>
            </a:stretch>
          </p:blipFill>
          <p:spPr>
            <a:xfrm>
              <a:off x="0" y="0"/>
              <a:ext cx="12192000" cy="6858000"/>
            </a:xfrm>
            <a:prstGeom prst="rect">
              <a:avLst/>
            </a:prstGeom>
          </p:spPr>
        </p:pic>
        <p:pic>
          <p:nvPicPr>
            <p:cNvPr id="12" name="图片 11"/>
            <p:cNvPicPr>
              <a:picLocks noChangeAspect="1"/>
            </p:cNvPicPr>
            <p:nvPr userDrawn="1">
              <p:custDataLst>
                <p:tags r:id="rId5"/>
              </p:custDataLst>
            </p:nvPr>
          </p:nvPicPr>
          <p:blipFill rotWithShape="1">
            <a:blip r:embed="rId6"/>
            <a:srcRect/>
            <a:stretch>
              <a:fillRect/>
            </a:stretch>
          </p:blipFill>
          <p:spPr>
            <a:xfrm>
              <a:off x="-1" y="1"/>
              <a:ext cx="2963121" cy="6858000"/>
            </a:xfrm>
            <a:prstGeom prst="rect">
              <a:avLst/>
            </a:prstGeom>
          </p:spPr>
        </p:pic>
        <p:pic>
          <p:nvPicPr>
            <p:cNvPr id="13" name="图片 12"/>
            <p:cNvPicPr>
              <a:picLocks noChangeAspect="1"/>
            </p:cNvPicPr>
            <p:nvPr userDrawn="1">
              <p:custDataLst>
                <p:tags r:id="rId7"/>
              </p:custDataLst>
            </p:nvPr>
          </p:nvPicPr>
          <p:blipFill rotWithShape="1">
            <a:blip r:embed="rId8"/>
            <a:srcRect/>
            <a:stretch>
              <a:fillRect/>
            </a:stretch>
          </p:blipFill>
          <p:spPr>
            <a:xfrm>
              <a:off x="8506657" y="1"/>
              <a:ext cx="3685344" cy="6858000"/>
            </a:xfrm>
            <a:prstGeom prst="rect">
              <a:avLst/>
            </a:prstGeom>
          </p:spPr>
        </p:pic>
        <p:sp>
          <p:nvSpPr>
            <p:cNvPr id="14" name="矩形 13"/>
            <p:cNvSpPr/>
            <p:nvPr userDrawn="1">
              <p:custDataLst>
                <p:tags r:id="rId9"/>
              </p:custDataLst>
            </p:nvPr>
          </p:nvSpPr>
          <p:spPr>
            <a:xfrm>
              <a:off x="431800" y="386080"/>
              <a:ext cx="11328400" cy="6085840"/>
            </a:xfrm>
            <a:prstGeom prst="rect">
              <a:avLst/>
            </a:prstGeom>
            <a:solidFill>
              <a:schemeClr val="bg2"/>
            </a:solidFill>
            <a:ln>
              <a:solidFill>
                <a:srgbClr val="5E8A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0"/>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4" name="灯片编号占位符 3"/>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图片 8" descr="铅笔"/>
          <p:cNvPicPr>
            <a:picLocks noChangeAspect="1"/>
          </p:cNvPicPr>
          <p:nvPr>
            <p:custDataLst>
              <p:tags r:id="rId3"/>
            </p:custDataLst>
          </p:nvPr>
        </p:nvPicPr>
        <p:blipFill>
          <a:blip r:embed="rId4"/>
          <a:stretch>
            <a:fillRect/>
          </a:stretch>
        </p:blipFill>
        <p:spPr>
          <a:xfrm flipH="1">
            <a:off x="11310600" y="133297"/>
            <a:ext cx="713774" cy="692922"/>
          </a:xfrm>
          <a:prstGeom prst="rect">
            <a:avLst/>
          </a:prstGeom>
        </p:spPr>
      </p:pic>
      <p:sp>
        <p:nvSpPr>
          <p:cNvPr id="2" name="标题 1"/>
          <p:cNvSpPr>
            <a:spLocks noGrp="1"/>
          </p:cNvSpPr>
          <p:nvPr>
            <p:ph type="title"/>
            <p:custDataLst>
              <p:tags r:id="rId5"/>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custDataLst>
              <p:tags r:id="rId3"/>
            </p:custDataLst>
          </p:nvPr>
        </p:nvGrpSpPr>
        <p:grpSpPr>
          <a:xfrm>
            <a:off x="181610" y="133297"/>
            <a:ext cx="11842764" cy="6618658"/>
            <a:chOff x="181610" y="133297"/>
            <a:chExt cx="11842764" cy="6618658"/>
          </a:xfrm>
        </p:grpSpPr>
        <p:sp>
          <p:nvSpPr>
            <p:cNvPr id="10" name="矩形 9"/>
            <p:cNvSpPr/>
            <p:nvPr userDrawn="1">
              <p:custDataLst>
                <p:tags r:id="rId4"/>
              </p:custDataLst>
            </p:nvPr>
          </p:nvSpPr>
          <p:spPr>
            <a:xfrm>
              <a:off x="249873" y="273050"/>
              <a:ext cx="116922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1" name="图片 10" descr="图层 2"/>
            <p:cNvPicPr>
              <a:picLocks noChangeAspect="1"/>
            </p:cNvPicPr>
            <p:nvPr userDrawn="1">
              <p:custDataLst>
                <p:tags r:id="rId5"/>
              </p:custDataLst>
            </p:nvPr>
          </p:nvPicPr>
          <p:blipFill>
            <a:blip r:embed="rId6"/>
            <a:stretch>
              <a:fillRect/>
            </a:stretch>
          </p:blipFill>
          <p:spPr>
            <a:xfrm>
              <a:off x="181610" y="5761990"/>
              <a:ext cx="456565" cy="989965"/>
            </a:xfrm>
            <a:prstGeom prst="rect">
              <a:avLst/>
            </a:prstGeom>
          </p:spPr>
        </p:pic>
        <p:pic>
          <p:nvPicPr>
            <p:cNvPr id="12" name="图片 11" descr="铅笔"/>
            <p:cNvPicPr>
              <a:picLocks noChangeAspect="1"/>
            </p:cNvPicPr>
            <p:nvPr userDrawn="1">
              <p:custDataLst>
                <p:tags r:id="rId7"/>
              </p:custDataLst>
            </p:nvPr>
          </p:nvPicPr>
          <p:blipFill>
            <a:blip r:embed="rId8"/>
            <a:stretch>
              <a:fillRect/>
            </a:stretch>
          </p:blipFill>
          <p:spPr>
            <a:xfrm flipH="1">
              <a:off x="11310600" y="133297"/>
              <a:ext cx="713774" cy="692922"/>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幼圆" panose="02010509060101010101" pitchFamily="49"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幼圆" panose="02010509060101010101" pitchFamily="49"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幼圆" panose="02010509060101010101" pitchFamily="49"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幼圆" panose="02010509060101010101" pitchFamily="49"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a:p>
        </p:txBody>
      </p:sp>
      <p:sp>
        <p:nvSpPr>
          <p:cNvPr id="6" name="灯片编号占位符 5"/>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tags" Target="../tags/tag149.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image" Target="../media/image4.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6.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3.xml"/><Relationship Id="rId2" Type="http://schemas.openxmlformats.org/officeDocument/2006/relationships/image" Target="../media/image13.png"/><Relationship Id="rId1" Type="http://schemas.openxmlformats.org/officeDocument/2006/relationships/tags" Target="../tags/tag15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4.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系统中断</a:t>
            </a:r>
            <a:endParaRPr lang="zh-CN" altLang="en-US"/>
          </a:p>
        </p:txBody>
      </p:sp>
      <p:sp>
        <p:nvSpPr>
          <p:cNvPr id="4" name="副标题 3"/>
          <p:cNvSpPr>
            <a:spLocks noGrp="1"/>
          </p:cNvSpPr>
          <p:nvPr>
            <p:ph type="subTitle" idx="1"/>
          </p:nvPr>
        </p:nvSpPr>
        <p:spPr/>
        <p:txBody>
          <a:bodyPr/>
          <a:p>
            <a:endParaRPr lang="zh-CN" altLang="en-US"/>
          </a:p>
        </p:txBody>
      </p:sp>
      <p:sp>
        <p:nvSpPr>
          <p:cNvPr id="5" name="文本占位符 4"/>
          <p:cNvSpPr>
            <a:spLocks noGrp="1"/>
          </p:cNvSpPr>
          <p:nvPr>
            <p:ph type="body" sz="quarter" idx="13"/>
          </p:nvPr>
        </p:nvSpPr>
        <p:spPr/>
        <p:txBody>
          <a:bodyPr/>
          <a:p>
            <a:r>
              <a:rPr lang="zh-CN" altLang="en-US"/>
              <a:t>张旭</a:t>
            </a:r>
            <a:endParaRPr lang="zh-CN" altLang="en-US"/>
          </a:p>
        </p:txBody>
      </p:sp>
      <p:sp>
        <p:nvSpPr>
          <p:cNvPr id="6" name="文本占位符 5"/>
          <p:cNvSpPr>
            <a:spLocks noGrp="1"/>
          </p:cNvSpPr>
          <p:nvPr>
            <p:ph type="body" sz="quarter" idx="14"/>
          </p:nvPr>
        </p:nvSpPr>
        <p:spPr/>
        <p:txBody>
          <a:bodyPr/>
          <a:p>
            <a:r>
              <a:rPr lang="en-US" altLang="zh-CN"/>
              <a:t>2598000633</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OCW2</a:t>
            </a:r>
            <a:endParaRPr lang="en-US" altLang="zh-CN"/>
          </a:p>
        </p:txBody>
      </p:sp>
      <p:pic>
        <p:nvPicPr>
          <p:cNvPr id="4" name="内容占位符 3"/>
          <p:cNvPicPr>
            <a:picLocks noChangeAspect="1"/>
          </p:cNvPicPr>
          <p:nvPr>
            <p:ph idx="1"/>
          </p:nvPr>
        </p:nvPicPr>
        <p:blipFill>
          <a:blip r:embed="rId1"/>
          <a:stretch>
            <a:fillRect/>
          </a:stretch>
        </p:blipFill>
        <p:spPr>
          <a:xfrm>
            <a:off x="795655" y="952500"/>
            <a:ext cx="10599420" cy="538861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8259A</a:t>
            </a:r>
            <a:r>
              <a:t>中断处理过程</a:t>
            </a:r>
          </a:p>
        </p:txBody>
      </p:sp>
      <p:pic>
        <p:nvPicPr>
          <p:cNvPr id="4" name="内容占位符 3"/>
          <p:cNvPicPr>
            <a:picLocks noChangeAspect="1"/>
          </p:cNvPicPr>
          <p:nvPr>
            <p:ph idx="1"/>
          </p:nvPr>
        </p:nvPicPr>
        <p:blipFill>
          <a:blip r:embed="rId1"/>
          <a:stretch>
            <a:fillRect/>
          </a:stretch>
        </p:blipFill>
        <p:spPr>
          <a:xfrm>
            <a:off x="907415" y="952500"/>
            <a:ext cx="10376535" cy="538861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中断服务过程</a:t>
            </a:r>
            <a:endParaRPr lang="zh-CN" altLang="en-US"/>
          </a:p>
        </p:txBody>
      </p:sp>
      <p:pic>
        <p:nvPicPr>
          <p:cNvPr id="4" name="内容占位符 3"/>
          <p:cNvPicPr>
            <a:picLocks noChangeAspect="1"/>
          </p:cNvPicPr>
          <p:nvPr>
            <p:ph idx="1"/>
          </p:nvPr>
        </p:nvPicPr>
        <p:blipFill>
          <a:blip r:embed="rId1"/>
          <a:stretch>
            <a:fillRect/>
          </a:stretch>
        </p:blipFill>
        <p:spPr>
          <a:xfrm>
            <a:off x="3652520" y="1250950"/>
            <a:ext cx="4886325" cy="479107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IN   OUT</a:t>
            </a:r>
            <a:r>
              <a:t>指令</a:t>
            </a:r>
          </a:p>
        </p:txBody>
      </p:sp>
      <p:sp>
        <p:nvSpPr>
          <p:cNvPr id="3" name="内容占位符 2"/>
          <p:cNvSpPr>
            <a:spLocks noGrp="1"/>
          </p:cNvSpPr>
          <p:nvPr>
            <p:ph idx="1"/>
          </p:nvPr>
        </p:nvSpPr>
        <p:spPr/>
        <p:txBody>
          <a:bodyPr/>
          <a:p>
            <a:r>
              <a:rPr lang="zh-CN" altLang="en-US"/>
              <a:t>IN ACC,PORT；从端口PORT读取数据到ACC；</a:t>
            </a:r>
            <a:endParaRPr lang="zh-CN" altLang="en-US"/>
          </a:p>
          <a:p>
            <a:endParaRPr lang="zh-CN" altLang="en-US"/>
          </a:p>
          <a:p>
            <a:r>
              <a:rPr lang="zh-CN" altLang="en-US"/>
              <a:t> PORT可以是立即数，也可以是DX。</a:t>
            </a:r>
            <a:endParaRPr lang="zh-CN" altLang="en-US"/>
          </a:p>
          <a:p>
            <a:endParaRPr lang="zh-CN" altLang="en-US"/>
          </a:p>
          <a:p>
            <a:r>
              <a:rPr lang="zh-CN" altLang="en-US"/>
              <a:t>ACC为AL时，从PORT读取1字节数据到AL</a:t>
            </a:r>
            <a:endParaRPr lang="zh-CN" altLang="en-US"/>
          </a:p>
          <a:p>
            <a:r>
              <a:rPr lang="zh-CN" altLang="en-US"/>
              <a:t>ACC为AX时，从PORT读取2字节数据到AX</a:t>
            </a:r>
            <a:endParaRPr lang="zh-CN" altLang="en-US"/>
          </a:p>
          <a:p>
            <a:endParaRPr lang="zh-CN" altLang="en-US"/>
          </a:p>
          <a:p>
            <a:r>
              <a:rPr lang="zh-CN" altLang="en-US"/>
              <a:t>OUT PORT,ACC；将ACC的数据写入端口PORT</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t>中断服务程序</a:t>
            </a:r>
          </a:p>
        </p:txBody>
      </p:sp>
      <p:sp>
        <p:nvSpPr>
          <p:cNvPr id="3" name="内容占位符 2"/>
          <p:cNvSpPr>
            <a:spLocks noGrp="1"/>
          </p:cNvSpPr>
          <p:nvPr>
            <p:ph idx="1"/>
          </p:nvPr>
        </p:nvSpPr>
        <p:spPr/>
        <p:txBody>
          <a:bodyPr/>
          <a:p>
            <a:endParaRPr lang="zh-CN" altLang="en-US"/>
          </a:p>
          <a:p>
            <a:r>
              <a:rPr lang="zh-CN" altLang="en-US"/>
              <a:t>使用proc定义中断服务程序</a:t>
            </a:r>
            <a:endParaRPr lang="zh-CN" altLang="en-US"/>
          </a:p>
          <a:p>
            <a:r>
              <a:rPr lang="zh-CN" altLang="en-US"/>
              <a:t>Int3 proc near</a:t>
            </a:r>
            <a:endParaRPr lang="zh-CN" altLang="en-US"/>
          </a:p>
          <a:p>
            <a:r>
              <a:rPr lang="zh-CN" altLang="en-US"/>
              <a:t>（1）保护软件现场</a:t>
            </a:r>
            <a:endParaRPr lang="zh-CN" altLang="en-US"/>
          </a:p>
          <a:p>
            <a:r>
              <a:rPr lang="zh-CN" altLang="en-US"/>
              <a:t>（2）开中断</a:t>
            </a:r>
            <a:endParaRPr lang="zh-CN" altLang="en-US"/>
          </a:p>
          <a:p>
            <a:r>
              <a:rPr lang="zh-CN" altLang="en-US"/>
              <a:t>（3）写中断服务程序想要实现的功能 （输出自己的姓名全拼  学号</a:t>
            </a:r>
            <a:r>
              <a:rPr lang="zh-CN" altLang="en-US"/>
              <a:t>）</a:t>
            </a:r>
            <a:endParaRPr lang="zh-CN" altLang="en-US"/>
          </a:p>
          <a:p>
            <a:r>
              <a:rPr lang="zh-CN" altLang="en-US"/>
              <a:t>（4）写ocw2发送中断结束eoi命令</a:t>
            </a:r>
            <a:endParaRPr lang="zh-CN" altLang="en-US"/>
          </a:p>
          <a:p>
            <a:r>
              <a:rPr lang="zh-CN" altLang="en-US"/>
              <a:t>（5）关中断</a:t>
            </a:r>
            <a:endParaRPr lang="zh-CN" altLang="en-US"/>
          </a:p>
          <a:p>
            <a:r>
              <a:rPr lang="zh-CN" altLang="en-US"/>
              <a:t>（6）恢复软件现场</a:t>
            </a:r>
            <a:endParaRPr lang="zh-CN" altLang="en-US"/>
          </a:p>
          <a:p>
            <a:r>
              <a:rPr lang="zh-CN" altLang="en-US"/>
              <a:t>（7）恢复断点</a:t>
            </a:r>
            <a:endParaRPr lang="zh-CN" altLang="en-US"/>
          </a:p>
          <a:p>
            <a:r>
              <a:rPr lang="zh-CN" altLang="en-US"/>
              <a:t>（8）恢复硬件现场</a:t>
            </a:r>
            <a:endParaRPr lang="zh-CN" altLang="en-US"/>
          </a:p>
          <a:p>
            <a:r>
              <a:rPr lang="zh-CN" altLang="en-US"/>
              <a:t>Int3 endp</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将书写好的中断服务程序的入口地址值设置到对应的中断向量表中去</a:t>
            </a:r>
            <a:endParaRPr lang="zh-CN" altLang="en-US"/>
          </a:p>
        </p:txBody>
      </p:sp>
      <p:sp>
        <p:nvSpPr>
          <p:cNvPr id="3" name="内容占位符 2"/>
          <p:cNvSpPr>
            <a:spLocks noGrp="1"/>
          </p:cNvSpPr>
          <p:nvPr>
            <p:ph idx="1"/>
          </p:nvPr>
        </p:nvSpPr>
        <p:spPr/>
        <p:txBody>
          <a:bodyPr/>
          <a:p>
            <a:pPr marL="0" indent="0">
              <a:buNone/>
            </a:pPr>
            <a:endParaRPr lang="zh-CN" altLang="en-US"/>
          </a:p>
          <a:p>
            <a:r>
              <a:rPr lang="zh-CN" altLang="en-US"/>
              <a:t>Ds:dx=中断服务程序入口地址</a:t>
            </a:r>
            <a:endParaRPr lang="zh-CN" altLang="en-US"/>
          </a:p>
          <a:p>
            <a:r>
              <a:rPr lang="zh-CN" altLang="en-US"/>
              <a:t>Ah=25h</a:t>
            </a:r>
            <a:endParaRPr lang="zh-CN" altLang="en-US"/>
          </a:p>
          <a:p>
            <a:r>
              <a:rPr lang="zh-CN" altLang="en-US"/>
              <a:t>Al=中断类型号</a:t>
            </a:r>
            <a:endParaRPr lang="zh-CN" altLang="en-US"/>
          </a:p>
          <a:p>
            <a:r>
              <a:rPr lang="zh-CN" altLang="en-US"/>
              <a:t>Int 21h</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标志寄存器  </a:t>
            </a:r>
            <a:r>
              <a:rPr lang="en-US" altLang="zh-CN"/>
              <a:t>STI  CLI</a:t>
            </a:r>
            <a:endParaRPr lang="en-US" altLang="zh-CN"/>
          </a:p>
        </p:txBody>
      </p:sp>
      <p:pic>
        <p:nvPicPr>
          <p:cNvPr id="4" name="内容占位符 3"/>
          <p:cNvPicPr>
            <a:picLocks noChangeAspect="1"/>
          </p:cNvPicPr>
          <p:nvPr>
            <p:ph idx="1"/>
          </p:nvPr>
        </p:nvPicPr>
        <p:blipFill>
          <a:blip r:embed="rId1"/>
          <a:stretch>
            <a:fillRect/>
          </a:stretch>
        </p:blipFill>
        <p:spPr>
          <a:xfrm>
            <a:off x="3233420" y="1843405"/>
            <a:ext cx="5724525" cy="1095375"/>
          </a:xfrm>
          <a:prstGeom prst="rect">
            <a:avLst/>
          </a:prstGeom>
        </p:spPr>
      </p:pic>
      <p:pic>
        <p:nvPicPr>
          <p:cNvPr id="5" name="图片 4"/>
          <p:cNvPicPr>
            <a:picLocks noChangeAspect="1"/>
          </p:cNvPicPr>
          <p:nvPr/>
        </p:nvPicPr>
        <p:blipFill>
          <a:blip r:embed="rId2"/>
          <a:stretch>
            <a:fillRect/>
          </a:stretch>
        </p:blipFill>
        <p:spPr>
          <a:xfrm>
            <a:off x="3434715" y="3166110"/>
            <a:ext cx="5591175" cy="333375"/>
          </a:xfrm>
          <a:prstGeom prst="rect">
            <a:avLst/>
          </a:prstGeom>
        </p:spPr>
      </p:pic>
      <p:pic>
        <p:nvPicPr>
          <p:cNvPr id="6" name="图片 5"/>
          <p:cNvPicPr>
            <a:picLocks noChangeAspect="1"/>
          </p:cNvPicPr>
          <p:nvPr/>
        </p:nvPicPr>
        <p:blipFill>
          <a:blip r:embed="rId3"/>
          <a:stretch>
            <a:fillRect/>
          </a:stretch>
        </p:blipFill>
        <p:spPr>
          <a:xfrm>
            <a:off x="2602865" y="3886200"/>
            <a:ext cx="7734300" cy="65722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实验目的</a:t>
            </a:r>
            <a:endParaRPr lang="zh-CN" altLang="en-US"/>
          </a:p>
        </p:txBody>
      </p:sp>
      <p:sp>
        <p:nvSpPr>
          <p:cNvPr id="3" name="内容占位符 2"/>
          <p:cNvSpPr>
            <a:spLocks noGrp="1"/>
          </p:cNvSpPr>
          <p:nvPr>
            <p:ph idx="1"/>
          </p:nvPr>
        </p:nvSpPr>
        <p:spPr/>
        <p:txBody>
          <a:bodyPr/>
          <a:p>
            <a:r>
              <a:rPr lang="zh-CN" altLang="en-US"/>
              <a:t>实验目的</a:t>
            </a:r>
            <a:endParaRPr lang="zh-CN" altLang="en-US"/>
          </a:p>
          <a:p>
            <a:r>
              <a:rPr lang="zh-CN" altLang="en-US"/>
              <a:t>（1）掌握PC机中断处理系统的基本原理。</a:t>
            </a:r>
            <a:endParaRPr lang="zh-CN" altLang="en-US"/>
          </a:p>
          <a:p>
            <a:r>
              <a:rPr lang="zh-CN" altLang="en-US"/>
              <a:t>（2）学会编写中断服务程序。</a:t>
            </a:r>
            <a:endParaRPr lang="zh-CN" altLang="en-US"/>
          </a:p>
          <a:p>
            <a:r>
              <a:rPr lang="zh-CN" altLang="en-US"/>
              <a:t>实验重点</a:t>
            </a:r>
            <a:endParaRPr lang="zh-CN" altLang="en-US"/>
          </a:p>
          <a:p>
            <a:r>
              <a:rPr lang="zh-CN" altLang="en-US"/>
              <a:t>学会编写中断服务程序。</a:t>
            </a:r>
            <a:endParaRPr lang="zh-CN" altLang="en-US"/>
          </a:p>
          <a:p>
            <a:r>
              <a:rPr lang="zh-CN" altLang="en-US"/>
              <a:t>实验难点</a:t>
            </a:r>
            <a:endParaRPr lang="zh-CN" altLang="en-US"/>
          </a:p>
          <a:p>
            <a:r>
              <a:rPr lang="zh-CN" altLang="en-US"/>
              <a:t>中断触发之后，cpu硬件以及软件所做的中断处理。</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中断类型</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2166620" y="1517650"/>
            <a:ext cx="7858125" cy="425767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中断处理过程</a:t>
            </a:r>
            <a:endParaRPr lang="zh-CN" altLang="en-US"/>
          </a:p>
        </p:txBody>
      </p:sp>
      <p:sp>
        <p:nvSpPr>
          <p:cNvPr id="3" name="内容占位符 2"/>
          <p:cNvSpPr>
            <a:spLocks noGrp="1"/>
          </p:cNvSpPr>
          <p:nvPr>
            <p:ph idx="1"/>
          </p:nvPr>
        </p:nvSpPr>
        <p:spPr/>
        <p:txBody>
          <a:bodyPr/>
          <a:p>
            <a:endParaRPr lang="zh-CN" altLang="en-US"/>
          </a:p>
        </p:txBody>
      </p:sp>
      <p:pic>
        <p:nvPicPr>
          <p:cNvPr id="4" name="图片 3" descr="中断处理过程"/>
          <p:cNvPicPr>
            <a:picLocks noChangeAspect="1"/>
          </p:cNvPicPr>
          <p:nvPr/>
        </p:nvPicPr>
        <p:blipFill>
          <a:blip r:embed="rId1"/>
          <a:stretch>
            <a:fillRect/>
          </a:stretch>
        </p:blipFill>
        <p:spPr>
          <a:xfrm>
            <a:off x="3759200" y="442595"/>
            <a:ext cx="4250690" cy="627634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中断向量表</a:t>
            </a:r>
            <a:endParaRPr lang="zh-CN" altLang="en-US"/>
          </a:p>
        </p:txBody>
      </p:sp>
      <p:pic>
        <p:nvPicPr>
          <p:cNvPr id="6" name="内容占位符 5"/>
          <p:cNvPicPr>
            <a:picLocks noChangeAspect="1"/>
          </p:cNvPicPr>
          <p:nvPr>
            <p:ph idx="1"/>
          </p:nvPr>
        </p:nvPicPr>
        <p:blipFill>
          <a:blip r:embed="rId1"/>
          <a:stretch>
            <a:fillRect/>
          </a:stretch>
        </p:blipFill>
        <p:spPr>
          <a:xfrm>
            <a:off x="4537075" y="952500"/>
            <a:ext cx="3117215" cy="538861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8259</a:t>
            </a:r>
            <a:r>
              <a:t>芯片引脚图</a:t>
            </a:r>
          </a:p>
        </p:txBody>
      </p:sp>
      <p:pic>
        <p:nvPicPr>
          <p:cNvPr id="4" name="内容占位符 3"/>
          <p:cNvPicPr>
            <a:picLocks noChangeAspect="1"/>
          </p:cNvPicPr>
          <p:nvPr>
            <p:ph idx="1"/>
          </p:nvPr>
        </p:nvPicPr>
        <p:blipFill>
          <a:blip r:embed="rId1"/>
          <a:stretch>
            <a:fillRect/>
          </a:stretch>
        </p:blipFill>
        <p:spPr>
          <a:xfrm>
            <a:off x="4709795" y="1493520"/>
            <a:ext cx="2771775" cy="430530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8259A</a:t>
            </a:r>
            <a:r>
              <a:t>内部寄存器的访问方法</a:t>
            </a:r>
          </a:p>
        </p:txBody>
      </p:sp>
      <p:pic>
        <p:nvPicPr>
          <p:cNvPr id="4" name="内容占位符 3"/>
          <p:cNvPicPr>
            <a:picLocks noChangeAspect="1"/>
          </p:cNvPicPr>
          <p:nvPr>
            <p:ph idx="1"/>
          </p:nvPr>
        </p:nvPicPr>
        <p:blipFill>
          <a:blip r:embed="rId1"/>
          <a:stretch>
            <a:fillRect/>
          </a:stretch>
        </p:blipFill>
        <p:spPr>
          <a:xfrm>
            <a:off x="669925" y="1651000"/>
            <a:ext cx="10852150" cy="399034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PC/AT</a:t>
            </a:r>
            <a:r>
              <a:t>系统 </a:t>
            </a:r>
            <a:r>
              <a:rPr lang="en-US" altLang="zh-CN"/>
              <a:t>8259</a:t>
            </a:r>
            <a:r>
              <a:t>中断处理过程</a:t>
            </a:r>
          </a:p>
        </p:txBody>
      </p:sp>
      <p:pic>
        <p:nvPicPr>
          <p:cNvPr id="6" name="内容占位符 5"/>
          <p:cNvPicPr>
            <a:picLocks noChangeAspect="1"/>
          </p:cNvPicPr>
          <p:nvPr>
            <p:ph idx="1"/>
          </p:nvPr>
        </p:nvPicPr>
        <p:blipFill>
          <a:blip r:embed="rId1"/>
          <a:stretch>
            <a:fillRect/>
          </a:stretch>
        </p:blipFill>
        <p:spPr>
          <a:xfrm>
            <a:off x="2166620" y="969645"/>
            <a:ext cx="7858125" cy="535305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OCW1</a:t>
            </a:r>
            <a:endParaRPr lang="en-US" altLang="zh-CN"/>
          </a:p>
        </p:txBody>
      </p:sp>
      <p:pic>
        <p:nvPicPr>
          <p:cNvPr id="4" name="内容占位符 3"/>
          <p:cNvPicPr>
            <a:picLocks noChangeAspect="1"/>
          </p:cNvPicPr>
          <p:nvPr>
            <p:ph idx="1"/>
          </p:nvPr>
        </p:nvPicPr>
        <p:blipFill>
          <a:blip r:embed="rId1"/>
          <a:stretch>
            <a:fillRect/>
          </a:stretch>
        </p:blipFill>
        <p:spPr>
          <a:xfrm>
            <a:off x="669925" y="2245995"/>
            <a:ext cx="10852150" cy="280098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91"/>
</p:tagLst>
</file>

<file path=ppt/tags/tag14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9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9.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91"/>
  <p:tag name="KSO_WM_TEMPLATE_THUMBS_INDEX" val="1、4、7、8、9、10、11、12、13、14、15"/>
  <p:tag name="KSO_WM_TEMPLATE_MASTER_THUMB_INDEX" val="1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EMPLATE_CATEGORY" val="custom"/>
  <p:tag name="KSO_WM_TEMPLATE_INDEX" val="20202691"/>
</p:tagLst>
</file>

<file path=ppt/tags/tag151.xml><?xml version="1.0" encoding="utf-8"?>
<p:tagLst xmlns:p="http://schemas.openxmlformats.org/presentationml/2006/main">
  <p:tag name="KSO_WM_BEAUTIFY_FLAG" val="#wm#"/>
  <p:tag name="KSO_WM_TEMPLATE_CATEGORY" val="custom"/>
  <p:tag name="KSO_WM_TEMPLATE_INDEX" val="20202691"/>
</p:tagLst>
</file>

<file path=ppt/tags/tag152.xml><?xml version="1.0" encoding="utf-8"?>
<p:tagLst xmlns:p="http://schemas.openxmlformats.org/presentationml/2006/main">
  <p:tag name="KSO_WM_UNIT_PLACING_PICTURE_USER_VIEWPORT" val="{&quot;height&quot;:6705,&quot;width&quot;:12375}"/>
</p:tagLst>
</file>

<file path=ppt/tags/tag153.xml><?xml version="1.0" encoding="utf-8"?>
<p:tagLst xmlns:p="http://schemas.openxmlformats.org/presentationml/2006/main">
  <p:tag name="KSO_WM_BEAUTIFY_FLAG" val="#wm#"/>
  <p:tag name="KSO_WM_TEMPLATE_CATEGORY" val="custom"/>
  <p:tag name="KSO_WM_TEMPLATE_INDEX" val="20202691"/>
</p:tagLst>
</file>

<file path=ppt/tags/tag154.xml><?xml version="1.0" encoding="utf-8"?>
<p:tagLst xmlns:p="http://schemas.openxmlformats.org/presentationml/2006/main">
  <p:tag name="KSO_WM_BEAUTIFY_FLAG" val="#wm#"/>
  <p:tag name="KSO_WM_TEMPLATE_CATEGORY" val="custom"/>
  <p:tag name="KSO_WM_TEMPLATE_INDEX" val="20202691"/>
</p:tagLst>
</file>

<file path=ppt/tags/tag155.xml><?xml version="1.0" encoding="utf-8"?>
<p:tagLst xmlns:p="http://schemas.openxmlformats.org/presentationml/2006/main">
  <p:tag name="KSO_WM_BEAUTIFY_FLAG" val="#wm#"/>
  <p:tag name="KSO_WM_TEMPLATE_CATEGORY" val="custom"/>
  <p:tag name="KSO_WM_TEMPLATE_INDEX" val="20202691"/>
</p:tagLst>
</file>

<file path=ppt/tags/tag156.xml><?xml version="1.0" encoding="utf-8"?>
<p:tagLst xmlns:p="http://schemas.openxmlformats.org/presentationml/2006/main">
  <p:tag name="KSO_WM_BEAUTIFY_FLAG" val="#wm#"/>
  <p:tag name="KSO_WM_TEMPLATE_CATEGORY" val="custom"/>
  <p:tag name="KSO_WM_TEMPLATE_INDEX" val="20202691"/>
</p:tagLst>
</file>

<file path=ppt/tags/tag157.xml><?xml version="1.0" encoding="utf-8"?>
<p:tagLst xmlns:p="http://schemas.openxmlformats.org/presentationml/2006/main">
  <p:tag name="KSO_WM_BEAUTIFY_FLAG" val="#wm#"/>
  <p:tag name="KSO_WM_TEMPLATE_CATEGORY" val="custom"/>
  <p:tag name="KSO_WM_TEMPLATE_INDEX" val="20202691"/>
</p:tagLst>
</file>

<file path=ppt/tags/tag158.xml><?xml version="1.0" encoding="utf-8"?>
<p:tagLst xmlns:p="http://schemas.openxmlformats.org/presentationml/2006/main">
  <p:tag name="KSO_WM_BEAUTIFY_FLAG" val="#wm#"/>
  <p:tag name="KSO_WM_TEMPLATE_CATEGORY" val="custom"/>
  <p:tag name="KSO_WM_TEMPLATE_INDEX" val="20202691"/>
</p:tagLst>
</file>

<file path=ppt/tags/tag159.xml><?xml version="1.0" encoding="utf-8"?>
<p:tagLst xmlns:p="http://schemas.openxmlformats.org/presentationml/2006/main">
  <p:tag name="KSO_WM_BEAUTIFY_FLAG" val="#wm#"/>
  <p:tag name="KSO_WM_TEMPLATE_CATEGORY" val="custom"/>
  <p:tag name="KSO_WM_TEMPLATE_INDEX" val="2020269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2691"/>
</p:tagLst>
</file>

<file path=ppt/tags/tag161.xml><?xml version="1.0" encoding="utf-8"?>
<p:tagLst xmlns:p="http://schemas.openxmlformats.org/presentationml/2006/main">
  <p:tag name="KSO_WM_BEAUTIFY_FLAG" val="#wm#"/>
  <p:tag name="KSO_WM_TEMPLATE_CATEGORY" val="custom"/>
  <p:tag name="KSO_WM_TEMPLATE_INDEX" val="20202691"/>
</p:tagLst>
</file>

<file path=ppt/tags/tag162.xml><?xml version="1.0" encoding="utf-8"?>
<p:tagLst xmlns:p="http://schemas.openxmlformats.org/presentationml/2006/main">
  <p:tag name="KSO_WM_BEAUTIFY_FLAG" val="#wm#"/>
  <p:tag name="KSO_WM_TEMPLATE_CATEGORY" val="custom"/>
  <p:tag name="KSO_WM_TEMPLATE_INDEX" val="20202691"/>
</p:tagLst>
</file>

<file path=ppt/tags/tag163.xml><?xml version="1.0" encoding="utf-8"?>
<p:tagLst xmlns:p="http://schemas.openxmlformats.org/presentationml/2006/main">
  <p:tag name="KSO_WM_BEAUTIFY_FLAG" val="#wm#"/>
  <p:tag name="KSO_WM_TEMPLATE_CATEGORY" val="custom"/>
  <p:tag name="KSO_WM_TEMPLATE_INDEX" val="20202691"/>
</p:tagLst>
</file>

<file path=ppt/tags/tag164.xml><?xml version="1.0" encoding="utf-8"?>
<p:tagLst xmlns:p="http://schemas.openxmlformats.org/presentationml/2006/main">
  <p:tag name="KSO_WM_BEAUTIFY_FLAG" val="#wm#"/>
  <p:tag name="KSO_WM_TEMPLATE_CATEGORY" val="custom"/>
  <p:tag name="KSO_WM_TEMPLATE_INDEX" val="20202691"/>
</p:tagLst>
</file>

<file path=ppt/tags/tag165.xml><?xml version="1.0" encoding="utf-8"?>
<p:tagLst xmlns:p="http://schemas.openxmlformats.org/presentationml/2006/main">
  <p:tag name="KSO_WM_BEAUTIFY_FLAG" val="#wm#"/>
  <p:tag name="KSO_WM_TEMPLATE_CATEGORY" val="custom"/>
  <p:tag name="KSO_WM_TEMPLATE_INDEX" val="20202691"/>
</p:tagLst>
</file>

<file path=ppt/tags/tag166.xml><?xml version="1.0" encoding="utf-8"?>
<p:tagLst xmlns:p="http://schemas.openxmlformats.org/presentationml/2006/main">
  <p:tag name="KSO_WM_BEAUTIFY_FLAG" val="#wm#"/>
  <p:tag name="KSO_WM_TEMPLATE_CATEGORY" val="custom"/>
  <p:tag name="KSO_WM_TEMPLATE_INDEX" val="2020269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Office 主题​​">
  <a:themeElements>
    <a:clrScheme name="自定义 104">
      <a:dk1>
        <a:srgbClr val="000000"/>
      </a:dk1>
      <a:lt1>
        <a:srgbClr val="FFFFFF"/>
      </a:lt1>
      <a:dk2>
        <a:srgbClr val="E4EBF3"/>
      </a:dk2>
      <a:lt2>
        <a:srgbClr val="FFFFFF"/>
      </a:lt2>
      <a:accent1>
        <a:srgbClr val="5C88BB"/>
      </a:accent1>
      <a:accent2>
        <a:srgbClr val="329AC1"/>
      </a:accent2>
      <a:accent3>
        <a:srgbClr val="33AAB9"/>
      </a:accent3>
      <a:accent4>
        <a:srgbClr val="35B4A1"/>
      </a:accent4>
      <a:accent5>
        <a:srgbClr val="56BA82"/>
      </a:accent5>
      <a:accent6>
        <a:srgbClr val="8DBC63"/>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Words>
  <Application>WPS 演示</Application>
  <PresentationFormat>宽屏</PresentationFormat>
  <Paragraphs>70</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微软雅黑</vt:lpstr>
      <vt:lpstr>汉仪乐喵体W</vt:lpstr>
      <vt:lpstr>幼圆</vt:lpstr>
      <vt:lpstr>Arial Unicode MS</vt:lpstr>
      <vt:lpstr>Calibri</vt:lpstr>
      <vt:lpstr>Office 主题​​</vt:lpstr>
      <vt:lpstr>系统中断</vt:lpstr>
      <vt:lpstr>实验目的</vt:lpstr>
      <vt:lpstr>中断类型</vt:lpstr>
      <vt:lpstr>中断处理过程</vt:lpstr>
      <vt:lpstr>中断向量表</vt:lpstr>
      <vt:lpstr>8259芯片引脚图</vt:lpstr>
      <vt:lpstr>8259A内部寄存器的访问方法</vt:lpstr>
      <vt:lpstr>PC/AT系统 8259中断处理过程</vt:lpstr>
      <vt:lpstr>OCW1</vt:lpstr>
      <vt:lpstr>OCW2</vt:lpstr>
      <vt:lpstr>8259A中断处理过程</vt:lpstr>
      <vt:lpstr>中断服务过程</vt:lpstr>
      <vt:lpstr>PowerPoint 演示文稿</vt:lpstr>
      <vt:lpstr>中断服务程序</vt:lpstr>
      <vt:lpstr>将书写好的中断服务程序的入口地址值设置到对应的中断向量表中去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张旭</cp:lastModifiedBy>
  <cp:revision>17</cp:revision>
  <dcterms:created xsi:type="dcterms:W3CDTF">2020-12-14T03:22:00Z</dcterms:created>
  <dcterms:modified xsi:type="dcterms:W3CDTF">2020-12-14T08:27:55Z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