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3"/>
  </p:notesMasterIdLst>
  <p:handoutMasterIdLst>
    <p:handoutMasterId r:id="rId34"/>
  </p:handoutMasterIdLst>
  <p:sldIdLst>
    <p:sldId id="256" r:id="rId2"/>
    <p:sldId id="257" r:id="rId3"/>
    <p:sldId id="258" r:id="rId4"/>
    <p:sldId id="278" r:id="rId5"/>
    <p:sldId id="279" r:id="rId6"/>
    <p:sldId id="280" r:id="rId7"/>
    <p:sldId id="263" r:id="rId8"/>
    <p:sldId id="277" r:id="rId9"/>
    <p:sldId id="295" r:id="rId10"/>
    <p:sldId id="264" r:id="rId11"/>
    <p:sldId id="292" r:id="rId12"/>
    <p:sldId id="281" r:id="rId13"/>
    <p:sldId id="265" r:id="rId14"/>
    <p:sldId id="267" r:id="rId15"/>
    <p:sldId id="268" r:id="rId16"/>
    <p:sldId id="282" r:id="rId17"/>
    <p:sldId id="269" r:id="rId18"/>
    <p:sldId id="296" r:id="rId19"/>
    <p:sldId id="283" r:id="rId20"/>
    <p:sldId id="270" r:id="rId21"/>
    <p:sldId id="284" r:id="rId22"/>
    <p:sldId id="297" r:id="rId23"/>
    <p:sldId id="286" r:id="rId24"/>
    <p:sldId id="287" r:id="rId25"/>
    <p:sldId id="294" r:id="rId26"/>
    <p:sldId id="288" r:id="rId27"/>
    <p:sldId id="289" r:id="rId28"/>
    <p:sldId id="290" r:id="rId29"/>
    <p:sldId id="293" r:id="rId30"/>
    <p:sldId id="272" r:id="rId31"/>
    <p:sldId id="273"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p15:clr>
            <a:srgbClr val="A4A3A4"/>
          </p15:clr>
        </p15:guide>
        <p15:guide id="2" pos="2880">
          <p15:clr>
            <a:srgbClr val="A4A3A4"/>
          </p15:clr>
        </p15:guide>
      </p15:sldGuideLst>
    </p:ext>
    <p:ext uri="{2D200454-40CA-4A62-9FC3-DE9A4176ACB9}">
      <p15:notesGuideLst xmlns:p15="http://schemas.microsoft.com/office/powerpoint/2012/main">
        <p15:guide id="1" orient="horz" pos="284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75644" autoAdjust="0"/>
  </p:normalViewPr>
  <p:slideViewPr>
    <p:cSldViewPr>
      <p:cViewPr varScale="1">
        <p:scale>
          <a:sx n="70" d="100"/>
          <a:sy n="70" d="100"/>
        </p:scale>
        <p:origin x="648" y="72"/>
      </p:cViewPr>
      <p:guideLst>
        <p:guide orient="horz" pos="2136"/>
        <p:guide pos="2880"/>
      </p:guideLst>
    </p:cSldViewPr>
  </p:slideViewPr>
  <p:notesTextViewPr>
    <p:cViewPr>
      <p:scale>
        <a:sx n="100" d="100"/>
        <a:sy n="100" d="100"/>
      </p:scale>
      <p:origin x="0" y="0"/>
    </p:cViewPr>
  </p:notesTextViewPr>
  <p:notesViewPr>
    <p:cSldViewPr>
      <p:cViewPr varScale="1">
        <p:scale>
          <a:sx n="68" d="100"/>
          <a:sy n="68" d="100"/>
        </p:scale>
        <p:origin x="-3336" y="-108"/>
      </p:cViewPr>
      <p:guideLst>
        <p:guide orient="horz" pos="2849"/>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FF3B3EC-C703-4E7D-A40D-641EB713E6AC}" type="doc">
      <dgm:prSet loTypeId="urn:microsoft.com/office/officeart/2005/8/layout/hierarchy2#1" loCatId="hierarchy" qsTypeId="urn:microsoft.com/office/officeart/2005/8/quickstyle/simple3#1" qsCatId="simple" csTypeId="urn:microsoft.com/office/officeart/2005/8/colors/accent1_2#1" csCatId="accent1" phldr="1"/>
      <dgm:spPr/>
      <dgm:t>
        <a:bodyPr/>
        <a:lstStyle/>
        <a:p>
          <a:endParaRPr lang="zh-CN" altLang="en-US"/>
        </a:p>
      </dgm:t>
    </dgm:pt>
    <dgm:pt modelId="{AF41CE52-E309-46DB-8246-01A7F7FC25B1}">
      <dgm:prSet custT="1"/>
      <dgm:spPr/>
      <dgm:t>
        <a:bodyPr/>
        <a:lstStyle/>
        <a:p>
          <a:pPr rtl="0"/>
          <a:r>
            <a:rPr lang="zh-CN" sz="1600" b="1" dirty="0"/>
            <a:t>存储管理</a:t>
          </a:r>
          <a:endParaRPr lang="en-US" altLang="zh-CN" sz="1600" b="1" dirty="0"/>
        </a:p>
        <a:p>
          <a:pPr rtl="0"/>
          <a:r>
            <a:rPr lang="zh-CN" altLang="en-US" sz="1600" b="1" dirty="0"/>
            <a:t>（内存）</a:t>
          </a:r>
          <a:r>
            <a:rPr lang="zh-CN" sz="1600" b="1" dirty="0"/>
            <a:t> </a:t>
          </a:r>
          <a:endParaRPr lang="en-US" sz="1600" b="1" dirty="0"/>
        </a:p>
      </dgm:t>
    </dgm:pt>
    <dgm:pt modelId="{F070FE29-FD29-417C-8473-0BDDAFB8C94A}" type="parTrans" cxnId="{C79DA050-81DE-4F3A-8558-C0ACCABEF10D}">
      <dgm:prSet/>
      <dgm:spPr/>
      <dgm:t>
        <a:bodyPr/>
        <a:lstStyle/>
        <a:p>
          <a:endParaRPr lang="zh-CN" altLang="en-US" sz="1600"/>
        </a:p>
      </dgm:t>
    </dgm:pt>
    <dgm:pt modelId="{397E0BAB-501F-4254-A2F1-84041F3FE78F}" type="sibTrans" cxnId="{C79DA050-81DE-4F3A-8558-C0ACCABEF10D}">
      <dgm:prSet/>
      <dgm:spPr/>
      <dgm:t>
        <a:bodyPr/>
        <a:lstStyle/>
        <a:p>
          <a:endParaRPr lang="zh-CN" altLang="en-US" sz="1600"/>
        </a:p>
      </dgm:t>
    </dgm:pt>
    <dgm:pt modelId="{9DEE1526-AE82-43EB-834E-AC14F819F026}">
      <dgm:prSet custT="1"/>
      <dgm:spPr/>
      <dgm:t>
        <a:bodyPr/>
        <a:lstStyle/>
        <a:p>
          <a:pPr rtl="0"/>
          <a:r>
            <a:rPr lang="zh-CN" altLang="en-US" sz="1600" b="1" dirty="0"/>
            <a:t>连续分配</a:t>
          </a:r>
          <a:endParaRPr lang="en-US" sz="1600" b="1" dirty="0"/>
        </a:p>
      </dgm:t>
    </dgm:pt>
    <dgm:pt modelId="{3E1540B4-1AB6-4120-ADE1-7193191BBB6B}" type="parTrans" cxnId="{687CF8D2-897C-4AB5-BEE4-80E474B97B88}">
      <dgm:prSet custT="1"/>
      <dgm:spPr/>
      <dgm:t>
        <a:bodyPr/>
        <a:lstStyle/>
        <a:p>
          <a:endParaRPr lang="zh-CN" altLang="en-US" sz="1600"/>
        </a:p>
      </dgm:t>
    </dgm:pt>
    <dgm:pt modelId="{96C489CA-A120-48B3-9E40-E52FF0289E44}" type="sibTrans" cxnId="{687CF8D2-897C-4AB5-BEE4-80E474B97B88}">
      <dgm:prSet/>
      <dgm:spPr/>
      <dgm:t>
        <a:bodyPr/>
        <a:lstStyle/>
        <a:p>
          <a:endParaRPr lang="zh-CN" altLang="en-US" sz="1600"/>
        </a:p>
      </dgm:t>
    </dgm:pt>
    <dgm:pt modelId="{7253FF84-FB4E-48CB-96BC-1190F7AB0B0B}">
      <dgm:prSet custT="1"/>
      <dgm:spPr/>
      <dgm:t>
        <a:bodyPr/>
        <a:lstStyle/>
        <a:p>
          <a:pPr rtl="0"/>
          <a:r>
            <a:rPr lang="zh-CN" altLang="en-US" sz="1600" b="1" dirty="0"/>
            <a:t>动态分区分配</a:t>
          </a:r>
          <a:endParaRPr lang="en-US" altLang="zh-CN" sz="1600" b="1" dirty="0"/>
        </a:p>
      </dgm:t>
    </dgm:pt>
    <dgm:pt modelId="{CC10C711-8212-48CD-8FDA-783E1CFB3E11}" type="parTrans" cxnId="{34A4B6DC-451E-490B-8C59-C3288ADD1510}">
      <dgm:prSet custT="1"/>
      <dgm:spPr/>
      <dgm:t>
        <a:bodyPr/>
        <a:lstStyle/>
        <a:p>
          <a:endParaRPr lang="zh-CN" altLang="en-US" sz="1600"/>
        </a:p>
      </dgm:t>
    </dgm:pt>
    <dgm:pt modelId="{A554E32D-5502-4A20-B4CF-8FAFFC33AFAD}" type="sibTrans" cxnId="{34A4B6DC-451E-490B-8C59-C3288ADD1510}">
      <dgm:prSet/>
      <dgm:spPr/>
      <dgm:t>
        <a:bodyPr/>
        <a:lstStyle/>
        <a:p>
          <a:endParaRPr lang="zh-CN" altLang="en-US" sz="1600"/>
        </a:p>
      </dgm:t>
    </dgm:pt>
    <dgm:pt modelId="{FA1F6EBC-DD1F-4535-9C1A-3009713358BD}">
      <dgm:prSet custT="1"/>
      <dgm:spPr/>
      <dgm:t>
        <a:bodyPr/>
        <a:lstStyle/>
        <a:p>
          <a:pPr rtl="0"/>
          <a:r>
            <a:rPr lang="zh-CN" altLang="en-US" sz="1600" b="1" dirty="0"/>
            <a:t>基本分页</a:t>
          </a:r>
          <a:endParaRPr lang="en-US" sz="1600" b="1" dirty="0"/>
        </a:p>
      </dgm:t>
    </dgm:pt>
    <dgm:pt modelId="{6F9F893A-7830-4838-8F77-A896266DC689}" type="parTrans" cxnId="{B6358DF1-A214-4D4B-8691-BF7B5755FA3F}">
      <dgm:prSet custT="1"/>
      <dgm:spPr/>
      <dgm:t>
        <a:bodyPr/>
        <a:lstStyle/>
        <a:p>
          <a:endParaRPr lang="zh-CN" altLang="en-US" sz="1600"/>
        </a:p>
      </dgm:t>
    </dgm:pt>
    <dgm:pt modelId="{08387EA4-784B-413B-ABCB-F03EAE1BE922}" type="sibTrans" cxnId="{B6358DF1-A214-4D4B-8691-BF7B5755FA3F}">
      <dgm:prSet/>
      <dgm:spPr/>
      <dgm:t>
        <a:bodyPr/>
        <a:lstStyle/>
        <a:p>
          <a:endParaRPr lang="zh-CN" altLang="en-US" sz="1600"/>
        </a:p>
      </dgm:t>
    </dgm:pt>
    <dgm:pt modelId="{2F18E6F9-81D1-47A8-A6B6-820203315716}">
      <dgm:prSet custT="1"/>
      <dgm:spPr/>
      <dgm:t>
        <a:bodyPr/>
        <a:lstStyle/>
        <a:p>
          <a:pPr rtl="0"/>
          <a:r>
            <a:rPr lang="zh-CN" altLang="en-US" sz="1600" b="1" dirty="0"/>
            <a:t>基本分段</a:t>
          </a:r>
          <a:endParaRPr lang="en-US" sz="1600" b="1" dirty="0"/>
        </a:p>
      </dgm:t>
    </dgm:pt>
    <dgm:pt modelId="{82149463-9413-415F-B810-AF338F649E0A}" type="parTrans" cxnId="{A5B42454-8CC1-4546-AC11-7F196B8CE18D}">
      <dgm:prSet custT="1"/>
      <dgm:spPr/>
      <dgm:t>
        <a:bodyPr/>
        <a:lstStyle/>
        <a:p>
          <a:endParaRPr lang="zh-CN" altLang="en-US" sz="1600"/>
        </a:p>
      </dgm:t>
    </dgm:pt>
    <dgm:pt modelId="{FC318E9F-C317-47FB-BCC3-E3C7B25E26A4}" type="sibTrans" cxnId="{A5B42454-8CC1-4546-AC11-7F196B8CE18D}">
      <dgm:prSet/>
      <dgm:spPr/>
      <dgm:t>
        <a:bodyPr/>
        <a:lstStyle/>
        <a:p>
          <a:endParaRPr lang="zh-CN" altLang="en-US" sz="1600"/>
        </a:p>
      </dgm:t>
    </dgm:pt>
    <dgm:pt modelId="{01A9872D-4CE2-4262-B3FB-995ABCCF6276}">
      <dgm:prSet custT="1"/>
      <dgm:spPr/>
      <dgm:t>
        <a:bodyPr/>
        <a:lstStyle/>
        <a:p>
          <a:pPr rtl="0"/>
          <a:r>
            <a:rPr lang="zh-CN" altLang="en-US" sz="1600" b="1" dirty="0"/>
            <a:t>段页式</a:t>
          </a:r>
          <a:endParaRPr lang="en-US" sz="1600" b="1" dirty="0"/>
        </a:p>
      </dgm:t>
    </dgm:pt>
    <dgm:pt modelId="{02EBD7BC-FC6B-4220-8606-CEA1FE1C4323}" type="parTrans" cxnId="{05B76042-1F8F-4C33-9715-E2CE3FB2F2BC}">
      <dgm:prSet custT="1"/>
      <dgm:spPr/>
      <dgm:t>
        <a:bodyPr/>
        <a:lstStyle/>
        <a:p>
          <a:endParaRPr lang="zh-CN" altLang="en-US" sz="1600"/>
        </a:p>
      </dgm:t>
    </dgm:pt>
    <dgm:pt modelId="{2F54E72B-700F-4761-882D-ECB264F31852}" type="sibTrans" cxnId="{05B76042-1F8F-4C33-9715-E2CE3FB2F2BC}">
      <dgm:prSet/>
      <dgm:spPr/>
      <dgm:t>
        <a:bodyPr/>
        <a:lstStyle/>
        <a:p>
          <a:endParaRPr lang="zh-CN" altLang="en-US" sz="1600"/>
        </a:p>
      </dgm:t>
    </dgm:pt>
    <dgm:pt modelId="{2482A973-9F22-4082-BBC3-0D8F824A6EAB}">
      <dgm:prSet custT="1"/>
      <dgm:spPr/>
      <dgm:t>
        <a:bodyPr/>
        <a:lstStyle/>
        <a:p>
          <a:pPr rtl="0"/>
          <a:r>
            <a:rPr lang="zh-CN" altLang="en-US" sz="1600" b="1" dirty="0">
              <a:solidFill>
                <a:schemeClr val="tx1"/>
              </a:solidFill>
            </a:rPr>
            <a:t>请求分段</a:t>
          </a:r>
        </a:p>
      </dgm:t>
    </dgm:pt>
    <dgm:pt modelId="{163D8220-91E2-4B7E-83D3-514BC2663723}" type="parTrans" cxnId="{2A7DBE13-35DF-48F7-8E03-1A9BA8D5C826}">
      <dgm:prSet custT="1"/>
      <dgm:spPr/>
      <dgm:t>
        <a:bodyPr/>
        <a:lstStyle/>
        <a:p>
          <a:endParaRPr lang="zh-CN" altLang="en-US" sz="1600"/>
        </a:p>
      </dgm:t>
    </dgm:pt>
    <dgm:pt modelId="{066E2CD2-04F0-492F-8621-D05B53229DE2}" type="sibTrans" cxnId="{2A7DBE13-35DF-48F7-8E03-1A9BA8D5C826}">
      <dgm:prSet/>
      <dgm:spPr/>
      <dgm:t>
        <a:bodyPr/>
        <a:lstStyle/>
        <a:p>
          <a:endParaRPr lang="zh-CN" altLang="en-US" sz="1600"/>
        </a:p>
      </dgm:t>
    </dgm:pt>
    <dgm:pt modelId="{BC326A9E-492A-4D86-B88B-C9394BB0BF26}">
      <dgm:prSet custT="1"/>
      <dgm:spPr/>
      <dgm:t>
        <a:bodyPr/>
        <a:lstStyle/>
        <a:p>
          <a:pPr rtl="0"/>
          <a:r>
            <a:rPr lang="zh-CN" altLang="en-US" sz="1600" b="1" dirty="0"/>
            <a:t>单一连续</a:t>
          </a:r>
          <a:endParaRPr lang="en-US" sz="1600" b="1" dirty="0"/>
        </a:p>
      </dgm:t>
    </dgm:pt>
    <dgm:pt modelId="{6371CC32-BBC3-4D2D-AFB6-DBEEE7263B81}" type="parTrans" cxnId="{F0335611-EC61-4FB8-A1E7-569C8A29CE7C}">
      <dgm:prSet custT="1"/>
      <dgm:spPr/>
      <dgm:t>
        <a:bodyPr/>
        <a:lstStyle/>
        <a:p>
          <a:endParaRPr lang="zh-CN" altLang="en-US" sz="1600"/>
        </a:p>
      </dgm:t>
    </dgm:pt>
    <dgm:pt modelId="{8700C3B6-EA17-4387-A5AF-112B1BC5B40C}" type="sibTrans" cxnId="{F0335611-EC61-4FB8-A1E7-569C8A29CE7C}">
      <dgm:prSet/>
      <dgm:spPr/>
      <dgm:t>
        <a:bodyPr/>
        <a:lstStyle/>
        <a:p>
          <a:endParaRPr lang="zh-CN" altLang="en-US" sz="1600"/>
        </a:p>
      </dgm:t>
    </dgm:pt>
    <dgm:pt modelId="{5A8D4958-71C3-4D35-98E9-2644BCE4F8AB}">
      <dgm:prSet custT="1"/>
      <dgm:spPr/>
      <dgm:t>
        <a:bodyPr/>
        <a:lstStyle/>
        <a:p>
          <a:pPr rtl="0"/>
          <a:r>
            <a:rPr lang="zh-CN" altLang="en-US" sz="1600" b="1" dirty="0"/>
            <a:t>伙伴系统</a:t>
          </a:r>
          <a:endParaRPr lang="en-US" sz="1600" b="1" dirty="0"/>
        </a:p>
      </dgm:t>
    </dgm:pt>
    <dgm:pt modelId="{27591811-D76F-4FAE-AFC6-C7B8EA5D0CEB}" type="parTrans" cxnId="{D69BEB49-716A-4784-9EBC-688500FA84D2}">
      <dgm:prSet custT="1"/>
      <dgm:spPr/>
      <dgm:t>
        <a:bodyPr/>
        <a:lstStyle/>
        <a:p>
          <a:endParaRPr lang="zh-CN" altLang="en-US" sz="1600"/>
        </a:p>
      </dgm:t>
    </dgm:pt>
    <dgm:pt modelId="{4FC9F918-8823-4D64-BC35-7AB55AB00DEC}" type="sibTrans" cxnId="{D69BEB49-716A-4784-9EBC-688500FA84D2}">
      <dgm:prSet/>
      <dgm:spPr/>
      <dgm:t>
        <a:bodyPr/>
        <a:lstStyle/>
        <a:p>
          <a:endParaRPr lang="zh-CN" altLang="en-US" sz="1600"/>
        </a:p>
      </dgm:t>
    </dgm:pt>
    <dgm:pt modelId="{89BF7F13-C669-4C5C-9A0E-1E20D68364B6}">
      <dgm:prSet custT="1"/>
      <dgm:spPr/>
      <dgm:t>
        <a:bodyPr/>
        <a:lstStyle/>
        <a:p>
          <a:pPr rtl="0"/>
          <a:r>
            <a:rPr lang="zh-CN" altLang="en-US" sz="1600" b="1" dirty="0"/>
            <a:t>不等大小</a:t>
          </a:r>
          <a:endParaRPr lang="en-US" sz="1600" b="1" dirty="0"/>
        </a:p>
      </dgm:t>
    </dgm:pt>
    <dgm:pt modelId="{946905D8-28D4-444E-B537-968430CEB415}" type="sibTrans" cxnId="{4E1DBDD4-34D0-4FE4-8437-C551CAE1F522}">
      <dgm:prSet/>
      <dgm:spPr/>
      <dgm:t>
        <a:bodyPr/>
        <a:lstStyle/>
        <a:p>
          <a:endParaRPr lang="zh-CN" altLang="en-US" sz="1600"/>
        </a:p>
      </dgm:t>
    </dgm:pt>
    <dgm:pt modelId="{3EA4D40E-A466-47FE-8D4B-729D0C300FE9}" type="parTrans" cxnId="{4E1DBDD4-34D0-4FE4-8437-C551CAE1F522}">
      <dgm:prSet custT="1"/>
      <dgm:spPr/>
      <dgm:t>
        <a:bodyPr/>
        <a:lstStyle/>
        <a:p>
          <a:endParaRPr lang="zh-CN" altLang="en-US" sz="1600"/>
        </a:p>
      </dgm:t>
    </dgm:pt>
    <dgm:pt modelId="{F56484FD-AA82-46AA-94AB-F836CB6C01B3}">
      <dgm:prSet custT="1"/>
      <dgm:spPr/>
      <dgm:t>
        <a:bodyPr/>
        <a:lstStyle/>
        <a:p>
          <a:pPr rtl="0"/>
          <a:r>
            <a:rPr lang="zh-CN" altLang="en-US" sz="1600" b="1" dirty="0"/>
            <a:t>等大小</a:t>
          </a:r>
          <a:endParaRPr lang="en-US" sz="1600" b="1" dirty="0"/>
        </a:p>
      </dgm:t>
    </dgm:pt>
    <dgm:pt modelId="{3C83D3BF-1CE2-4A6B-B8D8-C4BEA3F4FC3A}" type="sibTrans" cxnId="{B8EB5A55-D859-4587-A8C8-F863B38B7F9D}">
      <dgm:prSet/>
      <dgm:spPr/>
      <dgm:t>
        <a:bodyPr/>
        <a:lstStyle/>
        <a:p>
          <a:endParaRPr lang="zh-CN" altLang="en-US" sz="1600"/>
        </a:p>
      </dgm:t>
    </dgm:pt>
    <dgm:pt modelId="{92B69959-9244-422E-895D-515E97696A17}" type="parTrans" cxnId="{B8EB5A55-D859-4587-A8C8-F863B38B7F9D}">
      <dgm:prSet custT="1"/>
      <dgm:spPr/>
      <dgm:t>
        <a:bodyPr/>
        <a:lstStyle/>
        <a:p>
          <a:endParaRPr lang="zh-CN" altLang="en-US" sz="1600"/>
        </a:p>
      </dgm:t>
    </dgm:pt>
    <dgm:pt modelId="{B455A2E0-5C94-4275-B237-F24711257522}">
      <dgm:prSet custT="1"/>
      <dgm:spPr/>
      <dgm:t>
        <a:bodyPr/>
        <a:lstStyle/>
        <a:p>
          <a:pPr rtl="0"/>
          <a:r>
            <a:rPr lang="zh-CN" altLang="en-US" sz="1600" b="1" dirty="0"/>
            <a:t>首次适应</a:t>
          </a:r>
          <a:endParaRPr lang="en-US" sz="1600" b="1" dirty="0"/>
        </a:p>
      </dgm:t>
    </dgm:pt>
    <dgm:pt modelId="{022FBBE3-85F0-43AC-A621-ACC9FAAEEAB0}" type="sibTrans" cxnId="{F9ABC750-980F-42B8-9E27-3FBDB0318158}">
      <dgm:prSet/>
      <dgm:spPr/>
      <dgm:t>
        <a:bodyPr/>
        <a:lstStyle/>
        <a:p>
          <a:endParaRPr lang="zh-CN" altLang="en-US" sz="1600"/>
        </a:p>
      </dgm:t>
    </dgm:pt>
    <dgm:pt modelId="{90D1C841-8CC1-4F63-9DAB-A834B32236C5}" type="parTrans" cxnId="{F9ABC750-980F-42B8-9E27-3FBDB0318158}">
      <dgm:prSet custT="1"/>
      <dgm:spPr/>
      <dgm:t>
        <a:bodyPr/>
        <a:lstStyle/>
        <a:p>
          <a:endParaRPr lang="zh-CN" altLang="en-US" sz="1600"/>
        </a:p>
      </dgm:t>
    </dgm:pt>
    <dgm:pt modelId="{F452A722-723B-4995-921A-37D15484FF90}">
      <dgm:prSet custT="1"/>
      <dgm:spPr/>
      <dgm:t>
        <a:bodyPr/>
        <a:lstStyle/>
        <a:p>
          <a:pPr rtl="0"/>
          <a:r>
            <a:rPr lang="zh-CN" altLang="en-US" sz="1600" b="1" dirty="0"/>
            <a:t>循环首次适应</a:t>
          </a:r>
          <a:endParaRPr lang="en-US" sz="1600" b="1" dirty="0"/>
        </a:p>
      </dgm:t>
    </dgm:pt>
    <dgm:pt modelId="{D206E733-7294-4641-AAC6-96B5B044DD7D}" type="parTrans" cxnId="{DDCF43B8-B245-40D2-A305-7BDA7A78C1D4}">
      <dgm:prSet custT="1"/>
      <dgm:spPr/>
      <dgm:t>
        <a:bodyPr/>
        <a:lstStyle/>
        <a:p>
          <a:endParaRPr lang="zh-CN" altLang="en-US" sz="500"/>
        </a:p>
      </dgm:t>
    </dgm:pt>
    <dgm:pt modelId="{23F30458-51C8-4E18-BBBD-D9E9D9A331D6}" type="sibTrans" cxnId="{DDCF43B8-B245-40D2-A305-7BDA7A78C1D4}">
      <dgm:prSet/>
      <dgm:spPr/>
      <dgm:t>
        <a:bodyPr/>
        <a:lstStyle/>
        <a:p>
          <a:endParaRPr lang="zh-CN" altLang="en-US" sz="1800"/>
        </a:p>
      </dgm:t>
    </dgm:pt>
    <dgm:pt modelId="{31555820-FA06-4722-88BC-0C2EC06EBCCE}">
      <dgm:prSet custT="1"/>
      <dgm:spPr/>
      <dgm:t>
        <a:bodyPr/>
        <a:lstStyle/>
        <a:p>
          <a:pPr rtl="0"/>
          <a:r>
            <a:rPr lang="zh-CN" altLang="en-US" sz="1600" b="1" dirty="0"/>
            <a:t>最佳适应</a:t>
          </a:r>
          <a:endParaRPr lang="en-US" sz="1600" b="1" dirty="0"/>
        </a:p>
      </dgm:t>
    </dgm:pt>
    <dgm:pt modelId="{6A417434-C65C-4278-BC19-A47311715270}" type="parTrans" cxnId="{A35051A4-3926-4B2C-A41A-7D3CE5297724}">
      <dgm:prSet custT="1"/>
      <dgm:spPr/>
      <dgm:t>
        <a:bodyPr/>
        <a:lstStyle/>
        <a:p>
          <a:endParaRPr lang="zh-CN" altLang="en-US" sz="500"/>
        </a:p>
      </dgm:t>
    </dgm:pt>
    <dgm:pt modelId="{243CDD3C-4701-4C4F-91CC-2746C48A9DE8}" type="sibTrans" cxnId="{A35051A4-3926-4B2C-A41A-7D3CE5297724}">
      <dgm:prSet/>
      <dgm:spPr/>
      <dgm:t>
        <a:bodyPr/>
        <a:lstStyle/>
        <a:p>
          <a:endParaRPr lang="zh-CN" altLang="en-US" sz="1800"/>
        </a:p>
      </dgm:t>
    </dgm:pt>
    <dgm:pt modelId="{038C5A3C-C5C3-4352-BCE7-3609A3D7B0D5}">
      <dgm:prSet custT="1"/>
      <dgm:spPr/>
      <dgm:t>
        <a:bodyPr/>
        <a:lstStyle/>
        <a:p>
          <a:pPr rtl="0"/>
          <a:r>
            <a:rPr lang="zh-CN" altLang="en-US" sz="1600" b="1" dirty="0"/>
            <a:t>最坏适应</a:t>
          </a:r>
          <a:endParaRPr lang="en-US" sz="1600" b="1" dirty="0"/>
        </a:p>
      </dgm:t>
    </dgm:pt>
    <dgm:pt modelId="{3208CAF7-74D3-4B58-AB02-E003C478589E}" type="parTrans" cxnId="{76F3100F-1491-4A52-AA37-666E7022A781}">
      <dgm:prSet custT="1"/>
      <dgm:spPr/>
      <dgm:t>
        <a:bodyPr/>
        <a:lstStyle/>
        <a:p>
          <a:endParaRPr lang="zh-CN" altLang="en-US" sz="500"/>
        </a:p>
      </dgm:t>
    </dgm:pt>
    <dgm:pt modelId="{CF9E1AB1-72D3-472E-9A45-A607482C1AA0}" type="sibTrans" cxnId="{76F3100F-1491-4A52-AA37-666E7022A781}">
      <dgm:prSet/>
      <dgm:spPr/>
      <dgm:t>
        <a:bodyPr/>
        <a:lstStyle/>
        <a:p>
          <a:endParaRPr lang="zh-CN" altLang="en-US" sz="1800"/>
        </a:p>
      </dgm:t>
    </dgm:pt>
    <dgm:pt modelId="{DC2196CC-005F-4BBC-8CE2-1E8710E62F60}">
      <dgm:prSet custT="1"/>
      <dgm:spPr/>
      <dgm:t>
        <a:bodyPr/>
        <a:lstStyle/>
        <a:p>
          <a:pPr rtl="0"/>
          <a:r>
            <a:rPr lang="zh-CN" altLang="en-US" sz="1600" b="1" dirty="0"/>
            <a:t>快速适应</a:t>
          </a:r>
          <a:endParaRPr lang="en-US" sz="1600" b="1" dirty="0"/>
        </a:p>
      </dgm:t>
    </dgm:pt>
    <dgm:pt modelId="{71548F58-A04E-4FCE-86C2-17D6AD3287F6}" type="parTrans" cxnId="{1F40215B-2219-420D-B752-2AEF05524766}">
      <dgm:prSet custT="1"/>
      <dgm:spPr/>
      <dgm:t>
        <a:bodyPr/>
        <a:lstStyle/>
        <a:p>
          <a:endParaRPr lang="zh-CN" altLang="en-US" sz="500"/>
        </a:p>
      </dgm:t>
    </dgm:pt>
    <dgm:pt modelId="{BC8E330F-3E25-4068-8E2C-F44D82AB1A85}" type="sibTrans" cxnId="{1F40215B-2219-420D-B752-2AEF05524766}">
      <dgm:prSet/>
      <dgm:spPr/>
      <dgm:t>
        <a:bodyPr/>
        <a:lstStyle/>
        <a:p>
          <a:endParaRPr lang="zh-CN" altLang="en-US" sz="1800"/>
        </a:p>
      </dgm:t>
    </dgm:pt>
    <dgm:pt modelId="{F416F812-A642-4966-8CAB-CAEE4CDEB29F}">
      <dgm:prSet custT="1"/>
      <dgm:spPr/>
      <dgm:t>
        <a:bodyPr/>
        <a:lstStyle/>
        <a:p>
          <a:pPr rtl="0"/>
          <a:r>
            <a:rPr lang="zh-CN" altLang="en-US" sz="1600" b="1" dirty="0">
              <a:solidFill>
                <a:schemeClr val="tx1"/>
              </a:solidFill>
            </a:rPr>
            <a:t>多次性</a:t>
          </a:r>
        </a:p>
      </dgm:t>
    </dgm:pt>
    <dgm:pt modelId="{58CEE73D-476A-4B39-9C15-E05CF37D2DC9}" type="parTrans" cxnId="{196654DC-7C5A-482F-A358-16AE568E6B01}">
      <dgm:prSet custT="1"/>
      <dgm:spPr/>
      <dgm:t>
        <a:bodyPr/>
        <a:lstStyle/>
        <a:p>
          <a:endParaRPr lang="zh-CN" altLang="en-US" sz="500"/>
        </a:p>
      </dgm:t>
    </dgm:pt>
    <dgm:pt modelId="{CED84A16-CCE3-4D76-BC8C-F48215E7215D}" type="sibTrans" cxnId="{196654DC-7C5A-482F-A358-16AE568E6B01}">
      <dgm:prSet/>
      <dgm:spPr/>
      <dgm:t>
        <a:bodyPr/>
        <a:lstStyle/>
        <a:p>
          <a:endParaRPr lang="zh-CN" altLang="en-US" sz="1800"/>
        </a:p>
      </dgm:t>
    </dgm:pt>
    <dgm:pt modelId="{BEA21D1F-B969-438C-9BEB-9620B3A432D3}">
      <dgm:prSet custT="1"/>
      <dgm:spPr/>
      <dgm:t>
        <a:bodyPr/>
        <a:lstStyle/>
        <a:p>
          <a:pPr rtl="0"/>
          <a:r>
            <a:rPr lang="zh-CN" altLang="en-US" sz="1600" b="1" dirty="0"/>
            <a:t>固定分区分配</a:t>
          </a:r>
          <a:endParaRPr lang="en-US" sz="1600" b="1" dirty="0"/>
        </a:p>
      </dgm:t>
    </dgm:pt>
    <dgm:pt modelId="{3F64A686-AE00-42E7-97D5-87E932D6A665}" type="sibTrans" cxnId="{9A1588AB-9F2B-4BB9-A54C-4DDD70D1032E}">
      <dgm:prSet/>
      <dgm:spPr/>
      <dgm:t>
        <a:bodyPr/>
        <a:lstStyle/>
        <a:p>
          <a:endParaRPr lang="zh-CN" altLang="en-US" sz="1600"/>
        </a:p>
      </dgm:t>
    </dgm:pt>
    <dgm:pt modelId="{4B7D3CF7-78A0-4110-9F4A-F7447A9CF1BD}" type="parTrans" cxnId="{9A1588AB-9F2B-4BB9-A54C-4DDD70D1032E}">
      <dgm:prSet custT="1"/>
      <dgm:spPr/>
      <dgm:t>
        <a:bodyPr/>
        <a:lstStyle/>
        <a:p>
          <a:endParaRPr lang="zh-CN" altLang="en-US" sz="1600"/>
        </a:p>
      </dgm:t>
    </dgm:pt>
    <dgm:pt modelId="{347FCDE8-D1FE-4152-B06C-5217BF5C3083}">
      <dgm:prSet custT="1"/>
      <dgm:spPr/>
      <dgm:t>
        <a:bodyPr/>
        <a:lstStyle/>
        <a:p>
          <a:pPr rtl="0"/>
          <a:r>
            <a:rPr lang="zh-CN" altLang="en-US" sz="1600" b="1" dirty="0"/>
            <a:t>基于索引的动态分区分配</a:t>
          </a:r>
          <a:endParaRPr lang="en-US" sz="1600" b="1" dirty="0"/>
        </a:p>
      </dgm:t>
    </dgm:pt>
    <dgm:pt modelId="{FD680601-CFD0-441C-A4C1-B22D51CA1AC0}" type="parTrans" cxnId="{16DD1A1B-BE71-48C9-B90B-CCC325A05337}">
      <dgm:prSet custT="1"/>
      <dgm:spPr/>
      <dgm:t>
        <a:bodyPr/>
        <a:lstStyle/>
        <a:p>
          <a:endParaRPr lang="zh-CN" altLang="en-US" sz="500"/>
        </a:p>
      </dgm:t>
    </dgm:pt>
    <dgm:pt modelId="{2B393510-E3A9-4DF9-8784-93E8CD54AC12}" type="sibTrans" cxnId="{16DD1A1B-BE71-48C9-B90B-CCC325A05337}">
      <dgm:prSet/>
      <dgm:spPr/>
      <dgm:t>
        <a:bodyPr/>
        <a:lstStyle/>
        <a:p>
          <a:endParaRPr lang="zh-CN" altLang="en-US" sz="1800"/>
        </a:p>
      </dgm:t>
    </dgm:pt>
    <dgm:pt modelId="{FED363DC-3F10-4C18-8DF7-4C8385940206}">
      <dgm:prSet custT="1"/>
      <dgm:spPr/>
      <dgm:t>
        <a:bodyPr/>
        <a:lstStyle/>
        <a:p>
          <a:pPr rtl="0"/>
          <a:r>
            <a:rPr lang="zh-CN" altLang="en-US" sz="1600" b="1" dirty="0"/>
            <a:t>哈希算法</a:t>
          </a:r>
          <a:endParaRPr lang="en-US" sz="1600" b="1" dirty="0"/>
        </a:p>
      </dgm:t>
    </dgm:pt>
    <dgm:pt modelId="{BC3F9323-CD50-4F15-ADBA-994E579FA5CA}" type="parTrans" cxnId="{6663D334-9CD0-498D-82DF-3F2930F2102F}">
      <dgm:prSet custT="1"/>
      <dgm:spPr/>
      <dgm:t>
        <a:bodyPr/>
        <a:lstStyle/>
        <a:p>
          <a:endParaRPr lang="zh-CN" altLang="en-US" sz="600"/>
        </a:p>
      </dgm:t>
    </dgm:pt>
    <dgm:pt modelId="{0800DA66-F365-49E4-8CEC-3344DA5872A5}" type="sibTrans" cxnId="{6663D334-9CD0-498D-82DF-3F2930F2102F}">
      <dgm:prSet/>
      <dgm:spPr/>
      <dgm:t>
        <a:bodyPr/>
        <a:lstStyle/>
        <a:p>
          <a:endParaRPr lang="zh-CN" altLang="en-US" sz="2000"/>
        </a:p>
      </dgm:t>
    </dgm:pt>
    <dgm:pt modelId="{A114D14D-C362-4F85-BD8F-992D331FB495}">
      <dgm:prSet custT="1"/>
      <dgm:spPr/>
      <dgm:t>
        <a:bodyPr/>
        <a:lstStyle/>
        <a:p>
          <a:pPr rtl="0"/>
          <a:r>
            <a:rPr lang="zh-CN" altLang="en-US" sz="1600" b="1" dirty="0"/>
            <a:t>动态重定位分区分配</a:t>
          </a:r>
          <a:endParaRPr lang="en-US" sz="1600" b="1" dirty="0"/>
        </a:p>
      </dgm:t>
    </dgm:pt>
    <dgm:pt modelId="{8ED70661-2B6C-4FEF-8C79-E73DB88B1D30}" type="parTrans" cxnId="{CAD22886-3027-4EB1-8E1D-4943F0B4856B}">
      <dgm:prSet/>
      <dgm:spPr/>
      <dgm:t>
        <a:bodyPr/>
        <a:lstStyle/>
        <a:p>
          <a:endParaRPr lang="zh-CN" altLang="en-US"/>
        </a:p>
      </dgm:t>
    </dgm:pt>
    <dgm:pt modelId="{8B63BA46-4842-4489-A453-4B67AC043902}" type="sibTrans" cxnId="{CAD22886-3027-4EB1-8E1D-4943F0B4856B}">
      <dgm:prSet/>
      <dgm:spPr/>
      <dgm:t>
        <a:bodyPr/>
        <a:lstStyle/>
        <a:p>
          <a:endParaRPr lang="zh-CN" altLang="en-US"/>
        </a:p>
      </dgm:t>
    </dgm:pt>
    <dgm:pt modelId="{83438BB0-61D9-44E7-A5B8-8249D6D6CD22}">
      <dgm:prSet custT="1"/>
      <dgm:spPr/>
      <dgm:t>
        <a:bodyPr/>
        <a:lstStyle/>
        <a:p>
          <a:pPr rtl="0"/>
          <a:r>
            <a:rPr lang="zh-CN" altLang="en-US" sz="1600" b="1" dirty="0">
              <a:solidFill>
                <a:schemeClr val="tx1"/>
              </a:solidFill>
            </a:rPr>
            <a:t>请求分页</a:t>
          </a:r>
        </a:p>
      </dgm:t>
    </dgm:pt>
    <dgm:pt modelId="{9B4B6C1D-6913-4304-8DFE-D881A76667CD}" type="sibTrans" cxnId="{0FBC6090-817F-4372-9AE4-B73C6ADF762E}">
      <dgm:prSet/>
      <dgm:spPr/>
      <dgm:t>
        <a:bodyPr/>
        <a:lstStyle/>
        <a:p>
          <a:endParaRPr lang="zh-CN" altLang="en-US" sz="1600"/>
        </a:p>
      </dgm:t>
    </dgm:pt>
    <dgm:pt modelId="{3DA0BE7F-E7AA-43D3-99AC-DF3B95C590B9}" type="parTrans" cxnId="{0FBC6090-817F-4372-9AE4-B73C6ADF762E}">
      <dgm:prSet custT="1"/>
      <dgm:spPr/>
      <dgm:t>
        <a:bodyPr/>
        <a:lstStyle/>
        <a:p>
          <a:endParaRPr lang="zh-CN" altLang="en-US" sz="1600"/>
        </a:p>
      </dgm:t>
    </dgm:pt>
    <dgm:pt modelId="{A996C084-796C-49C9-AE6C-08CD3B397007}">
      <dgm:prSet custT="1"/>
      <dgm:spPr/>
      <dgm:t>
        <a:bodyPr/>
        <a:lstStyle/>
        <a:p>
          <a:pPr rtl="0"/>
          <a:r>
            <a:rPr lang="zh-CN" altLang="en-US" sz="1600" b="1" dirty="0"/>
            <a:t>离散分配</a:t>
          </a:r>
          <a:endParaRPr lang="en-US" sz="1600" b="1" dirty="0"/>
        </a:p>
      </dgm:t>
    </dgm:pt>
    <dgm:pt modelId="{BE54DC42-0514-45B4-A4EB-498B25FCB87D}" type="sibTrans" cxnId="{05EBD6B9-F1D6-49A7-91F1-B218754D30CD}">
      <dgm:prSet/>
      <dgm:spPr/>
      <dgm:t>
        <a:bodyPr/>
        <a:lstStyle/>
        <a:p>
          <a:endParaRPr lang="zh-CN" altLang="en-US" sz="1600"/>
        </a:p>
      </dgm:t>
    </dgm:pt>
    <dgm:pt modelId="{2EC4C4E3-5626-47F7-95E6-E6590929FD8A}" type="parTrans" cxnId="{05EBD6B9-F1D6-49A7-91F1-B218754D30CD}">
      <dgm:prSet custT="1"/>
      <dgm:spPr/>
      <dgm:t>
        <a:bodyPr/>
        <a:lstStyle/>
        <a:p>
          <a:endParaRPr lang="zh-CN" altLang="en-US" sz="1600"/>
        </a:p>
      </dgm:t>
    </dgm:pt>
    <dgm:pt modelId="{30DEA841-D699-4485-9E64-F63A916C44EB}">
      <dgm:prSet custT="1"/>
      <dgm:spPr/>
      <dgm:t>
        <a:bodyPr/>
        <a:lstStyle/>
        <a:p>
          <a:pPr rtl="0"/>
          <a:r>
            <a:rPr lang="zh-CN" altLang="en-US" sz="1600" b="1" dirty="0"/>
            <a:t>一次性</a:t>
          </a:r>
          <a:endParaRPr lang="en-US" sz="1600" b="1" dirty="0"/>
        </a:p>
      </dgm:t>
    </dgm:pt>
    <dgm:pt modelId="{B61DD697-44ED-4C48-BA4A-79C69E85D70C}" type="sibTrans" cxnId="{FC669C6A-3A41-4557-A09E-D774D83EB4E1}">
      <dgm:prSet/>
      <dgm:spPr/>
      <dgm:t>
        <a:bodyPr/>
        <a:lstStyle/>
        <a:p>
          <a:endParaRPr lang="zh-CN" altLang="en-US" sz="1800"/>
        </a:p>
      </dgm:t>
    </dgm:pt>
    <dgm:pt modelId="{6ADE86B9-78D1-4FB2-8695-1208129BB2F5}" type="parTrans" cxnId="{FC669C6A-3A41-4557-A09E-D774D83EB4E1}">
      <dgm:prSet custT="1"/>
      <dgm:spPr/>
      <dgm:t>
        <a:bodyPr/>
        <a:lstStyle/>
        <a:p>
          <a:endParaRPr lang="zh-CN" altLang="en-US" sz="500"/>
        </a:p>
      </dgm:t>
    </dgm:pt>
    <dgm:pt modelId="{7C04C05D-2192-4DDC-B5DB-6D4ABEA757F3}" type="pres">
      <dgm:prSet presAssocID="{EFF3B3EC-C703-4E7D-A40D-641EB713E6AC}" presName="diagram" presStyleCnt="0">
        <dgm:presLayoutVars>
          <dgm:chPref val="1"/>
          <dgm:dir/>
          <dgm:animOne val="branch"/>
          <dgm:animLvl val="lvl"/>
          <dgm:resizeHandles val="exact"/>
        </dgm:presLayoutVars>
      </dgm:prSet>
      <dgm:spPr/>
    </dgm:pt>
    <dgm:pt modelId="{32AB0D34-D2D1-4FBA-9510-CDA1ECFD83E3}" type="pres">
      <dgm:prSet presAssocID="{AF41CE52-E309-46DB-8246-01A7F7FC25B1}" presName="root1" presStyleCnt="0"/>
      <dgm:spPr/>
    </dgm:pt>
    <dgm:pt modelId="{B5094D05-10B4-493B-9D75-860F055B13EC}" type="pres">
      <dgm:prSet presAssocID="{AF41CE52-E309-46DB-8246-01A7F7FC25B1}" presName="LevelOneTextNode" presStyleLbl="node0" presStyleIdx="0" presStyleCnt="1" custScaleX="208390" custScaleY="179983" custLinFactX="-41444" custLinFactNeighborX="-100000" custLinFactNeighborY="-70896">
        <dgm:presLayoutVars>
          <dgm:chPref val="3"/>
        </dgm:presLayoutVars>
      </dgm:prSet>
      <dgm:spPr/>
    </dgm:pt>
    <dgm:pt modelId="{33BE6841-6562-420C-90EB-3F18FC944CBA}" type="pres">
      <dgm:prSet presAssocID="{AF41CE52-E309-46DB-8246-01A7F7FC25B1}" presName="level2hierChild" presStyleCnt="0"/>
      <dgm:spPr/>
    </dgm:pt>
    <dgm:pt modelId="{C9CC146F-0A73-4C89-B029-2F46B443EB53}" type="pres">
      <dgm:prSet presAssocID="{3E1540B4-1AB6-4120-ADE1-7193191BBB6B}" presName="conn2-1" presStyleLbl="parChTrans1D2" presStyleIdx="0" presStyleCnt="2"/>
      <dgm:spPr/>
    </dgm:pt>
    <dgm:pt modelId="{66447755-B282-4B74-A9C5-32C24DD333BB}" type="pres">
      <dgm:prSet presAssocID="{3E1540B4-1AB6-4120-ADE1-7193191BBB6B}" presName="connTx" presStyleLbl="parChTrans1D2" presStyleIdx="0" presStyleCnt="2"/>
      <dgm:spPr/>
    </dgm:pt>
    <dgm:pt modelId="{43EC1AB3-D41E-4492-8664-DC2661A5A216}" type="pres">
      <dgm:prSet presAssocID="{9DEE1526-AE82-43EB-834E-AC14F819F026}" presName="root2" presStyleCnt="0"/>
      <dgm:spPr/>
    </dgm:pt>
    <dgm:pt modelId="{BB12AA1D-B003-4DC1-A759-1D82C03B498A}" type="pres">
      <dgm:prSet presAssocID="{9DEE1526-AE82-43EB-834E-AC14F819F026}" presName="LevelTwoTextNode" presStyleLbl="node2" presStyleIdx="0" presStyleCnt="2" custScaleX="208390" custLinFactX="-10778" custLinFactNeighborX="-100000" custLinFactNeighborY="-7788">
        <dgm:presLayoutVars>
          <dgm:chPref val="3"/>
        </dgm:presLayoutVars>
      </dgm:prSet>
      <dgm:spPr/>
    </dgm:pt>
    <dgm:pt modelId="{F936BB14-2B2A-41AE-AA1B-8497F73A6EE5}" type="pres">
      <dgm:prSet presAssocID="{9DEE1526-AE82-43EB-834E-AC14F819F026}" presName="level3hierChild" presStyleCnt="0"/>
      <dgm:spPr/>
    </dgm:pt>
    <dgm:pt modelId="{8569B64D-EFE1-4430-BC3C-C926FC8ABFA0}" type="pres">
      <dgm:prSet presAssocID="{6371CC32-BBC3-4D2D-AFB6-DBEEE7263B81}" presName="conn2-1" presStyleLbl="parChTrans1D3" presStyleIdx="0" presStyleCnt="7"/>
      <dgm:spPr/>
    </dgm:pt>
    <dgm:pt modelId="{6DF4A8DF-420B-4A47-8D28-E12CB624BF5A}" type="pres">
      <dgm:prSet presAssocID="{6371CC32-BBC3-4D2D-AFB6-DBEEE7263B81}" presName="connTx" presStyleLbl="parChTrans1D3" presStyleIdx="0" presStyleCnt="7"/>
      <dgm:spPr/>
    </dgm:pt>
    <dgm:pt modelId="{ABE45D15-8496-47FC-963D-97FD703A846B}" type="pres">
      <dgm:prSet presAssocID="{BC326A9E-492A-4D86-B88B-C9394BB0BF26}" presName="root2" presStyleCnt="0"/>
      <dgm:spPr/>
    </dgm:pt>
    <dgm:pt modelId="{538E724B-DC3B-40E4-B8E5-FD43C2B630B8}" type="pres">
      <dgm:prSet presAssocID="{BC326A9E-492A-4D86-B88B-C9394BB0BF26}" presName="LevelTwoTextNode" presStyleLbl="node3" presStyleIdx="0" presStyleCnt="7" custScaleX="208390" custLinFactNeighborX="-2437" custLinFactNeighborY="-1794">
        <dgm:presLayoutVars>
          <dgm:chPref val="3"/>
        </dgm:presLayoutVars>
      </dgm:prSet>
      <dgm:spPr/>
    </dgm:pt>
    <dgm:pt modelId="{C0872CDE-C34D-489D-8683-A4873BA16EC7}" type="pres">
      <dgm:prSet presAssocID="{BC326A9E-492A-4D86-B88B-C9394BB0BF26}" presName="level3hierChild" presStyleCnt="0"/>
      <dgm:spPr/>
    </dgm:pt>
    <dgm:pt modelId="{2458FBBD-41C7-4DE4-A4D0-7B2E97205999}" type="pres">
      <dgm:prSet presAssocID="{4B7D3CF7-78A0-4110-9F4A-F7447A9CF1BD}" presName="conn2-1" presStyleLbl="parChTrans1D3" presStyleIdx="1" presStyleCnt="7"/>
      <dgm:spPr/>
    </dgm:pt>
    <dgm:pt modelId="{04936B40-50F1-41AB-BC70-4B2D37AC140D}" type="pres">
      <dgm:prSet presAssocID="{4B7D3CF7-78A0-4110-9F4A-F7447A9CF1BD}" presName="connTx" presStyleLbl="parChTrans1D3" presStyleIdx="1" presStyleCnt="7"/>
      <dgm:spPr/>
    </dgm:pt>
    <dgm:pt modelId="{5EC3DEB0-27DA-495B-8BC4-21DCF0E20EC0}" type="pres">
      <dgm:prSet presAssocID="{BEA21D1F-B969-438C-9BEB-9620B3A432D3}" presName="root2" presStyleCnt="0"/>
      <dgm:spPr/>
    </dgm:pt>
    <dgm:pt modelId="{658E0A01-F8AD-4F15-8A4E-E60D34529741}" type="pres">
      <dgm:prSet presAssocID="{BEA21D1F-B969-438C-9BEB-9620B3A432D3}" presName="LevelTwoTextNode" presStyleLbl="node3" presStyleIdx="1" presStyleCnt="7" custScaleX="208390" custLinFactY="11351" custLinFactNeighborX="5693" custLinFactNeighborY="100000">
        <dgm:presLayoutVars>
          <dgm:chPref val="3"/>
        </dgm:presLayoutVars>
      </dgm:prSet>
      <dgm:spPr/>
    </dgm:pt>
    <dgm:pt modelId="{C6CAAC66-95BA-485E-BA0A-7D99DB1603B2}" type="pres">
      <dgm:prSet presAssocID="{BEA21D1F-B969-438C-9BEB-9620B3A432D3}" presName="level3hierChild" presStyleCnt="0"/>
      <dgm:spPr/>
    </dgm:pt>
    <dgm:pt modelId="{39EE31BA-E9C2-4E69-8A2D-611C291519BD}" type="pres">
      <dgm:prSet presAssocID="{3EA4D40E-A466-47FE-8D4B-729D0C300FE9}" presName="conn2-1" presStyleLbl="parChTrans1D4" presStyleIdx="0" presStyleCnt="14"/>
      <dgm:spPr/>
    </dgm:pt>
    <dgm:pt modelId="{4230F820-037D-4D50-8911-3BD432812EC1}" type="pres">
      <dgm:prSet presAssocID="{3EA4D40E-A466-47FE-8D4B-729D0C300FE9}" presName="connTx" presStyleLbl="parChTrans1D4" presStyleIdx="0" presStyleCnt="14"/>
      <dgm:spPr/>
    </dgm:pt>
    <dgm:pt modelId="{AD93640D-5730-4B8B-A51D-6E68FFF8AE90}" type="pres">
      <dgm:prSet presAssocID="{89BF7F13-C669-4C5C-9A0E-1E20D68364B6}" presName="root2" presStyleCnt="0"/>
      <dgm:spPr/>
    </dgm:pt>
    <dgm:pt modelId="{49F395C8-12E3-40D7-975E-925B75F42F7F}" type="pres">
      <dgm:prSet presAssocID="{89BF7F13-C669-4C5C-9A0E-1E20D68364B6}" presName="LevelTwoTextNode" presStyleLbl="node4" presStyleIdx="0" presStyleCnt="14" custScaleX="168189" custLinFactX="7762" custLinFactNeighborX="100000" custLinFactNeighborY="-33547">
        <dgm:presLayoutVars>
          <dgm:chPref val="3"/>
        </dgm:presLayoutVars>
      </dgm:prSet>
      <dgm:spPr/>
    </dgm:pt>
    <dgm:pt modelId="{155DD5BB-7900-41BD-A264-8FD1A9179DDD}" type="pres">
      <dgm:prSet presAssocID="{89BF7F13-C669-4C5C-9A0E-1E20D68364B6}" presName="level3hierChild" presStyleCnt="0"/>
      <dgm:spPr/>
    </dgm:pt>
    <dgm:pt modelId="{F732E06F-F1FC-43DD-95CE-4CB077CD3B6F}" type="pres">
      <dgm:prSet presAssocID="{92B69959-9244-422E-895D-515E97696A17}" presName="conn2-1" presStyleLbl="parChTrans1D4" presStyleIdx="1" presStyleCnt="14"/>
      <dgm:spPr/>
    </dgm:pt>
    <dgm:pt modelId="{1FB74CDF-5C3A-4A3E-84EA-681CFA7EF0CE}" type="pres">
      <dgm:prSet presAssocID="{92B69959-9244-422E-895D-515E97696A17}" presName="connTx" presStyleLbl="parChTrans1D4" presStyleIdx="1" presStyleCnt="14"/>
      <dgm:spPr/>
    </dgm:pt>
    <dgm:pt modelId="{9D298A7F-7DDD-4750-A28C-ECDCF880248F}" type="pres">
      <dgm:prSet presAssocID="{F56484FD-AA82-46AA-94AB-F836CB6C01B3}" presName="root2" presStyleCnt="0"/>
      <dgm:spPr/>
    </dgm:pt>
    <dgm:pt modelId="{2E64504D-A614-4F4D-9018-5746B8B69A4F}" type="pres">
      <dgm:prSet presAssocID="{F56484FD-AA82-46AA-94AB-F836CB6C01B3}" presName="LevelTwoTextNode" presStyleLbl="node4" presStyleIdx="1" presStyleCnt="14" custScaleX="168189" custLinFactX="7762" custLinFactNeighborX="100000" custLinFactNeighborY="-34971">
        <dgm:presLayoutVars>
          <dgm:chPref val="3"/>
        </dgm:presLayoutVars>
      </dgm:prSet>
      <dgm:spPr/>
    </dgm:pt>
    <dgm:pt modelId="{87902E0D-7C48-4191-9372-08F4DF883D91}" type="pres">
      <dgm:prSet presAssocID="{F56484FD-AA82-46AA-94AB-F836CB6C01B3}" presName="level3hierChild" presStyleCnt="0"/>
      <dgm:spPr/>
    </dgm:pt>
    <dgm:pt modelId="{77373FA4-1AF9-46D1-BA9F-25824069FE53}" type="pres">
      <dgm:prSet presAssocID="{CC10C711-8212-48CD-8FDA-783E1CFB3E11}" presName="conn2-1" presStyleLbl="parChTrans1D3" presStyleIdx="2" presStyleCnt="7"/>
      <dgm:spPr/>
    </dgm:pt>
    <dgm:pt modelId="{822EDF31-3429-4484-8990-943328FB0C25}" type="pres">
      <dgm:prSet presAssocID="{CC10C711-8212-48CD-8FDA-783E1CFB3E11}" presName="connTx" presStyleLbl="parChTrans1D3" presStyleIdx="2" presStyleCnt="7"/>
      <dgm:spPr/>
    </dgm:pt>
    <dgm:pt modelId="{76650C2C-CE5E-4186-9FCC-AD2A4783E3C3}" type="pres">
      <dgm:prSet presAssocID="{7253FF84-FB4E-48CB-96BC-1190F7AB0B0B}" presName="root2" presStyleCnt="0"/>
      <dgm:spPr/>
    </dgm:pt>
    <dgm:pt modelId="{AB7F2493-4125-4D09-9FC4-0F36B813D68E}" type="pres">
      <dgm:prSet presAssocID="{7253FF84-FB4E-48CB-96BC-1190F7AB0B0B}" presName="LevelTwoTextNode" presStyleLbl="node3" presStyleIdx="2" presStyleCnt="7" custScaleX="208390" custScaleY="138582" custLinFactNeighborX="5693" custLinFactNeighborY="-6101">
        <dgm:presLayoutVars>
          <dgm:chPref val="3"/>
        </dgm:presLayoutVars>
      </dgm:prSet>
      <dgm:spPr/>
    </dgm:pt>
    <dgm:pt modelId="{77017FC7-5BC6-47F4-B791-3B05E2270D21}" type="pres">
      <dgm:prSet presAssocID="{7253FF84-FB4E-48CB-96BC-1190F7AB0B0B}" presName="level3hierChild" presStyleCnt="0"/>
      <dgm:spPr/>
    </dgm:pt>
    <dgm:pt modelId="{C35DA8AD-26F9-4359-A6E0-5CECE44789EE}" type="pres">
      <dgm:prSet presAssocID="{90D1C841-8CC1-4F63-9DAB-A834B32236C5}" presName="conn2-1" presStyleLbl="parChTrans1D4" presStyleIdx="2" presStyleCnt="14"/>
      <dgm:spPr/>
    </dgm:pt>
    <dgm:pt modelId="{7F3733D9-7AB9-4688-9B79-AF3B76E2E748}" type="pres">
      <dgm:prSet presAssocID="{90D1C841-8CC1-4F63-9DAB-A834B32236C5}" presName="connTx" presStyleLbl="parChTrans1D4" presStyleIdx="2" presStyleCnt="14"/>
      <dgm:spPr/>
    </dgm:pt>
    <dgm:pt modelId="{B12260E5-A16C-4C3F-8735-4ACE2FC13725}" type="pres">
      <dgm:prSet presAssocID="{B455A2E0-5C94-4275-B237-F24711257522}" presName="root2" presStyleCnt="0"/>
      <dgm:spPr/>
    </dgm:pt>
    <dgm:pt modelId="{ABA85372-1978-4B54-9A84-65DC4347F4A2}" type="pres">
      <dgm:prSet presAssocID="{B455A2E0-5C94-4275-B237-F24711257522}" presName="LevelTwoTextNode" presStyleLbl="node4" presStyleIdx="2" presStyleCnt="14" custScaleX="168189" custLinFactX="9152" custLinFactNeighborX="100000" custLinFactNeighborY="-28242">
        <dgm:presLayoutVars>
          <dgm:chPref val="3"/>
        </dgm:presLayoutVars>
      </dgm:prSet>
      <dgm:spPr/>
    </dgm:pt>
    <dgm:pt modelId="{2919BAFA-D4D5-4D7F-BAED-AA176D07DA71}" type="pres">
      <dgm:prSet presAssocID="{B455A2E0-5C94-4275-B237-F24711257522}" presName="level3hierChild" presStyleCnt="0"/>
      <dgm:spPr/>
    </dgm:pt>
    <dgm:pt modelId="{E41A23E1-74D8-4B22-A316-3F82889B2697}" type="pres">
      <dgm:prSet presAssocID="{D206E733-7294-4641-AAC6-96B5B044DD7D}" presName="conn2-1" presStyleLbl="parChTrans1D4" presStyleIdx="3" presStyleCnt="14"/>
      <dgm:spPr/>
    </dgm:pt>
    <dgm:pt modelId="{6B00190C-E214-4294-A70A-EE72E012726F}" type="pres">
      <dgm:prSet presAssocID="{D206E733-7294-4641-AAC6-96B5B044DD7D}" presName="connTx" presStyleLbl="parChTrans1D4" presStyleIdx="3" presStyleCnt="14"/>
      <dgm:spPr/>
    </dgm:pt>
    <dgm:pt modelId="{4D65B0D3-819D-4BF9-A9DE-88EF84CC17D9}" type="pres">
      <dgm:prSet presAssocID="{F452A722-723B-4995-921A-37D15484FF90}" presName="root2" presStyleCnt="0"/>
      <dgm:spPr/>
    </dgm:pt>
    <dgm:pt modelId="{3F541CD0-87F5-4B7B-B01B-7B6D6F99627B}" type="pres">
      <dgm:prSet presAssocID="{F452A722-723B-4995-921A-37D15484FF90}" presName="LevelTwoTextNode" presStyleLbl="node4" presStyleIdx="3" presStyleCnt="14" custScaleX="168189" custLinFactX="9152" custLinFactNeighborX="100000" custLinFactNeighborY="-16723">
        <dgm:presLayoutVars>
          <dgm:chPref val="3"/>
        </dgm:presLayoutVars>
      </dgm:prSet>
      <dgm:spPr/>
    </dgm:pt>
    <dgm:pt modelId="{7E38CD48-DFE7-4915-8382-B186D85C2D41}" type="pres">
      <dgm:prSet presAssocID="{F452A722-723B-4995-921A-37D15484FF90}" presName="level3hierChild" presStyleCnt="0"/>
      <dgm:spPr/>
    </dgm:pt>
    <dgm:pt modelId="{09A9E560-226E-494C-BF72-F19721361371}" type="pres">
      <dgm:prSet presAssocID="{6A417434-C65C-4278-BC19-A47311715270}" presName="conn2-1" presStyleLbl="parChTrans1D4" presStyleIdx="4" presStyleCnt="14"/>
      <dgm:spPr/>
    </dgm:pt>
    <dgm:pt modelId="{E0F74EEE-795A-4D5E-9395-5BBC91418D93}" type="pres">
      <dgm:prSet presAssocID="{6A417434-C65C-4278-BC19-A47311715270}" presName="connTx" presStyleLbl="parChTrans1D4" presStyleIdx="4" presStyleCnt="14"/>
      <dgm:spPr/>
    </dgm:pt>
    <dgm:pt modelId="{F503BE2A-9998-436D-BB4D-8FF84E466F5E}" type="pres">
      <dgm:prSet presAssocID="{31555820-FA06-4722-88BC-0C2EC06EBCCE}" presName="root2" presStyleCnt="0"/>
      <dgm:spPr/>
    </dgm:pt>
    <dgm:pt modelId="{E3056C2A-B03D-41FD-9CE6-1B13F706E6E8}" type="pres">
      <dgm:prSet presAssocID="{31555820-FA06-4722-88BC-0C2EC06EBCCE}" presName="LevelTwoTextNode" presStyleLbl="node4" presStyleIdx="4" presStyleCnt="14" custScaleX="168189" custLinFactX="9152" custLinFactNeighborX="100000" custLinFactNeighborY="-10795">
        <dgm:presLayoutVars>
          <dgm:chPref val="3"/>
        </dgm:presLayoutVars>
      </dgm:prSet>
      <dgm:spPr/>
    </dgm:pt>
    <dgm:pt modelId="{820CFBA3-F8E2-49DE-9602-B0FC9B4DFE85}" type="pres">
      <dgm:prSet presAssocID="{31555820-FA06-4722-88BC-0C2EC06EBCCE}" presName="level3hierChild" presStyleCnt="0"/>
      <dgm:spPr/>
    </dgm:pt>
    <dgm:pt modelId="{8648280C-FEA5-47AE-B4A1-F7B4BA2FA6FE}" type="pres">
      <dgm:prSet presAssocID="{3208CAF7-74D3-4B58-AB02-E003C478589E}" presName="conn2-1" presStyleLbl="parChTrans1D4" presStyleIdx="5" presStyleCnt="14"/>
      <dgm:spPr/>
    </dgm:pt>
    <dgm:pt modelId="{E899398D-60D7-43F5-8232-6A0CC018BDA0}" type="pres">
      <dgm:prSet presAssocID="{3208CAF7-74D3-4B58-AB02-E003C478589E}" presName="connTx" presStyleLbl="parChTrans1D4" presStyleIdx="5" presStyleCnt="14"/>
      <dgm:spPr/>
    </dgm:pt>
    <dgm:pt modelId="{2F6B400E-68BB-43C4-9461-903B3D9A366B}" type="pres">
      <dgm:prSet presAssocID="{038C5A3C-C5C3-4352-BCE7-3609A3D7B0D5}" presName="root2" presStyleCnt="0"/>
      <dgm:spPr/>
    </dgm:pt>
    <dgm:pt modelId="{2AAA730B-0BB5-4E9B-9857-00121DED1B83}" type="pres">
      <dgm:prSet presAssocID="{038C5A3C-C5C3-4352-BCE7-3609A3D7B0D5}" presName="LevelTwoTextNode" presStyleLbl="node4" presStyleIdx="5" presStyleCnt="14" custScaleX="168189" custLinFactX="9152" custLinFactNeighborX="100000" custLinFactNeighborY="-7659">
        <dgm:presLayoutVars>
          <dgm:chPref val="3"/>
        </dgm:presLayoutVars>
      </dgm:prSet>
      <dgm:spPr/>
    </dgm:pt>
    <dgm:pt modelId="{282F760C-D675-4FBD-B2E4-5A90E587A787}" type="pres">
      <dgm:prSet presAssocID="{038C5A3C-C5C3-4352-BCE7-3609A3D7B0D5}" presName="level3hierChild" presStyleCnt="0"/>
      <dgm:spPr/>
    </dgm:pt>
    <dgm:pt modelId="{A23EC790-7017-4892-8FA4-EE582084E363}" type="pres">
      <dgm:prSet presAssocID="{FD680601-CFD0-441C-A4C1-B22D51CA1AC0}" presName="conn2-1" presStyleLbl="parChTrans1D3" presStyleIdx="3" presStyleCnt="7"/>
      <dgm:spPr/>
    </dgm:pt>
    <dgm:pt modelId="{49F5B80B-97E6-444B-BE22-D5997D3605AD}" type="pres">
      <dgm:prSet presAssocID="{FD680601-CFD0-441C-A4C1-B22D51CA1AC0}" presName="connTx" presStyleLbl="parChTrans1D3" presStyleIdx="3" presStyleCnt="7"/>
      <dgm:spPr/>
    </dgm:pt>
    <dgm:pt modelId="{1AAB6AC3-16DF-4BC4-A1E1-6B5C8C1F1ADE}" type="pres">
      <dgm:prSet presAssocID="{347FCDE8-D1FE-4152-B06C-5217BF5C3083}" presName="root2" presStyleCnt="0"/>
      <dgm:spPr/>
    </dgm:pt>
    <dgm:pt modelId="{AA76DD77-B0AD-405F-98CF-FF84065CEFC4}" type="pres">
      <dgm:prSet presAssocID="{347FCDE8-D1FE-4152-B06C-5217BF5C3083}" presName="LevelTwoTextNode" presStyleLbl="node3" presStyleIdx="3" presStyleCnt="7" custScaleX="208334" custScaleY="139001" custLinFactNeighborX="5693" custLinFactNeighborY="-37436">
        <dgm:presLayoutVars>
          <dgm:chPref val="3"/>
        </dgm:presLayoutVars>
      </dgm:prSet>
      <dgm:spPr/>
    </dgm:pt>
    <dgm:pt modelId="{78740D01-3F39-4704-9BC6-0D526E5D5C1F}" type="pres">
      <dgm:prSet presAssocID="{347FCDE8-D1FE-4152-B06C-5217BF5C3083}" presName="level3hierChild" presStyleCnt="0"/>
      <dgm:spPr/>
    </dgm:pt>
    <dgm:pt modelId="{3AAA611E-A161-45D2-BB84-7DE56D67F87C}" type="pres">
      <dgm:prSet presAssocID="{71548F58-A04E-4FCE-86C2-17D6AD3287F6}" presName="conn2-1" presStyleLbl="parChTrans1D4" presStyleIdx="6" presStyleCnt="14"/>
      <dgm:spPr/>
    </dgm:pt>
    <dgm:pt modelId="{6834EA7D-7247-4453-B547-C43BEA4F645F}" type="pres">
      <dgm:prSet presAssocID="{71548F58-A04E-4FCE-86C2-17D6AD3287F6}" presName="connTx" presStyleLbl="parChTrans1D4" presStyleIdx="6" presStyleCnt="14"/>
      <dgm:spPr/>
    </dgm:pt>
    <dgm:pt modelId="{8C923342-7107-4F6E-A124-FD8903A1A9A8}" type="pres">
      <dgm:prSet presAssocID="{DC2196CC-005F-4BBC-8CE2-1E8710E62F60}" presName="root2" presStyleCnt="0"/>
      <dgm:spPr/>
    </dgm:pt>
    <dgm:pt modelId="{3F9FE15B-2643-4C47-81AF-0F01D1E1EDA6}" type="pres">
      <dgm:prSet presAssocID="{DC2196CC-005F-4BBC-8CE2-1E8710E62F60}" presName="LevelTwoTextNode" presStyleLbl="node4" presStyleIdx="6" presStyleCnt="14" custScaleX="168189" custLinFactX="11796" custLinFactNeighborX="100000" custLinFactNeighborY="-5119">
        <dgm:presLayoutVars>
          <dgm:chPref val="3"/>
        </dgm:presLayoutVars>
      </dgm:prSet>
      <dgm:spPr/>
    </dgm:pt>
    <dgm:pt modelId="{A096AB08-67F4-4322-B05F-198E8CD22A6E}" type="pres">
      <dgm:prSet presAssocID="{DC2196CC-005F-4BBC-8CE2-1E8710E62F60}" presName="level3hierChild" presStyleCnt="0"/>
      <dgm:spPr/>
    </dgm:pt>
    <dgm:pt modelId="{6158C4B7-550A-4FF4-8580-EEB7A0ED2820}" type="pres">
      <dgm:prSet presAssocID="{27591811-D76F-4FAE-AFC6-C7B8EA5D0CEB}" presName="conn2-1" presStyleLbl="parChTrans1D4" presStyleIdx="7" presStyleCnt="14"/>
      <dgm:spPr/>
    </dgm:pt>
    <dgm:pt modelId="{6A855BE2-8AF7-46CE-95B1-678E79D2218F}" type="pres">
      <dgm:prSet presAssocID="{27591811-D76F-4FAE-AFC6-C7B8EA5D0CEB}" presName="connTx" presStyleLbl="parChTrans1D4" presStyleIdx="7" presStyleCnt="14"/>
      <dgm:spPr/>
    </dgm:pt>
    <dgm:pt modelId="{392E647D-3156-4A8A-9514-687C103F6C44}" type="pres">
      <dgm:prSet presAssocID="{5A8D4958-71C3-4D35-98E9-2644BCE4F8AB}" presName="root2" presStyleCnt="0"/>
      <dgm:spPr/>
    </dgm:pt>
    <dgm:pt modelId="{17B85F2B-21DF-415A-B9E0-FDA8DB59E4BD}" type="pres">
      <dgm:prSet presAssocID="{5A8D4958-71C3-4D35-98E9-2644BCE4F8AB}" presName="LevelTwoTextNode" presStyleLbl="node4" presStyleIdx="7" presStyleCnt="14" custScaleX="166799" custLinFactX="11796" custLinFactNeighborX="100000" custLinFactNeighborY="-4386">
        <dgm:presLayoutVars>
          <dgm:chPref val="3"/>
        </dgm:presLayoutVars>
      </dgm:prSet>
      <dgm:spPr/>
    </dgm:pt>
    <dgm:pt modelId="{4E8102AF-3C11-4268-87F8-C9D12D9F392A}" type="pres">
      <dgm:prSet presAssocID="{5A8D4958-71C3-4D35-98E9-2644BCE4F8AB}" presName="level3hierChild" presStyleCnt="0"/>
      <dgm:spPr/>
    </dgm:pt>
    <dgm:pt modelId="{958AC95E-92DA-4A68-855D-1E84EFCE9C3A}" type="pres">
      <dgm:prSet presAssocID="{BC3F9323-CD50-4F15-ADBA-994E579FA5CA}" presName="conn2-1" presStyleLbl="parChTrans1D4" presStyleIdx="8" presStyleCnt="14"/>
      <dgm:spPr/>
    </dgm:pt>
    <dgm:pt modelId="{33423B00-21A1-4ADA-B901-D7D3F567670F}" type="pres">
      <dgm:prSet presAssocID="{BC3F9323-CD50-4F15-ADBA-994E579FA5CA}" presName="connTx" presStyleLbl="parChTrans1D4" presStyleIdx="8" presStyleCnt="14"/>
      <dgm:spPr/>
    </dgm:pt>
    <dgm:pt modelId="{EBEB4F40-5E62-4D03-AC9D-8E6AC2C5642B}" type="pres">
      <dgm:prSet presAssocID="{FED363DC-3F10-4C18-8DF7-4C8385940206}" presName="root2" presStyleCnt="0"/>
      <dgm:spPr/>
    </dgm:pt>
    <dgm:pt modelId="{FB9DC6DE-3995-48DA-AE03-838DD5B8AFBC}" type="pres">
      <dgm:prSet presAssocID="{FED363DC-3F10-4C18-8DF7-4C8385940206}" presName="LevelTwoTextNode" presStyleLbl="node4" presStyleIdx="8" presStyleCnt="14" custScaleX="165172" custLinFactX="11796" custLinFactNeighborX="100000" custLinFactNeighborY="-3015">
        <dgm:presLayoutVars>
          <dgm:chPref val="3"/>
        </dgm:presLayoutVars>
      </dgm:prSet>
      <dgm:spPr/>
    </dgm:pt>
    <dgm:pt modelId="{FE30B115-9415-49D2-8769-E7490348276B}" type="pres">
      <dgm:prSet presAssocID="{FED363DC-3F10-4C18-8DF7-4C8385940206}" presName="level3hierChild" presStyleCnt="0"/>
      <dgm:spPr/>
    </dgm:pt>
    <dgm:pt modelId="{B0094B25-F7B6-443E-9032-54B61FF03712}" type="pres">
      <dgm:prSet presAssocID="{8ED70661-2B6C-4FEF-8C79-E73DB88B1D30}" presName="conn2-1" presStyleLbl="parChTrans1D3" presStyleIdx="4" presStyleCnt="7"/>
      <dgm:spPr/>
    </dgm:pt>
    <dgm:pt modelId="{6F4B107C-65E1-4F02-8E21-3F4AC1987D9B}" type="pres">
      <dgm:prSet presAssocID="{8ED70661-2B6C-4FEF-8C79-E73DB88B1D30}" presName="connTx" presStyleLbl="parChTrans1D3" presStyleIdx="4" presStyleCnt="7"/>
      <dgm:spPr/>
    </dgm:pt>
    <dgm:pt modelId="{B1011507-3F20-4D8E-9A76-40605CE024B2}" type="pres">
      <dgm:prSet presAssocID="{A114D14D-C362-4F85-BD8F-992D331FB495}" presName="root2" presStyleCnt="0"/>
      <dgm:spPr/>
    </dgm:pt>
    <dgm:pt modelId="{D7490AE0-6CC9-43F1-B883-E26E0C95B30F}" type="pres">
      <dgm:prSet presAssocID="{A114D14D-C362-4F85-BD8F-992D331FB495}" presName="LevelTwoTextNode" presStyleLbl="node3" presStyleIdx="4" presStyleCnt="7" custScaleX="207311" custScaleY="149049" custLinFactNeighborX="10481" custLinFactNeighborY="49927">
        <dgm:presLayoutVars>
          <dgm:chPref val="3"/>
        </dgm:presLayoutVars>
      </dgm:prSet>
      <dgm:spPr/>
    </dgm:pt>
    <dgm:pt modelId="{DB8236FF-9D98-478B-8BCA-A26DE9ACE480}" type="pres">
      <dgm:prSet presAssocID="{A114D14D-C362-4F85-BD8F-992D331FB495}" presName="level3hierChild" presStyleCnt="0"/>
      <dgm:spPr/>
    </dgm:pt>
    <dgm:pt modelId="{0BA21AD2-F21F-472A-BB79-E4B67A602FDF}" type="pres">
      <dgm:prSet presAssocID="{2EC4C4E3-5626-47F7-95E6-E6590929FD8A}" presName="conn2-1" presStyleLbl="parChTrans1D2" presStyleIdx="1" presStyleCnt="2"/>
      <dgm:spPr/>
    </dgm:pt>
    <dgm:pt modelId="{955290C8-B553-4947-8541-F6D8F3D84AED}" type="pres">
      <dgm:prSet presAssocID="{2EC4C4E3-5626-47F7-95E6-E6590929FD8A}" presName="connTx" presStyleLbl="parChTrans1D2" presStyleIdx="1" presStyleCnt="2"/>
      <dgm:spPr/>
    </dgm:pt>
    <dgm:pt modelId="{0FD57AEC-D437-4E2D-8CD1-E081C1A1E606}" type="pres">
      <dgm:prSet presAssocID="{A996C084-796C-49C9-AE6C-08CD3B397007}" presName="root2" presStyleCnt="0"/>
      <dgm:spPr/>
    </dgm:pt>
    <dgm:pt modelId="{2C6AAA71-3C5C-45D0-88B9-7C9FE82F57A8}" type="pres">
      <dgm:prSet presAssocID="{A996C084-796C-49C9-AE6C-08CD3B397007}" presName="LevelTwoTextNode" presStyleLbl="node2" presStyleIdx="1" presStyleCnt="2" custScaleX="208390" custLinFactNeighborX="-90092" custLinFactNeighborY="-49217">
        <dgm:presLayoutVars>
          <dgm:chPref val="3"/>
        </dgm:presLayoutVars>
      </dgm:prSet>
      <dgm:spPr/>
    </dgm:pt>
    <dgm:pt modelId="{6C6BB216-075E-4C92-A1F7-01FE368CE635}" type="pres">
      <dgm:prSet presAssocID="{A996C084-796C-49C9-AE6C-08CD3B397007}" presName="level3hierChild" presStyleCnt="0"/>
      <dgm:spPr/>
    </dgm:pt>
    <dgm:pt modelId="{FD20D150-9D28-4F76-B222-68867199874A}" type="pres">
      <dgm:prSet presAssocID="{6ADE86B9-78D1-4FB2-8695-1208129BB2F5}" presName="conn2-1" presStyleLbl="parChTrans1D3" presStyleIdx="5" presStyleCnt="7"/>
      <dgm:spPr/>
    </dgm:pt>
    <dgm:pt modelId="{AE8DB661-58D3-4DB9-AAE0-EEEBBFD1EDAA}" type="pres">
      <dgm:prSet presAssocID="{6ADE86B9-78D1-4FB2-8695-1208129BB2F5}" presName="connTx" presStyleLbl="parChTrans1D3" presStyleIdx="5" presStyleCnt="7"/>
      <dgm:spPr/>
    </dgm:pt>
    <dgm:pt modelId="{FDE1F46C-BA36-4BFB-A07A-7C96581DE64A}" type="pres">
      <dgm:prSet presAssocID="{30DEA841-D699-4485-9E64-F63A916C44EB}" presName="root2" presStyleCnt="0"/>
      <dgm:spPr/>
    </dgm:pt>
    <dgm:pt modelId="{67CB437B-9DFA-4FEF-A437-339B77BCF880}" type="pres">
      <dgm:prSet presAssocID="{30DEA841-D699-4485-9E64-F63A916C44EB}" presName="LevelTwoTextNode" presStyleLbl="node3" presStyleIdx="5" presStyleCnt="7" custScaleX="208390" custLinFactNeighborX="5693">
        <dgm:presLayoutVars>
          <dgm:chPref val="3"/>
        </dgm:presLayoutVars>
      </dgm:prSet>
      <dgm:spPr/>
    </dgm:pt>
    <dgm:pt modelId="{8A9B4D15-B5CB-42AC-9C1A-4098B5B05038}" type="pres">
      <dgm:prSet presAssocID="{30DEA841-D699-4485-9E64-F63A916C44EB}" presName="level3hierChild" presStyleCnt="0"/>
      <dgm:spPr/>
    </dgm:pt>
    <dgm:pt modelId="{4BE15E8F-434A-4E7C-861E-D9B23996B1E0}" type="pres">
      <dgm:prSet presAssocID="{6F9F893A-7830-4838-8F77-A896266DC689}" presName="conn2-1" presStyleLbl="parChTrans1D4" presStyleIdx="9" presStyleCnt="14"/>
      <dgm:spPr/>
    </dgm:pt>
    <dgm:pt modelId="{1B81633E-D92B-48A3-B29F-DD523898BA66}" type="pres">
      <dgm:prSet presAssocID="{6F9F893A-7830-4838-8F77-A896266DC689}" presName="connTx" presStyleLbl="parChTrans1D4" presStyleIdx="9" presStyleCnt="14"/>
      <dgm:spPr/>
    </dgm:pt>
    <dgm:pt modelId="{0454F11E-7DCC-43EF-A578-98F15E8CFABE}" type="pres">
      <dgm:prSet presAssocID="{FA1F6EBC-DD1F-4535-9C1A-3009713358BD}" presName="root2" presStyleCnt="0"/>
      <dgm:spPr/>
    </dgm:pt>
    <dgm:pt modelId="{34DCC914-C8D0-4A5E-BF46-DB29F9AA9A2C}" type="pres">
      <dgm:prSet presAssocID="{FA1F6EBC-DD1F-4535-9C1A-3009713358BD}" presName="LevelTwoTextNode" presStyleLbl="node4" presStyleIdx="9" presStyleCnt="14" custScaleX="167956" custLinFactX="9152" custLinFactNeighborX="100000" custLinFactNeighborY="-539">
        <dgm:presLayoutVars>
          <dgm:chPref val="3"/>
        </dgm:presLayoutVars>
      </dgm:prSet>
      <dgm:spPr/>
    </dgm:pt>
    <dgm:pt modelId="{C025359D-1AC7-4FB9-B34A-C623A6D10165}" type="pres">
      <dgm:prSet presAssocID="{FA1F6EBC-DD1F-4535-9C1A-3009713358BD}" presName="level3hierChild" presStyleCnt="0"/>
      <dgm:spPr/>
    </dgm:pt>
    <dgm:pt modelId="{B732117F-C47E-41B6-A892-C6AB27FE4B48}" type="pres">
      <dgm:prSet presAssocID="{82149463-9413-415F-B810-AF338F649E0A}" presName="conn2-1" presStyleLbl="parChTrans1D4" presStyleIdx="10" presStyleCnt="14"/>
      <dgm:spPr/>
    </dgm:pt>
    <dgm:pt modelId="{BB3DF956-DB10-4CD5-97B4-67C10AD1775E}" type="pres">
      <dgm:prSet presAssocID="{82149463-9413-415F-B810-AF338F649E0A}" presName="connTx" presStyleLbl="parChTrans1D4" presStyleIdx="10" presStyleCnt="14"/>
      <dgm:spPr/>
    </dgm:pt>
    <dgm:pt modelId="{D80E85D0-19F0-48E2-BBAB-E82C775E3331}" type="pres">
      <dgm:prSet presAssocID="{2F18E6F9-81D1-47A8-A6B6-820203315716}" presName="root2" presStyleCnt="0"/>
      <dgm:spPr/>
    </dgm:pt>
    <dgm:pt modelId="{79DCDA70-08DF-4597-B797-A5C51492604C}" type="pres">
      <dgm:prSet presAssocID="{2F18E6F9-81D1-47A8-A6B6-820203315716}" presName="LevelTwoTextNode" presStyleLbl="node4" presStyleIdx="10" presStyleCnt="14" custScaleX="167956" custLinFactX="9152" custLinFactNeighborX="100000" custLinFactNeighborY="-539">
        <dgm:presLayoutVars>
          <dgm:chPref val="3"/>
        </dgm:presLayoutVars>
      </dgm:prSet>
      <dgm:spPr/>
    </dgm:pt>
    <dgm:pt modelId="{C1786FAE-A7E2-4139-B456-F467DD5DD5D5}" type="pres">
      <dgm:prSet presAssocID="{2F18E6F9-81D1-47A8-A6B6-820203315716}" presName="level3hierChild" presStyleCnt="0"/>
      <dgm:spPr/>
    </dgm:pt>
    <dgm:pt modelId="{97BC186F-50FD-496F-B5F7-656B0784D31D}" type="pres">
      <dgm:prSet presAssocID="{02EBD7BC-FC6B-4220-8606-CEA1FE1C4323}" presName="conn2-1" presStyleLbl="parChTrans1D4" presStyleIdx="11" presStyleCnt="14"/>
      <dgm:spPr/>
    </dgm:pt>
    <dgm:pt modelId="{CF029006-24CF-4F53-ABC1-ECB677926A2A}" type="pres">
      <dgm:prSet presAssocID="{02EBD7BC-FC6B-4220-8606-CEA1FE1C4323}" presName="connTx" presStyleLbl="parChTrans1D4" presStyleIdx="11" presStyleCnt="14"/>
      <dgm:spPr/>
    </dgm:pt>
    <dgm:pt modelId="{02E96976-7307-430E-B32D-224253F8FA79}" type="pres">
      <dgm:prSet presAssocID="{01A9872D-4CE2-4262-B3FB-995ABCCF6276}" presName="root2" presStyleCnt="0"/>
      <dgm:spPr/>
    </dgm:pt>
    <dgm:pt modelId="{804DB09F-7761-4A42-B241-0EF509682AE5}" type="pres">
      <dgm:prSet presAssocID="{01A9872D-4CE2-4262-B3FB-995ABCCF6276}" presName="LevelTwoTextNode" presStyleLbl="node4" presStyleIdx="11" presStyleCnt="14" custScaleX="168315" custLinFactX="9152" custLinFactNeighborX="100000" custLinFactNeighborY="-539">
        <dgm:presLayoutVars>
          <dgm:chPref val="3"/>
        </dgm:presLayoutVars>
      </dgm:prSet>
      <dgm:spPr/>
    </dgm:pt>
    <dgm:pt modelId="{3AC1005F-1A43-46ED-98BE-1CD653189202}" type="pres">
      <dgm:prSet presAssocID="{01A9872D-4CE2-4262-B3FB-995ABCCF6276}" presName="level3hierChild" presStyleCnt="0"/>
      <dgm:spPr/>
    </dgm:pt>
    <dgm:pt modelId="{995DB6C8-345A-49D6-9995-4D9A42C750FF}" type="pres">
      <dgm:prSet presAssocID="{58CEE73D-476A-4B39-9C15-E05CF37D2DC9}" presName="conn2-1" presStyleLbl="parChTrans1D3" presStyleIdx="6" presStyleCnt="7"/>
      <dgm:spPr/>
    </dgm:pt>
    <dgm:pt modelId="{CB8B1BA6-DC7A-4E9C-86D0-BE311D037358}" type="pres">
      <dgm:prSet presAssocID="{58CEE73D-476A-4B39-9C15-E05CF37D2DC9}" presName="connTx" presStyleLbl="parChTrans1D3" presStyleIdx="6" presStyleCnt="7"/>
      <dgm:spPr/>
    </dgm:pt>
    <dgm:pt modelId="{391FBBA1-0BED-482B-BAA4-EF8FE178D307}" type="pres">
      <dgm:prSet presAssocID="{F416F812-A642-4966-8CAB-CAEE4CDEB29F}" presName="root2" presStyleCnt="0"/>
      <dgm:spPr/>
    </dgm:pt>
    <dgm:pt modelId="{BC177BCA-2F5C-4B0B-915C-237F907A50DF}" type="pres">
      <dgm:prSet presAssocID="{F416F812-A642-4966-8CAB-CAEE4CDEB29F}" presName="LevelTwoTextNode" presStyleLbl="node3" presStyleIdx="6" presStyleCnt="7" custScaleX="208390" custLinFactNeighborX="5693">
        <dgm:presLayoutVars>
          <dgm:chPref val="3"/>
        </dgm:presLayoutVars>
      </dgm:prSet>
      <dgm:spPr/>
    </dgm:pt>
    <dgm:pt modelId="{34FA01E6-9540-4BC7-BA37-D1E4D33D8162}" type="pres">
      <dgm:prSet presAssocID="{F416F812-A642-4966-8CAB-CAEE4CDEB29F}" presName="level3hierChild" presStyleCnt="0"/>
      <dgm:spPr/>
    </dgm:pt>
    <dgm:pt modelId="{72E7BDB0-EC6C-4F58-AF5B-E13DAFE07B9D}" type="pres">
      <dgm:prSet presAssocID="{3DA0BE7F-E7AA-43D3-99AC-DF3B95C590B9}" presName="conn2-1" presStyleLbl="parChTrans1D4" presStyleIdx="12" presStyleCnt="14"/>
      <dgm:spPr/>
    </dgm:pt>
    <dgm:pt modelId="{509EA211-7E14-470B-96A9-E033D6A1C120}" type="pres">
      <dgm:prSet presAssocID="{3DA0BE7F-E7AA-43D3-99AC-DF3B95C590B9}" presName="connTx" presStyleLbl="parChTrans1D4" presStyleIdx="12" presStyleCnt="14"/>
      <dgm:spPr/>
    </dgm:pt>
    <dgm:pt modelId="{B52D9CC8-CB82-469C-98FB-EA2DE1682BC5}" type="pres">
      <dgm:prSet presAssocID="{83438BB0-61D9-44E7-A5B8-8249D6D6CD22}" presName="root2" presStyleCnt="0"/>
      <dgm:spPr/>
    </dgm:pt>
    <dgm:pt modelId="{542088D9-2366-449A-84CB-D70DFC97A7F3}" type="pres">
      <dgm:prSet presAssocID="{83438BB0-61D9-44E7-A5B8-8249D6D6CD22}" presName="LevelTwoTextNode" presStyleLbl="node4" presStyleIdx="12" presStyleCnt="14" custScaleX="168315" custLinFactX="9152" custLinFactNeighborX="100000">
        <dgm:presLayoutVars>
          <dgm:chPref val="3"/>
        </dgm:presLayoutVars>
      </dgm:prSet>
      <dgm:spPr/>
    </dgm:pt>
    <dgm:pt modelId="{45186EE1-17D4-429C-98C1-C5E2D06560F3}" type="pres">
      <dgm:prSet presAssocID="{83438BB0-61D9-44E7-A5B8-8249D6D6CD22}" presName="level3hierChild" presStyleCnt="0"/>
      <dgm:spPr/>
    </dgm:pt>
    <dgm:pt modelId="{6892BB09-8145-489E-B337-A6E66269F549}" type="pres">
      <dgm:prSet presAssocID="{163D8220-91E2-4B7E-83D3-514BC2663723}" presName="conn2-1" presStyleLbl="parChTrans1D4" presStyleIdx="13" presStyleCnt="14"/>
      <dgm:spPr/>
    </dgm:pt>
    <dgm:pt modelId="{8722CA93-5D81-40BE-9BCD-34ED4D3793B0}" type="pres">
      <dgm:prSet presAssocID="{163D8220-91E2-4B7E-83D3-514BC2663723}" presName="connTx" presStyleLbl="parChTrans1D4" presStyleIdx="13" presStyleCnt="14"/>
      <dgm:spPr/>
    </dgm:pt>
    <dgm:pt modelId="{D5207824-4A48-430E-BE74-4F384BB18642}" type="pres">
      <dgm:prSet presAssocID="{2482A973-9F22-4082-BBC3-0D8F824A6EAB}" presName="root2" presStyleCnt="0"/>
      <dgm:spPr/>
    </dgm:pt>
    <dgm:pt modelId="{A09303AB-8886-4128-8A89-36E83A7B6673}" type="pres">
      <dgm:prSet presAssocID="{2482A973-9F22-4082-BBC3-0D8F824A6EAB}" presName="LevelTwoTextNode" presStyleLbl="node4" presStyleIdx="13" presStyleCnt="14" custScaleX="166200" custLinFactX="9152" custLinFactNeighborX="100000">
        <dgm:presLayoutVars>
          <dgm:chPref val="3"/>
        </dgm:presLayoutVars>
      </dgm:prSet>
      <dgm:spPr/>
    </dgm:pt>
    <dgm:pt modelId="{B4D032BA-2074-4783-9164-45DF72907A7E}" type="pres">
      <dgm:prSet presAssocID="{2482A973-9F22-4082-BBC3-0D8F824A6EAB}" presName="level3hierChild" presStyleCnt="0"/>
      <dgm:spPr/>
    </dgm:pt>
  </dgm:ptLst>
  <dgm:cxnLst>
    <dgm:cxn modelId="{14C5E702-E6EC-4415-AF42-EB907AACF90F}" type="presOf" srcId="{B455A2E0-5C94-4275-B237-F24711257522}" destId="{ABA85372-1978-4B54-9A84-65DC4347F4A2}" srcOrd="0" destOrd="0" presId="urn:microsoft.com/office/officeart/2005/8/layout/hierarchy2#1"/>
    <dgm:cxn modelId="{6A87AA03-6E77-4E0D-8E43-F876E05A2BDF}" type="presOf" srcId="{27591811-D76F-4FAE-AFC6-C7B8EA5D0CEB}" destId="{6A855BE2-8AF7-46CE-95B1-678E79D2218F}" srcOrd="1" destOrd="0" presId="urn:microsoft.com/office/officeart/2005/8/layout/hierarchy2#1"/>
    <dgm:cxn modelId="{EC5B5809-2AC7-4D00-9F22-FFD1B9F899DE}" type="presOf" srcId="{01A9872D-4CE2-4262-B3FB-995ABCCF6276}" destId="{804DB09F-7761-4A42-B241-0EF509682AE5}" srcOrd="0" destOrd="0" presId="urn:microsoft.com/office/officeart/2005/8/layout/hierarchy2#1"/>
    <dgm:cxn modelId="{F902BE09-B4F5-4ACF-A9FE-F1CD7C01ECC7}" type="presOf" srcId="{BC326A9E-492A-4D86-B88B-C9394BB0BF26}" destId="{538E724B-DC3B-40E4-B8E5-FD43C2B630B8}" srcOrd="0" destOrd="0" presId="urn:microsoft.com/office/officeart/2005/8/layout/hierarchy2#1"/>
    <dgm:cxn modelId="{76F3100F-1491-4A52-AA37-666E7022A781}" srcId="{7253FF84-FB4E-48CB-96BC-1190F7AB0B0B}" destId="{038C5A3C-C5C3-4352-BCE7-3609A3D7B0D5}" srcOrd="3" destOrd="0" parTransId="{3208CAF7-74D3-4B58-AB02-E003C478589E}" sibTransId="{CF9E1AB1-72D3-472E-9A45-A607482C1AA0}"/>
    <dgm:cxn modelId="{2B79C70F-2166-49C2-BC9D-65E0F8C9581F}" type="presOf" srcId="{2F18E6F9-81D1-47A8-A6B6-820203315716}" destId="{79DCDA70-08DF-4597-B797-A5C51492604C}" srcOrd="0" destOrd="0" presId="urn:microsoft.com/office/officeart/2005/8/layout/hierarchy2#1"/>
    <dgm:cxn modelId="{F0335611-EC61-4FB8-A1E7-569C8A29CE7C}" srcId="{9DEE1526-AE82-43EB-834E-AC14F819F026}" destId="{BC326A9E-492A-4D86-B88B-C9394BB0BF26}" srcOrd="0" destOrd="0" parTransId="{6371CC32-BBC3-4D2D-AFB6-DBEEE7263B81}" sibTransId="{8700C3B6-EA17-4387-A5AF-112B1BC5B40C}"/>
    <dgm:cxn modelId="{50814513-4722-41B1-8479-876333A72B98}" type="presOf" srcId="{6ADE86B9-78D1-4FB2-8695-1208129BB2F5}" destId="{FD20D150-9D28-4F76-B222-68867199874A}" srcOrd="0" destOrd="0" presId="urn:microsoft.com/office/officeart/2005/8/layout/hierarchy2#1"/>
    <dgm:cxn modelId="{2A7DBE13-35DF-48F7-8E03-1A9BA8D5C826}" srcId="{F416F812-A642-4966-8CAB-CAEE4CDEB29F}" destId="{2482A973-9F22-4082-BBC3-0D8F824A6EAB}" srcOrd="1" destOrd="0" parTransId="{163D8220-91E2-4B7E-83D3-514BC2663723}" sibTransId="{066E2CD2-04F0-492F-8621-D05B53229DE2}"/>
    <dgm:cxn modelId="{465D3715-6180-4DFD-BBD6-67A792F7230E}" type="presOf" srcId="{4B7D3CF7-78A0-4110-9F4A-F7447A9CF1BD}" destId="{2458FBBD-41C7-4DE4-A4D0-7B2E97205999}" srcOrd="0" destOrd="0" presId="urn:microsoft.com/office/officeart/2005/8/layout/hierarchy2#1"/>
    <dgm:cxn modelId="{B16CEC16-0F8A-4798-B76E-87AD729EA898}" type="presOf" srcId="{3E1540B4-1AB6-4120-ADE1-7193191BBB6B}" destId="{C9CC146F-0A73-4C89-B029-2F46B443EB53}" srcOrd="0" destOrd="0" presId="urn:microsoft.com/office/officeart/2005/8/layout/hierarchy2#1"/>
    <dgm:cxn modelId="{CA280818-7C52-4ADB-878A-34A3B8A9F527}" type="presOf" srcId="{CC10C711-8212-48CD-8FDA-783E1CFB3E11}" destId="{822EDF31-3429-4484-8990-943328FB0C25}" srcOrd="1" destOrd="0" presId="urn:microsoft.com/office/officeart/2005/8/layout/hierarchy2#1"/>
    <dgm:cxn modelId="{F3CF0E1A-BE64-4E53-BD51-2BF3B567C0AE}" type="presOf" srcId="{163D8220-91E2-4B7E-83D3-514BC2663723}" destId="{6892BB09-8145-489E-B337-A6E66269F549}" srcOrd="0" destOrd="0" presId="urn:microsoft.com/office/officeart/2005/8/layout/hierarchy2#1"/>
    <dgm:cxn modelId="{28CEC01A-F26F-4A19-A31A-D8646BB4B38E}" type="presOf" srcId="{F452A722-723B-4995-921A-37D15484FF90}" destId="{3F541CD0-87F5-4B7B-B01B-7B6D6F99627B}" srcOrd="0" destOrd="0" presId="urn:microsoft.com/office/officeart/2005/8/layout/hierarchy2#1"/>
    <dgm:cxn modelId="{16DD1A1B-BE71-48C9-B90B-CCC325A05337}" srcId="{9DEE1526-AE82-43EB-834E-AC14F819F026}" destId="{347FCDE8-D1FE-4152-B06C-5217BF5C3083}" srcOrd="3" destOrd="0" parTransId="{FD680601-CFD0-441C-A4C1-B22D51CA1AC0}" sibTransId="{2B393510-E3A9-4DF9-8784-93E8CD54AC12}"/>
    <dgm:cxn modelId="{FDE9B725-E96E-4933-8399-21B2A07A4046}" type="presOf" srcId="{6A417434-C65C-4278-BC19-A47311715270}" destId="{E0F74EEE-795A-4D5E-9395-5BBC91418D93}" srcOrd="1" destOrd="0" presId="urn:microsoft.com/office/officeart/2005/8/layout/hierarchy2#1"/>
    <dgm:cxn modelId="{9CAADC25-A6D2-4BDD-8862-71155FBEF297}" type="presOf" srcId="{3208CAF7-74D3-4B58-AB02-E003C478589E}" destId="{8648280C-FEA5-47AE-B4A1-F7B4BA2FA6FE}" srcOrd="0" destOrd="0" presId="urn:microsoft.com/office/officeart/2005/8/layout/hierarchy2#1"/>
    <dgm:cxn modelId="{B350CA26-B317-405B-9A70-78804ED066D1}" type="presOf" srcId="{038C5A3C-C5C3-4352-BCE7-3609A3D7B0D5}" destId="{2AAA730B-0BB5-4E9B-9857-00121DED1B83}" srcOrd="0" destOrd="0" presId="urn:microsoft.com/office/officeart/2005/8/layout/hierarchy2#1"/>
    <dgm:cxn modelId="{7ED6952B-B742-4B33-A642-0AFCD3B35414}" type="presOf" srcId="{90D1C841-8CC1-4F63-9DAB-A834B32236C5}" destId="{7F3733D9-7AB9-4688-9B79-AF3B76E2E748}" srcOrd="1" destOrd="0" presId="urn:microsoft.com/office/officeart/2005/8/layout/hierarchy2#1"/>
    <dgm:cxn modelId="{D56BAC2E-F898-4C21-ADC5-F70CD4D8069B}" type="presOf" srcId="{89BF7F13-C669-4C5C-9A0E-1E20D68364B6}" destId="{49F395C8-12E3-40D7-975E-925B75F42F7F}" srcOrd="0" destOrd="0" presId="urn:microsoft.com/office/officeart/2005/8/layout/hierarchy2#1"/>
    <dgm:cxn modelId="{6663D334-9CD0-498D-82DF-3F2930F2102F}" srcId="{347FCDE8-D1FE-4152-B06C-5217BF5C3083}" destId="{FED363DC-3F10-4C18-8DF7-4C8385940206}" srcOrd="2" destOrd="0" parTransId="{BC3F9323-CD50-4F15-ADBA-994E579FA5CA}" sibTransId="{0800DA66-F365-49E4-8CEC-3344DA5872A5}"/>
    <dgm:cxn modelId="{7055E839-9AC2-412E-8397-C75B9A4F3B2A}" type="presOf" srcId="{6F9F893A-7830-4838-8F77-A896266DC689}" destId="{1B81633E-D92B-48A3-B29F-DD523898BA66}" srcOrd="1" destOrd="0" presId="urn:microsoft.com/office/officeart/2005/8/layout/hierarchy2#1"/>
    <dgm:cxn modelId="{ACE1B73A-076B-482B-8BFF-FB3BB13131FC}" type="presOf" srcId="{DC2196CC-005F-4BBC-8CE2-1E8710E62F60}" destId="{3F9FE15B-2643-4C47-81AF-0F01D1E1EDA6}" srcOrd="0" destOrd="0" presId="urn:microsoft.com/office/officeart/2005/8/layout/hierarchy2#1"/>
    <dgm:cxn modelId="{66BDF63E-7A25-4393-AD08-DA28912C6922}" type="presOf" srcId="{30DEA841-D699-4485-9E64-F63A916C44EB}" destId="{67CB437B-9DFA-4FEF-A437-339B77BCF880}" srcOrd="0" destOrd="0" presId="urn:microsoft.com/office/officeart/2005/8/layout/hierarchy2#1"/>
    <dgm:cxn modelId="{1F40215B-2219-420D-B752-2AEF05524766}" srcId="{347FCDE8-D1FE-4152-B06C-5217BF5C3083}" destId="{DC2196CC-005F-4BBC-8CE2-1E8710E62F60}" srcOrd="0" destOrd="0" parTransId="{71548F58-A04E-4FCE-86C2-17D6AD3287F6}" sibTransId="{BC8E330F-3E25-4068-8E2C-F44D82AB1A85}"/>
    <dgm:cxn modelId="{62D1095C-6057-4C7E-AE7B-34C94A01131F}" type="presOf" srcId="{BC3F9323-CD50-4F15-ADBA-994E579FA5CA}" destId="{33423B00-21A1-4ADA-B901-D7D3F567670F}" srcOrd="1" destOrd="0" presId="urn:microsoft.com/office/officeart/2005/8/layout/hierarchy2#1"/>
    <dgm:cxn modelId="{6391DA5F-A05C-47FC-AC20-AB1FA44CDEC7}" type="presOf" srcId="{6F9F893A-7830-4838-8F77-A896266DC689}" destId="{4BE15E8F-434A-4E7C-861E-D9B23996B1E0}" srcOrd="0" destOrd="0" presId="urn:microsoft.com/office/officeart/2005/8/layout/hierarchy2#1"/>
    <dgm:cxn modelId="{FEE0D260-EBDA-43C7-8114-AC1092B9F500}" type="presOf" srcId="{FED363DC-3F10-4C18-8DF7-4C8385940206}" destId="{FB9DC6DE-3995-48DA-AE03-838DD5B8AFBC}" srcOrd="0" destOrd="0" presId="urn:microsoft.com/office/officeart/2005/8/layout/hierarchy2#1"/>
    <dgm:cxn modelId="{05B76042-1F8F-4C33-9715-E2CE3FB2F2BC}" srcId="{30DEA841-D699-4485-9E64-F63A916C44EB}" destId="{01A9872D-4CE2-4262-B3FB-995ABCCF6276}" srcOrd="2" destOrd="0" parTransId="{02EBD7BC-FC6B-4220-8606-CEA1FE1C4323}" sibTransId="{2F54E72B-700F-4761-882D-ECB264F31852}"/>
    <dgm:cxn modelId="{A6366067-54AC-4C90-B2EE-EA2D1A9FE23C}" type="presOf" srcId="{2EC4C4E3-5626-47F7-95E6-E6590929FD8A}" destId="{955290C8-B553-4947-8541-F6D8F3D84AED}" srcOrd="1" destOrd="0" presId="urn:microsoft.com/office/officeart/2005/8/layout/hierarchy2#1"/>
    <dgm:cxn modelId="{0E583948-5601-48DE-8843-5B48A84D91F2}" type="presOf" srcId="{D206E733-7294-4641-AAC6-96B5B044DD7D}" destId="{E41A23E1-74D8-4B22-A316-3F82889B2697}" srcOrd="0" destOrd="0" presId="urn:microsoft.com/office/officeart/2005/8/layout/hierarchy2#1"/>
    <dgm:cxn modelId="{D69BEB49-716A-4784-9EBC-688500FA84D2}" srcId="{347FCDE8-D1FE-4152-B06C-5217BF5C3083}" destId="{5A8D4958-71C3-4D35-98E9-2644BCE4F8AB}" srcOrd="1" destOrd="0" parTransId="{27591811-D76F-4FAE-AFC6-C7B8EA5D0CEB}" sibTransId="{4FC9F918-8823-4D64-BC35-7AB55AB00DEC}"/>
    <dgm:cxn modelId="{FC669C6A-3A41-4557-A09E-D774D83EB4E1}" srcId="{A996C084-796C-49C9-AE6C-08CD3B397007}" destId="{30DEA841-D699-4485-9E64-F63A916C44EB}" srcOrd="0" destOrd="0" parTransId="{6ADE86B9-78D1-4FB2-8695-1208129BB2F5}" sibTransId="{B61DD697-44ED-4C48-BA4A-79C69E85D70C}"/>
    <dgm:cxn modelId="{433B7A4D-BFF4-481D-83D3-093C8C476282}" type="presOf" srcId="{58CEE73D-476A-4B39-9C15-E05CF37D2DC9}" destId="{CB8B1BA6-DC7A-4E9C-86D0-BE311D037358}" srcOrd="1" destOrd="0" presId="urn:microsoft.com/office/officeart/2005/8/layout/hierarchy2#1"/>
    <dgm:cxn modelId="{C79DA050-81DE-4F3A-8558-C0ACCABEF10D}" srcId="{EFF3B3EC-C703-4E7D-A40D-641EB713E6AC}" destId="{AF41CE52-E309-46DB-8246-01A7F7FC25B1}" srcOrd="0" destOrd="0" parTransId="{F070FE29-FD29-417C-8473-0BDDAFB8C94A}" sibTransId="{397E0BAB-501F-4254-A2F1-84041F3FE78F}"/>
    <dgm:cxn modelId="{F9ABC750-980F-42B8-9E27-3FBDB0318158}" srcId="{7253FF84-FB4E-48CB-96BC-1190F7AB0B0B}" destId="{B455A2E0-5C94-4275-B237-F24711257522}" srcOrd="0" destOrd="0" parTransId="{90D1C841-8CC1-4F63-9DAB-A834B32236C5}" sibTransId="{022FBBE3-85F0-43AC-A621-ACC9FAAEEAB0}"/>
    <dgm:cxn modelId="{94EE2173-0D8E-4B4B-B5C8-C1795472F085}" type="presOf" srcId="{71548F58-A04E-4FCE-86C2-17D6AD3287F6}" destId="{3AAA611E-A161-45D2-BB84-7DE56D67F87C}" srcOrd="0" destOrd="0" presId="urn:microsoft.com/office/officeart/2005/8/layout/hierarchy2#1"/>
    <dgm:cxn modelId="{52248153-DB92-45B1-B8FD-AED619FA186D}" type="presOf" srcId="{8ED70661-2B6C-4FEF-8C79-E73DB88B1D30}" destId="{6F4B107C-65E1-4F02-8E21-3F4AC1987D9B}" srcOrd="1" destOrd="0" presId="urn:microsoft.com/office/officeart/2005/8/layout/hierarchy2#1"/>
    <dgm:cxn modelId="{A5B42454-8CC1-4546-AC11-7F196B8CE18D}" srcId="{30DEA841-D699-4485-9E64-F63A916C44EB}" destId="{2F18E6F9-81D1-47A8-A6B6-820203315716}" srcOrd="1" destOrd="0" parTransId="{82149463-9413-415F-B810-AF338F649E0A}" sibTransId="{FC318E9F-C317-47FB-BCC3-E3C7B25E26A4}"/>
    <dgm:cxn modelId="{FECC7775-9055-4980-806B-DFC36FEF7870}" type="presOf" srcId="{6A417434-C65C-4278-BC19-A47311715270}" destId="{09A9E560-226E-494C-BF72-F19721361371}" srcOrd="0" destOrd="0" presId="urn:microsoft.com/office/officeart/2005/8/layout/hierarchy2#1"/>
    <dgm:cxn modelId="{B8EB5A55-D859-4587-A8C8-F863B38B7F9D}" srcId="{BEA21D1F-B969-438C-9BEB-9620B3A432D3}" destId="{F56484FD-AA82-46AA-94AB-F836CB6C01B3}" srcOrd="1" destOrd="0" parTransId="{92B69959-9244-422E-895D-515E97696A17}" sibTransId="{3C83D3BF-1CE2-4A6B-B8D8-C4BEA3F4FC3A}"/>
    <dgm:cxn modelId="{A525DC75-CC1D-4825-A6EF-0D550589A97D}" type="presOf" srcId="{82149463-9413-415F-B810-AF338F649E0A}" destId="{BB3DF956-DB10-4CD5-97B4-67C10AD1775E}" srcOrd="1" destOrd="0" presId="urn:microsoft.com/office/officeart/2005/8/layout/hierarchy2#1"/>
    <dgm:cxn modelId="{25246776-3941-46A8-B930-82B3F03355D3}" type="presOf" srcId="{CC10C711-8212-48CD-8FDA-783E1CFB3E11}" destId="{77373FA4-1AF9-46D1-BA9F-25824069FE53}" srcOrd="0" destOrd="0" presId="urn:microsoft.com/office/officeart/2005/8/layout/hierarchy2#1"/>
    <dgm:cxn modelId="{19122C57-0979-479A-A122-2D981F7DB3DD}" type="presOf" srcId="{2482A973-9F22-4082-BBC3-0D8F824A6EAB}" destId="{A09303AB-8886-4128-8A89-36E83A7B6673}" srcOrd="0" destOrd="0" presId="urn:microsoft.com/office/officeart/2005/8/layout/hierarchy2#1"/>
    <dgm:cxn modelId="{04F56058-9EEC-43C9-AC40-1563FEF587E8}" type="presOf" srcId="{3DA0BE7F-E7AA-43D3-99AC-DF3B95C590B9}" destId="{509EA211-7E14-470B-96A9-E033D6A1C120}" srcOrd="1" destOrd="0" presId="urn:microsoft.com/office/officeart/2005/8/layout/hierarchy2#1"/>
    <dgm:cxn modelId="{87195078-4C58-457C-95F2-5975B03B497E}" type="presOf" srcId="{02EBD7BC-FC6B-4220-8606-CEA1FE1C4323}" destId="{97BC186F-50FD-496F-B5F7-656B0784D31D}" srcOrd="0" destOrd="0" presId="urn:microsoft.com/office/officeart/2005/8/layout/hierarchy2#1"/>
    <dgm:cxn modelId="{CAD22886-3027-4EB1-8E1D-4943F0B4856B}" srcId="{9DEE1526-AE82-43EB-834E-AC14F819F026}" destId="{A114D14D-C362-4F85-BD8F-992D331FB495}" srcOrd="4" destOrd="0" parTransId="{8ED70661-2B6C-4FEF-8C79-E73DB88B1D30}" sibTransId="{8B63BA46-4842-4489-A453-4B67AC043902}"/>
    <dgm:cxn modelId="{2CDAB48A-C9D7-45D1-BD69-09AAEBCBA504}" type="presOf" srcId="{A114D14D-C362-4F85-BD8F-992D331FB495}" destId="{D7490AE0-6CC9-43F1-B883-E26E0C95B30F}" srcOrd="0" destOrd="0" presId="urn:microsoft.com/office/officeart/2005/8/layout/hierarchy2#1"/>
    <dgm:cxn modelId="{42511C8C-E01D-4DCB-AFC5-11DBBBF91B67}" type="presOf" srcId="{90D1C841-8CC1-4F63-9DAB-A834B32236C5}" destId="{C35DA8AD-26F9-4359-A6E0-5CECE44789EE}" srcOrd="0" destOrd="0" presId="urn:microsoft.com/office/officeart/2005/8/layout/hierarchy2#1"/>
    <dgm:cxn modelId="{D4E29A8C-27F1-474C-AF0A-AEF0AE427239}" type="presOf" srcId="{BEA21D1F-B969-438C-9BEB-9620B3A432D3}" destId="{658E0A01-F8AD-4F15-8A4E-E60D34529741}" srcOrd="0" destOrd="0" presId="urn:microsoft.com/office/officeart/2005/8/layout/hierarchy2#1"/>
    <dgm:cxn modelId="{A31AD08C-01BB-4061-B7DA-82EE64A3F510}" type="presOf" srcId="{BC3F9323-CD50-4F15-ADBA-994E579FA5CA}" destId="{958AC95E-92DA-4A68-855D-1E84EFCE9C3A}" srcOrd="0" destOrd="0" presId="urn:microsoft.com/office/officeart/2005/8/layout/hierarchy2#1"/>
    <dgm:cxn modelId="{0FBC6090-817F-4372-9AE4-B73C6ADF762E}" srcId="{F416F812-A642-4966-8CAB-CAEE4CDEB29F}" destId="{83438BB0-61D9-44E7-A5B8-8249D6D6CD22}" srcOrd="0" destOrd="0" parTransId="{3DA0BE7F-E7AA-43D3-99AC-DF3B95C590B9}" sibTransId="{9B4B6C1D-6913-4304-8DFE-D881A76667CD}"/>
    <dgm:cxn modelId="{6E6F1196-751F-4DE4-9826-4DD91EC44CED}" type="presOf" srcId="{92B69959-9244-422E-895D-515E97696A17}" destId="{1FB74CDF-5C3A-4A3E-84EA-681CFA7EF0CE}" srcOrd="1" destOrd="0" presId="urn:microsoft.com/office/officeart/2005/8/layout/hierarchy2#1"/>
    <dgm:cxn modelId="{25B9D296-DA8A-4634-ADA6-0DF712870BF3}" type="presOf" srcId="{83438BB0-61D9-44E7-A5B8-8249D6D6CD22}" destId="{542088D9-2366-449A-84CB-D70DFC97A7F3}" srcOrd="0" destOrd="0" presId="urn:microsoft.com/office/officeart/2005/8/layout/hierarchy2#1"/>
    <dgm:cxn modelId="{EB5E6E99-3CF3-4CED-987F-D3F730D0DBB1}" type="presOf" srcId="{347FCDE8-D1FE-4152-B06C-5217BF5C3083}" destId="{AA76DD77-B0AD-405F-98CF-FF84065CEFC4}" srcOrd="0" destOrd="0" presId="urn:microsoft.com/office/officeart/2005/8/layout/hierarchy2#1"/>
    <dgm:cxn modelId="{614B81A2-41D6-476F-A051-F0A6DF03ABE7}" type="presOf" srcId="{D206E733-7294-4641-AAC6-96B5B044DD7D}" destId="{6B00190C-E214-4294-A70A-EE72E012726F}" srcOrd="1" destOrd="0" presId="urn:microsoft.com/office/officeart/2005/8/layout/hierarchy2#1"/>
    <dgm:cxn modelId="{F01D8BA3-2E9A-483D-80E8-63CDA93B7090}" type="presOf" srcId="{FD680601-CFD0-441C-A4C1-B22D51CA1AC0}" destId="{49F5B80B-97E6-444B-BE22-D5997D3605AD}" srcOrd="1" destOrd="0" presId="urn:microsoft.com/office/officeart/2005/8/layout/hierarchy2#1"/>
    <dgm:cxn modelId="{A35051A4-3926-4B2C-A41A-7D3CE5297724}" srcId="{7253FF84-FB4E-48CB-96BC-1190F7AB0B0B}" destId="{31555820-FA06-4722-88BC-0C2EC06EBCCE}" srcOrd="2" destOrd="0" parTransId="{6A417434-C65C-4278-BC19-A47311715270}" sibTransId="{243CDD3C-4701-4C4F-91CC-2746C48A9DE8}"/>
    <dgm:cxn modelId="{B6DB59A4-61D7-45B5-A6FE-2B02E28B48CE}" type="presOf" srcId="{27591811-D76F-4FAE-AFC6-C7B8EA5D0CEB}" destId="{6158C4B7-550A-4FF4-8580-EEB7A0ED2820}" srcOrd="0" destOrd="0" presId="urn:microsoft.com/office/officeart/2005/8/layout/hierarchy2#1"/>
    <dgm:cxn modelId="{DA08FBA4-F9C7-43B0-8D0D-F460653CF471}" type="presOf" srcId="{6371CC32-BBC3-4D2D-AFB6-DBEEE7263B81}" destId="{6DF4A8DF-420B-4A47-8D28-E12CB624BF5A}" srcOrd="1" destOrd="0" presId="urn:microsoft.com/office/officeart/2005/8/layout/hierarchy2#1"/>
    <dgm:cxn modelId="{E95738AB-2C2A-440F-8579-3B5AD5DE5088}" type="presOf" srcId="{AF41CE52-E309-46DB-8246-01A7F7FC25B1}" destId="{B5094D05-10B4-493B-9D75-860F055B13EC}" srcOrd="0" destOrd="0" presId="urn:microsoft.com/office/officeart/2005/8/layout/hierarchy2#1"/>
    <dgm:cxn modelId="{9A1588AB-9F2B-4BB9-A54C-4DDD70D1032E}" srcId="{9DEE1526-AE82-43EB-834E-AC14F819F026}" destId="{BEA21D1F-B969-438C-9BEB-9620B3A432D3}" srcOrd="1" destOrd="0" parTransId="{4B7D3CF7-78A0-4110-9F4A-F7447A9CF1BD}" sibTransId="{3F64A686-AE00-42E7-97D5-87E932D6A665}"/>
    <dgm:cxn modelId="{5D8936AD-4E7E-4F7F-B158-4D733EB7C072}" type="presOf" srcId="{6ADE86B9-78D1-4FB2-8695-1208129BB2F5}" destId="{AE8DB661-58D3-4DB9-AAE0-EEEBBFD1EDAA}" srcOrd="1" destOrd="0" presId="urn:microsoft.com/office/officeart/2005/8/layout/hierarchy2#1"/>
    <dgm:cxn modelId="{512ABAB1-3862-4596-B750-198359BB614B}" type="presOf" srcId="{5A8D4958-71C3-4D35-98E9-2644BCE4F8AB}" destId="{17B85F2B-21DF-415A-B9E0-FDA8DB59E4BD}" srcOrd="0" destOrd="0" presId="urn:microsoft.com/office/officeart/2005/8/layout/hierarchy2#1"/>
    <dgm:cxn modelId="{9A0AEFB2-6D88-4782-A1EF-2031C6AA8E98}" type="presOf" srcId="{FA1F6EBC-DD1F-4535-9C1A-3009713358BD}" destId="{34DCC914-C8D0-4A5E-BF46-DB29F9AA9A2C}" srcOrd="0" destOrd="0" presId="urn:microsoft.com/office/officeart/2005/8/layout/hierarchy2#1"/>
    <dgm:cxn modelId="{990018B7-C6E1-4046-BEBD-8D04F3461408}" type="presOf" srcId="{71548F58-A04E-4FCE-86C2-17D6AD3287F6}" destId="{6834EA7D-7247-4453-B547-C43BEA4F645F}" srcOrd="1" destOrd="0" presId="urn:microsoft.com/office/officeart/2005/8/layout/hierarchy2#1"/>
    <dgm:cxn modelId="{39A65DB8-8027-4500-BCD9-F26B0133DD0B}" type="presOf" srcId="{58CEE73D-476A-4B39-9C15-E05CF37D2DC9}" destId="{995DB6C8-345A-49D6-9995-4D9A42C750FF}" srcOrd="0" destOrd="0" presId="urn:microsoft.com/office/officeart/2005/8/layout/hierarchy2#1"/>
    <dgm:cxn modelId="{DDCF43B8-B245-40D2-A305-7BDA7A78C1D4}" srcId="{7253FF84-FB4E-48CB-96BC-1190F7AB0B0B}" destId="{F452A722-723B-4995-921A-37D15484FF90}" srcOrd="1" destOrd="0" parTransId="{D206E733-7294-4641-AAC6-96B5B044DD7D}" sibTransId="{23F30458-51C8-4E18-BBBD-D9E9D9A331D6}"/>
    <dgm:cxn modelId="{3B4E4EB9-6423-4C58-A292-ABF95E6C1F7F}" type="presOf" srcId="{3E1540B4-1AB6-4120-ADE1-7193191BBB6B}" destId="{66447755-B282-4B74-A9C5-32C24DD333BB}" srcOrd="1" destOrd="0" presId="urn:microsoft.com/office/officeart/2005/8/layout/hierarchy2#1"/>
    <dgm:cxn modelId="{A70D53B9-C8FD-4865-B650-50BDAB0FFE29}" type="presOf" srcId="{F416F812-A642-4966-8CAB-CAEE4CDEB29F}" destId="{BC177BCA-2F5C-4B0B-915C-237F907A50DF}" srcOrd="0" destOrd="0" presId="urn:microsoft.com/office/officeart/2005/8/layout/hierarchy2#1"/>
    <dgm:cxn modelId="{21739AB9-3A28-49AC-A727-76868A7AF242}" type="presOf" srcId="{82149463-9413-415F-B810-AF338F649E0A}" destId="{B732117F-C47E-41B6-A892-C6AB27FE4B48}" srcOrd="0" destOrd="0" presId="urn:microsoft.com/office/officeart/2005/8/layout/hierarchy2#1"/>
    <dgm:cxn modelId="{05EBD6B9-F1D6-49A7-91F1-B218754D30CD}" srcId="{AF41CE52-E309-46DB-8246-01A7F7FC25B1}" destId="{A996C084-796C-49C9-AE6C-08CD3B397007}" srcOrd="1" destOrd="0" parTransId="{2EC4C4E3-5626-47F7-95E6-E6590929FD8A}" sibTransId="{BE54DC42-0514-45B4-A4EB-498B25FCB87D}"/>
    <dgm:cxn modelId="{47564EBE-0232-4B7A-ABA4-590C78554601}" type="presOf" srcId="{EFF3B3EC-C703-4E7D-A40D-641EB713E6AC}" destId="{7C04C05D-2192-4DDC-B5DB-6D4ABEA757F3}" srcOrd="0" destOrd="0" presId="urn:microsoft.com/office/officeart/2005/8/layout/hierarchy2#1"/>
    <dgm:cxn modelId="{6BA44FC3-A94C-470F-802C-F96E01E191C0}" type="presOf" srcId="{3DA0BE7F-E7AA-43D3-99AC-DF3B95C590B9}" destId="{72E7BDB0-EC6C-4F58-AF5B-E13DAFE07B9D}" srcOrd="0" destOrd="0" presId="urn:microsoft.com/office/officeart/2005/8/layout/hierarchy2#1"/>
    <dgm:cxn modelId="{193384CB-44DF-4F09-B380-3AF4B612A94D}" type="presOf" srcId="{9DEE1526-AE82-43EB-834E-AC14F819F026}" destId="{BB12AA1D-B003-4DC1-A759-1D82C03B498A}" srcOrd="0" destOrd="0" presId="urn:microsoft.com/office/officeart/2005/8/layout/hierarchy2#1"/>
    <dgm:cxn modelId="{941222D0-530A-4783-ACA3-38E9F4C02817}" type="presOf" srcId="{163D8220-91E2-4B7E-83D3-514BC2663723}" destId="{8722CA93-5D81-40BE-9BCD-34ED4D3793B0}" srcOrd="1" destOrd="0" presId="urn:microsoft.com/office/officeart/2005/8/layout/hierarchy2#1"/>
    <dgm:cxn modelId="{167FAAD1-E1AE-49A9-8D70-754AB48EEA68}" type="presOf" srcId="{6371CC32-BBC3-4D2D-AFB6-DBEEE7263B81}" destId="{8569B64D-EFE1-4430-BC3C-C926FC8ABFA0}" srcOrd="0" destOrd="0" presId="urn:microsoft.com/office/officeart/2005/8/layout/hierarchy2#1"/>
    <dgm:cxn modelId="{687CF8D2-897C-4AB5-BEE4-80E474B97B88}" srcId="{AF41CE52-E309-46DB-8246-01A7F7FC25B1}" destId="{9DEE1526-AE82-43EB-834E-AC14F819F026}" srcOrd="0" destOrd="0" parTransId="{3E1540B4-1AB6-4120-ADE1-7193191BBB6B}" sibTransId="{96C489CA-A120-48B3-9E40-E52FF0289E44}"/>
    <dgm:cxn modelId="{6C3BC4D3-489E-429C-822D-9526E5160284}" type="presOf" srcId="{A996C084-796C-49C9-AE6C-08CD3B397007}" destId="{2C6AAA71-3C5C-45D0-88B9-7C9FE82F57A8}" srcOrd="0" destOrd="0" presId="urn:microsoft.com/office/officeart/2005/8/layout/hierarchy2#1"/>
    <dgm:cxn modelId="{5FD49FD4-19D2-4EDB-AB42-A35C25F43F49}" type="presOf" srcId="{92B69959-9244-422E-895D-515E97696A17}" destId="{F732E06F-F1FC-43DD-95CE-4CB077CD3B6F}" srcOrd="0" destOrd="0" presId="urn:microsoft.com/office/officeart/2005/8/layout/hierarchy2#1"/>
    <dgm:cxn modelId="{4E1DBDD4-34D0-4FE4-8437-C551CAE1F522}" srcId="{BEA21D1F-B969-438C-9BEB-9620B3A432D3}" destId="{89BF7F13-C669-4C5C-9A0E-1E20D68364B6}" srcOrd="0" destOrd="0" parTransId="{3EA4D40E-A466-47FE-8D4B-729D0C300FE9}" sibTransId="{946905D8-28D4-444E-B537-968430CEB415}"/>
    <dgm:cxn modelId="{30143CDA-1A55-429C-A7CC-7A1EA32AA8F2}" type="presOf" srcId="{3EA4D40E-A466-47FE-8D4B-729D0C300FE9}" destId="{4230F820-037D-4D50-8911-3BD432812EC1}" srcOrd="1" destOrd="0" presId="urn:microsoft.com/office/officeart/2005/8/layout/hierarchy2#1"/>
    <dgm:cxn modelId="{196654DC-7C5A-482F-A358-16AE568E6B01}" srcId="{A996C084-796C-49C9-AE6C-08CD3B397007}" destId="{F416F812-A642-4966-8CAB-CAEE4CDEB29F}" srcOrd="1" destOrd="0" parTransId="{58CEE73D-476A-4B39-9C15-E05CF37D2DC9}" sibTransId="{CED84A16-CCE3-4D76-BC8C-F48215E7215D}"/>
    <dgm:cxn modelId="{34A4B6DC-451E-490B-8C59-C3288ADD1510}" srcId="{9DEE1526-AE82-43EB-834E-AC14F819F026}" destId="{7253FF84-FB4E-48CB-96BC-1190F7AB0B0B}" srcOrd="2" destOrd="0" parTransId="{CC10C711-8212-48CD-8FDA-783E1CFB3E11}" sibTransId="{A554E32D-5502-4A20-B4CF-8FAFFC33AFAD}"/>
    <dgm:cxn modelId="{BD3116DE-A21D-4936-813B-79642B1B3354}" type="presOf" srcId="{7253FF84-FB4E-48CB-96BC-1190F7AB0B0B}" destId="{AB7F2493-4125-4D09-9FC4-0F36B813D68E}" srcOrd="0" destOrd="0" presId="urn:microsoft.com/office/officeart/2005/8/layout/hierarchy2#1"/>
    <dgm:cxn modelId="{A79ED7E3-BBAC-4801-A5D7-4849A0C72A29}" type="presOf" srcId="{3EA4D40E-A466-47FE-8D4B-729D0C300FE9}" destId="{39EE31BA-E9C2-4E69-8A2D-611C291519BD}" srcOrd="0" destOrd="0" presId="urn:microsoft.com/office/officeart/2005/8/layout/hierarchy2#1"/>
    <dgm:cxn modelId="{61566DE4-BA1F-4FF0-B38C-2B4627DBA891}" type="presOf" srcId="{02EBD7BC-FC6B-4220-8606-CEA1FE1C4323}" destId="{CF029006-24CF-4F53-ABC1-ECB677926A2A}" srcOrd="1" destOrd="0" presId="urn:microsoft.com/office/officeart/2005/8/layout/hierarchy2#1"/>
    <dgm:cxn modelId="{F3DC77E4-F450-4CA4-8D6C-FAA85265ABC0}" type="presOf" srcId="{4B7D3CF7-78A0-4110-9F4A-F7447A9CF1BD}" destId="{04936B40-50F1-41AB-BC70-4B2D37AC140D}" srcOrd="1" destOrd="0" presId="urn:microsoft.com/office/officeart/2005/8/layout/hierarchy2#1"/>
    <dgm:cxn modelId="{41581AE5-BBE6-4576-A1F8-27B3A0758545}" type="presOf" srcId="{8ED70661-2B6C-4FEF-8C79-E73DB88B1D30}" destId="{B0094B25-F7B6-443E-9032-54B61FF03712}" srcOrd="0" destOrd="0" presId="urn:microsoft.com/office/officeart/2005/8/layout/hierarchy2#1"/>
    <dgm:cxn modelId="{4FB6E0E7-F9A1-40C5-B947-5AAB701C10C4}" type="presOf" srcId="{2EC4C4E3-5626-47F7-95E6-E6590929FD8A}" destId="{0BA21AD2-F21F-472A-BB79-E4B67A602FDF}" srcOrd="0" destOrd="0" presId="urn:microsoft.com/office/officeart/2005/8/layout/hierarchy2#1"/>
    <dgm:cxn modelId="{F75F9BEB-3DA6-4301-99DC-0918F5333D72}" type="presOf" srcId="{31555820-FA06-4722-88BC-0C2EC06EBCCE}" destId="{E3056C2A-B03D-41FD-9CE6-1B13F706E6E8}" srcOrd="0" destOrd="0" presId="urn:microsoft.com/office/officeart/2005/8/layout/hierarchy2#1"/>
    <dgm:cxn modelId="{B6358DF1-A214-4D4B-8691-BF7B5755FA3F}" srcId="{30DEA841-D699-4485-9E64-F63A916C44EB}" destId="{FA1F6EBC-DD1F-4535-9C1A-3009713358BD}" srcOrd="0" destOrd="0" parTransId="{6F9F893A-7830-4838-8F77-A896266DC689}" sibTransId="{08387EA4-784B-413B-ABCB-F03EAE1BE922}"/>
    <dgm:cxn modelId="{77144EF2-BB62-48C6-9E9E-75BA33A4E3B6}" type="presOf" srcId="{FD680601-CFD0-441C-A4C1-B22D51CA1AC0}" destId="{A23EC790-7017-4892-8FA4-EE582084E363}" srcOrd="0" destOrd="0" presId="urn:microsoft.com/office/officeart/2005/8/layout/hierarchy2#1"/>
    <dgm:cxn modelId="{C7439BF5-135C-44D6-9F2C-0FD6BD573E9E}" type="presOf" srcId="{F56484FD-AA82-46AA-94AB-F836CB6C01B3}" destId="{2E64504D-A614-4F4D-9018-5746B8B69A4F}" srcOrd="0" destOrd="0" presId="urn:microsoft.com/office/officeart/2005/8/layout/hierarchy2#1"/>
    <dgm:cxn modelId="{EF5780F9-D02E-4B54-BE57-106379C3431C}" type="presOf" srcId="{3208CAF7-74D3-4B58-AB02-E003C478589E}" destId="{E899398D-60D7-43F5-8232-6A0CC018BDA0}" srcOrd="1" destOrd="0" presId="urn:microsoft.com/office/officeart/2005/8/layout/hierarchy2#1"/>
    <dgm:cxn modelId="{9F092C0D-E8AF-49A8-A070-A98F72A396CE}" type="presParOf" srcId="{7C04C05D-2192-4DDC-B5DB-6D4ABEA757F3}" destId="{32AB0D34-D2D1-4FBA-9510-CDA1ECFD83E3}" srcOrd="0" destOrd="0" presId="urn:microsoft.com/office/officeart/2005/8/layout/hierarchy2#1"/>
    <dgm:cxn modelId="{4D3A206B-533D-4AA8-B832-94E4700EAEF0}" type="presParOf" srcId="{32AB0D34-D2D1-4FBA-9510-CDA1ECFD83E3}" destId="{B5094D05-10B4-493B-9D75-860F055B13EC}" srcOrd="0" destOrd="0" presId="urn:microsoft.com/office/officeart/2005/8/layout/hierarchy2#1"/>
    <dgm:cxn modelId="{23928C81-513D-4C27-BD55-7582A5A7A587}" type="presParOf" srcId="{32AB0D34-D2D1-4FBA-9510-CDA1ECFD83E3}" destId="{33BE6841-6562-420C-90EB-3F18FC944CBA}" srcOrd="1" destOrd="0" presId="urn:microsoft.com/office/officeart/2005/8/layout/hierarchy2#1"/>
    <dgm:cxn modelId="{577FBC8F-8988-4960-9D4D-EF1E06D3DC4E}" type="presParOf" srcId="{33BE6841-6562-420C-90EB-3F18FC944CBA}" destId="{C9CC146F-0A73-4C89-B029-2F46B443EB53}" srcOrd="0" destOrd="0" presId="urn:microsoft.com/office/officeart/2005/8/layout/hierarchy2#1"/>
    <dgm:cxn modelId="{A318BA0C-305E-4296-8699-FAFDB25360DC}" type="presParOf" srcId="{C9CC146F-0A73-4C89-B029-2F46B443EB53}" destId="{66447755-B282-4B74-A9C5-32C24DD333BB}" srcOrd="0" destOrd="0" presId="urn:microsoft.com/office/officeart/2005/8/layout/hierarchy2#1"/>
    <dgm:cxn modelId="{079792CC-464C-49F1-9583-05E883AB940E}" type="presParOf" srcId="{33BE6841-6562-420C-90EB-3F18FC944CBA}" destId="{43EC1AB3-D41E-4492-8664-DC2661A5A216}" srcOrd="1" destOrd="0" presId="urn:microsoft.com/office/officeart/2005/8/layout/hierarchy2#1"/>
    <dgm:cxn modelId="{6B7B79D8-5314-4D0A-9E2E-CED4D194E0C2}" type="presParOf" srcId="{43EC1AB3-D41E-4492-8664-DC2661A5A216}" destId="{BB12AA1D-B003-4DC1-A759-1D82C03B498A}" srcOrd="0" destOrd="0" presId="urn:microsoft.com/office/officeart/2005/8/layout/hierarchy2#1"/>
    <dgm:cxn modelId="{8424FF4A-8FC4-4FEA-B616-326FC5CCB1E7}" type="presParOf" srcId="{43EC1AB3-D41E-4492-8664-DC2661A5A216}" destId="{F936BB14-2B2A-41AE-AA1B-8497F73A6EE5}" srcOrd="1" destOrd="0" presId="urn:microsoft.com/office/officeart/2005/8/layout/hierarchy2#1"/>
    <dgm:cxn modelId="{ADC042AE-738E-4D47-B8F7-8BB0999AD725}" type="presParOf" srcId="{F936BB14-2B2A-41AE-AA1B-8497F73A6EE5}" destId="{8569B64D-EFE1-4430-BC3C-C926FC8ABFA0}" srcOrd="0" destOrd="0" presId="urn:microsoft.com/office/officeart/2005/8/layout/hierarchy2#1"/>
    <dgm:cxn modelId="{994AE9CF-5A14-4D9B-B509-4D3F708F4520}" type="presParOf" srcId="{8569B64D-EFE1-4430-BC3C-C926FC8ABFA0}" destId="{6DF4A8DF-420B-4A47-8D28-E12CB624BF5A}" srcOrd="0" destOrd="0" presId="urn:microsoft.com/office/officeart/2005/8/layout/hierarchy2#1"/>
    <dgm:cxn modelId="{E05CA3D0-AC84-4FA7-9AFB-BBD7555C72AC}" type="presParOf" srcId="{F936BB14-2B2A-41AE-AA1B-8497F73A6EE5}" destId="{ABE45D15-8496-47FC-963D-97FD703A846B}" srcOrd="1" destOrd="0" presId="urn:microsoft.com/office/officeart/2005/8/layout/hierarchy2#1"/>
    <dgm:cxn modelId="{55914AA0-CCA0-419A-AB9F-58BF0205A0D8}" type="presParOf" srcId="{ABE45D15-8496-47FC-963D-97FD703A846B}" destId="{538E724B-DC3B-40E4-B8E5-FD43C2B630B8}" srcOrd="0" destOrd="0" presId="urn:microsoft.com/office/officeart/2005/8/layout/hierarchy2#1"/>
    <dgm:cxn modelId="{E19CFE1F-2CBC-4CE9-BB4F-5B4CDC42EF34}" type="presParOf" srcId="{ABE45D15-8496-47FC-963D-97FD703A846B}" destId="{C0872CDE-C34D-489D-8683-A4873BA16EC7}" srcOrd="1" destOrd="0" presId="urn:microsoft.com/office/officeart/2005/8/layout/hierarchy2#1"/>
    <dgm:cxn modelId="{436E96F9-127F-4266-B081-826AF34A2FC3}" type="presParOf" srcId="{F936BB14-2B2A-41AE-AA1B-8497F73A6EE5}" destId="{2458FBBD-41C7-4DE4-A4D0-7B2E97205999}" srcOrd="2" destOrd="0" presId="urn:microsoft.com/office/officeart/2005/8/layout/hierarchy2#1"/>
    <dgm:cxn modelId="{A0DB1950-17ED-4C47-9AFD-7D686362CDF0}" type="presParOf" srcId="{2458FBBD-41C7-4DE4-A4D0-7B2E97205999}" destId="{04936B40-50F1-41AB-BC70-4B2D37AC140D}" srcOrd="0" destOrd="0" presId="urn:microsoft.com/office/officeart/2005/8/layout/hierarchy2#1"/>
    <dgm:cxn modelId="{39A67B55-FEC3-4B17-A8A9-E10B12A40ADB}" type="presParOf" srcId="{F936BB14-2B2A-41AE-AA1B-8497F73A6EE5}" destId="{5EC3DEB0-27DA-495B-8BC4-21DCF0E20EC0}" srcOrd="3" destOrd="0" presId="urn:microsoft.com/office/officeart/2005/8/layout/hierarchy2#1"/>
    <dgm:cxn modelId="{0818A175-172E-4526-BAE5-1FB7E51154E9}" type="presParOf" srcId="{5EC3DEB0-27DA-495B-8BC4-21DCF0E20EC0}" destId="{658E0A01-F8AD-4F15-8A4E-E60D34529741}" srcOrd="0" destOrd="0" presId="urn:microsoft.com/office/officeart/2005/8/layout/hierarchy2#1"/>
    <dgm:cxn modelId="{CB179273-6414-4E41-B161-AD8FA8FFA090}" type="presParOf" srcId="{5EC3DEB0-27DA-495B-8BC4-21DCF0E20EC0}" destId="{C6CAAC66-95BA-485E-BA0A-7D99DB1603B2}" srcOrd="1" destOrd="0" presId="urn:microsoft.com/office/officeart/2005/8/layout/hierarchy2#1"/>
    <dgm:cxn modelId="{8C7A13BE-BEC3-41E5-A34B-FC72F7F6538C}" type="presParOf" srcId="{C6CAAC66-95BA-485E-BA0A-7D99DB1603B2}" destId="{39EE31BA-E9C2-4E69-8A2D-611C291519BD}" srcOrd="0" destOrd="0" presId="urn:microsoft.com/office/officeart/2005/8/layout/hierarchy2#1"/>
    <dgm:cxn modelId="{3E0A35D9-6255-4D35-B3BD-7A2A9A190773}" type="presParOf" srcId="{39EE31BA-E9C2-4E69-8A2D-611C291519BD}" destId="{4230F820-037D-4D50-8911-3BD432812EC1}" srcOrd="0" destOrd="0" presId="urn:microsoft.com/office/officeart/2005/8/layout/hierarchy2#1"/>
    <dgm:cxn modelId="{47390530-CBAC-4661-9FCE-00F1D907658C}" type="presParOf" srcId="{C6CAAC66-95BA-485E-BA0A-7D99DB1603B2}" destId="{AD93640D-5730-4B8B-A51D-6E68FFF8AE90}" srcOrd="1" destOrd="0" presId="urn:microsoft.com/office/officeart/2005/8/layout/hierarchy2#1"/>
    <dgm:cxn modelId="{AE235803-3C7D-4FD3-8EBD-20264924D939}" type="presParOf" srcId="{AD93640D-5730-4B8B-A51D-6E68FFF8AE90}" destId="{49F395C8-12E3-40D7-975E-925B75F42F7F}" srcOrd="0" destOrd="0" presId="urn:microsoft.com/office/officeart/2005/8/layout/hierarchy2#1"/>
    <dgm:cxn modelId="{C2743D00-B24B-4936-B50F-66C6931C65F1}" type="presParOf" srcId="{AD93640D-5730-4B8B-A51D-6E68FFF8AE90}" destId="{155DD5BB-7900-41BD-A264-8FD1A9179DDD}" srcOrd="1" destOrd="0" presId="urn:microsoft.com/office/officeart/2005/8/layout/hierarchy2#1"/>
    <dgm:cxn modelId="{00774802-0AFB-479C-957C-793DA1586281}" type="presParOf" srcId="{C6CAAC66-95BA-485E-BA0A-7D99DB1603B2}" destId="{F732E06F-F1FC-43DD-95CE-4CB077CD3B6F}" srcOrd="2" destOrd="0" presId="urn:microsoft.com/office/officeart/2005/8/layout/hierarchy2#1"/>
    <dgm:cxn modelId="{6EE2CE01-DB55-4EBA-827D-711656FB42B0}" type="presParOf" srcId="{F732E06F-F1FC-43DD-95CE-4CB077CD3B6F}" destId="{1FB74CDF-5C3A-4A3E-84EA-681CFA7EF0CE}" srcOrd="0" destOrd="0" presId="urn:microsoft.com/office/officeart/2005/8/layout/hierarchy2#1"/>
    <dgm:cxn modelId="{C3A3A6C1-D3A4-402B-AD2F-AEB202697B46}" type="presParOf" srcId="{C6CAAC66-95BA-485E-BA0A-7D99DB1603B2}" destId="{9D298A7F-7DDD-4750-A28C-ECDCF880248F}" srcOrd="3" destOrd="0" presId="urn:microsoft.com/office/officeart/2005/8/layout/hierarchy2#1"/>
    <dgm:cxn modelId="{1DDE879D-EF71-491E-852C-B794B230778F}" type="presParOf" srcId="{9D298A7F-7DDD-4750-A28C-ECDCF880248F}" destId="{2E64504D-A614-4F4D-9018-5746B8B69A4F}" srcOrd="0" destOrd="0" presId="urn:microsoft.com/office/officeart/2005/8/layout/hierarchy2#1"/>
    <dgm:cxn modelId="{84B96859-9E29-46D5-B50C-9866A17B8C6F}" type="presParOf" srcId="{9D298A7F-7DDD-4750-A28C-ECDCF880248F}" destId="{87902E0D-7C48-4191-9372-08F4DF883D91}" srcOrd="1" destOrd="0" presId="urn:microsoft.com/office/officeart/2005/8/layout/hierarchy2#1"/>
    <dgm:cxn modelId="{004D0701-CAAB-4A41-852F-46E3546A927C}" type="presParOf" srcId="{F936BB14-2B2A-41AE-AA1B-8497F73A6EE5}" destId="{77373FA4-1AF9-46D1-BA9F-25824069FE53}" srcOrd="4" destOrd="0" presId="urn:microsoft.com/office/officeart/2005/8/layout/hierarchy2#1"/>
    <dgm:cxn modelId="{AD19BD34-3227-44A2-A591-3211EC8D272F}" type="presParOf" srcId="{77373FA4-1AF9-46D1-BA9F-25824069FE53}" destId="{822EDF31-3429-4484-8990-943328FB0C25}" srcOrd="0" destOrd="0" presId="urn:microsoft.com/office/officeart/2005/8/layout/hierarchy2#1"/>
    <dgm:cxn modelId="{573F11DB-FB8B-4CFE-8094-87C03A17A370}" type="presParOf" srcId="{F936BB14-2B2A-41AE-AA1B-8497F73A6EE5}" destId="{76650C2C-CE5E-4186-9FCC-AD2A4783E3C3}" srcOrd="5" destOrd="0" presId="urn:microsoft.com/office/officeart/2005/8/layout/hierarchy2#1"/>
    <dgm:cxn modelId="{24818F9C-6074-4F1B-9DEE-659FF844B057}" type="presParOf" srcId="{76650C2C-CE5E-4186-9FCC-AD2A4783E3C3}" destId="{AB7F2493-4125-4D09-9FC4-0F36B813D68E}" srcOrd="0" destOrd="0" presId="urn:microsoft.com/office/officeart/2005/8/layout/hierarchy2#1"/>
    <dgm:cxn modelId="{74AAAC7E-25A1-499A-8350-4DE8FB129DD9}" type="presParOf" srcId="{76650C2C-CE5E-4186-9FCC-AD2A4783E3C3}" destId="{77017FC7-5BC6-47F4-B791-3B05E2270D21}" srcOrd="1" destOrd="0" presId="urn:microsoft.com/office/officeart/2005/8/layout/hierarchy2#1"/>
    <dgm:cxn modelId="{1D827729-6F4E-4633-A471-682670016A43}" type="presParOf" srcId="{77017FC7-5BC6-47F4-B791-3B05E2270D21}" destId="{C35DA8AD-26F9-4359-A6E0-5CECE44789EE}" srcOrd="0" destOrd="0" presId="urn:microsoft.com/office/officeart/2005/8/layout/hierarchy2#1"/>
    <dgm:cxn modelId="{D55EAF60-170E-4F48-BC53-46618DDF72B3}" type="presParOf" srcId="{C35DA8AD-26F9-4359-A6E0-5CECE44789EE}" destId="{7F3733D9-7AB9-4688-9B79-AF3B76E2E748}" srcOrd="0" destOrd="0" presId="urn:microsoft.com/office/officeart/2005/8/layout/hierarchy2#1"/>
    <dgm:cxn modelId="{FB18C1CA-F7FC-4400-90CA-9F54C50C4036}" type="presParOf" srcId="{77017FC7-5BC6-47F4-B791-3B05E2270D21}" destId="{B12260E5-A16C-4C3F-8735-4ACE2FC13725}" srcOrd="1" destOrd="0" presId="urn:microsoft.com/office/officeart/2005/8/layout/hierarchy2#1"/>
    <dgm:cxn modelId="{1641AC6C-2ABE-4E7D-B45E-26A9A4CF840B}" type="presParOf" srcId="{B12260E5-A16C-4C3F-8735-4ACE2FC13725}" destId="{ABA85372-1978-4B54-9A84-65DC4347F4A2}" srcOrd="0" destOrd="0" presId="urn:microsoft.com/office/officeart/2005/8/layout/hierarchy2#1"/>
    <dgm:cxn modelId="{061C78C5-AB30-40CF-A9EB-2F8A8FFF67AF}" type="presParOf" srcId="{B12260E5-A16C-4C3F-8735-4ACE2FC13725}" destId="{2919BAFA-D4D5-4D7F-BAED-AA176D07DA71}" srcOrd="1" destOrd="0" presId="urn:microsoft.com/office/officeart/2005/8/layout/hierarchy2#1"/>
    <dgm:cxn modelId="{C25C7581-0BFE-461A-B99E-9586C1696B21}" type="presParOf" srcId="{77017FC7-5BC6-47F4-B791-3B05E2270D21}" destId="{E41A23E1-74D8-4B22-A316-3F82889B2697}" srcOrd="2" destOrd="0" presId="urn:microsoft.com/office/officeart/2005/8/layout/hierarchy2#1"/>
    <dgm:cxn modelId="{F2765546-4515-474D-B97B-FDB3A5E3E7AF}" type="presParOf" srcId="{E41A23E1-74D8-4B22-A316-3F82889B2697}" destId="{6B00190C-E214-4294-A70A-EE72E012726F}" srcOrd="0" destOrd="0" presId="urn:microsoft.com/office/officeart/2005/8/layout/hierarchy2#1"/>
    <dgm:cxn modelId="{AA3A0C32-9822-4DF6-A1F4-D27444B1EE77}" type="presParOf" srcId="{77017FC7-5BC6-47F4-B791-3B05E2270D21}" destId="{4D65B0D3-819D-4BF9-A9DE-88EF84CC17D9}" srcOrd="3" destOrd="0" presId="urn:microsoft.com/office/officeart/2005/8/layout/hierarchy2#1"/>
    <dgm:cxn modelId="{B7669127-8BAA-4CCC-80C8-7BA6ED74935C}" type="presParOf" srcId="{4D65B0D3-819D-4BF9-A9DE-88EF84CC17D9}" destId="{3F541CD0-87F5-4B7B-B01B-7B6D6F99627B}" srcOrd="0" destOrd="0" presId="urn:microsoft.com/office/officeart/2005/8/layout/hierarchy2#1"/>
    <dgm:cxn modelId="{0B59AB79-1F39-4A22-921C-A07E90B2CCBA}" type="presParOf" srcId="{4D65B0D3-819D-4BF9-A9DE-88EF84CC17D9}" destId="{7E38CD48-DFE7-4915-8382-B186D85C2D41}" srcOrd="1" destOrd="0" presId="urn:microsoft.com/office/officeart/2005/8/layout/hierarchy2#1"/>
    <dgm:cxn modelId="{C2555105-9277-4FEF-A6A6-4357AE485EE1}" type="presParOf" srcId="{77017FC7-5BC6-47F4-B791-3B05E2270D21}" destId="{09A9E560-226E-494C-BF72-F19721361371}" srcOrd="4" destOrd="0" presId="urn:microsoft.com/office/officeart/2005/8/layout/hierarchy2#1"/>
    <dgm:cxn modelId="{8EC8D96A-1481-42A7-A352-F552D2ACFF27}" type="presParOf" srcId="{09A9E560-226E-494C-BF72-F19721361371}" destId="{E0F74EEE-795A-4D5E-9395-5BBC91418D93}" srcOrd="0" destOrd="0" presId="urn:microsoft.com/office/officeart/2005/8/layout/hierarchy2#1"/>
    <dgm:cxn modelId="{3F75F1F4-C79D-499F-ACFB-A1800547C543}" type="presParOf" srcId="{77017FC7-5BC6-47F4-B791-3B05E2270D21}" destId="{F503BE2A-9998-436D-BB4D-8FF84E466F5E}" srcOrd="5" destOrd="0" presId="urn:microsoft.com/office/officeart/2005/8/layout/hierarchy2#1"/>
    <dgm:cxn modelId="{348037FD-A63B-41BE-81B7-DAB0CD93B5E8}" type="presParOf" srcId="{F503BE2A-9998-436D-BB4D-8FF84E466F5E}" destId="{E3056C2A-B03D-41FD-9CE6-1B13F706E6E8}" srcOrd="0" destOrd="0" presId="urn:microsoft.com/office/officeart/2005/8/layout/hierarchy2#1"/>
    <dgm:cxn modelId="{66BFF8D4-F88B-4198-BC86-A3ACA74B8978}" type="presParOf" srcId="{F503BE2A-9998-436D-BB4D-8FF84E466F5E}" destId="{820CFBA3-F8E2-49DE-9602-B0FC9B4DFE85}" srcOrd="1" destOrd="0" presId="urn:microsoft.com/office/officeart/2005/8/layout/hierarchy2#1"/>
    <dgm:cxn modelId="{19EF3CC2-E436-49E9-BA27-8F0519051C2B}" type="presParOf" srcId="{77017FC7-5BC6-47F4-B791-3B05E2270D21}" destId="{8648280C-FEA5-47AE-B4A1-F7B4BA2FA6FE}" srcOrd="6" destOrd="0" presId="urn:microsoft.com/office/officeart/2005/8/layout/hierarchy2#1"/>
    <dgm:cxn modelId="{0A8E6D1D-5E1B-497A-9C05-D26EA25CC58A}" type="presParOf" srcId="{8648280C-FEA5-47AE-B4A1-F7B4BA2FA6FE}" destId="{E899398D-60D7-43F5-8232-6A0CC018BDA0}" srcOrd="0" destOrd="0" presId="urn:microsoft.com/office/officeart/2005/8/layout/hierarchy2#1"/>
    <dgm:cxn modelId="{459A8F85-B417-4335-9461-058C30375DDD}" type="presParOf" srcId="{77017FC7-5BC6-47F4-B791-3B05E2270D21}" destId="{2F6B400E-68BB-43C4-9461-903B3D9A366B}" srcOrd="7" destOrd="0" presId="urn:microsoft.com/office/officeart/2005/8/layout/hierarchy2#1"/>
    <dgm:cxn modelId="{77A45239-805E-4CE5-894B-874A641B86C6}" type="presParOf" srcId="{2F6B400E-68BB-43C4-9461-903B3D9A366B}" destId="{2AAA730B-0BB5-4E9B-9857-00121DED1B83}" srcOrd="0" destOrd="0" presId="urn:microsoft.com/office/officeart/2005/8/layout/hierarchy2#1"/>
    <dgm:cxn modelId="{CBFBF2ED-D634-4C9B-876C-24107E32A45D}" type="presParOf" srcId="{2F6B400E-68BB-43C4-9461-903B3D9A366B}" destId="{282F760C-D675-4FBD-B2E4-5A90E587A787}" srcOrd="1" destOrd="0" presId="urn:microsoft.com/office/officeart/2005/8/layout/hierarchy2#1"/>
    <dgm:cxn modelId="{B7ED3000-E1E0-459A-9BFC-AD932A4DDE4F}" type="presParOf" srcId="{F936BB14-2B2A-41AE-AA1B-8497F73A6EE5}" destId="{A23EC790-7017-4892-8FA4-EE582084E363}" srcOrd="6" destOrd="0" presId="urn:microsoft.com/office/officeart/2005/8/layout/hierarchy2#1"/>
    <dgm:cxn modelId="{066F5A55-D016-4D32-A404-175F6B47F442}" type="presParOf" srcId="{A23EC790-7017-4892-8FA4-EE582084E363}" destId="{49F5B80B-97E6-444B-BE22-D5997D3605AD}" srcOrd="0" destOrd="0" presId="urn:microsoft.com/office/officeart/2005/8/layout/hierarchy2#1"/>
    <dgm:cxn modelId="{9BEEAA93-EF85-4E64-93FB-EAD8E14B3A85}" type="presParOf" srcId="{F936BB14-2B2A-41AE-AA1B-8497F73A6EE5}" destId="{1AAB6AC3-16DF-4BC4-A1E1-6B5C8C1F1ADE}" srcOrd="7" destOrd="0" presId="urn:microsoft.com/office/officeart/2005/8/layout/hierarchy2#1"/>
    <dgm:cxn modelId="{8617B561-7272-4C5F-9EE4-ED4265C8A5D9}" type="presParOf" srcId="{1AAB6AC3-16DF-4BC4-A1E1-6B5C8C1F1ADE}" destId="{AA76DD77-B0AD-405F-98CF-FF84065CEFC4}" srcOrd="0" destOrd="0" presId="urn:microsoft.com/office/officeart/2005/8/layout/hierarchy2#1"/>
    <dgm:cxn modelId="{C41C1D7A-F841-4315-8FAE-E2FCBEE28BD6}" type="presParOf" srcId="{1AAB6AC3-16DF-4BC4-A1E1-6B5C8C1F1ADE}" destId="{78740D01-3F39-4704-9BC6-0D526E5D5C1F}" srcOrd="1" destOrd="0" presId="urn:microsoft.com/office/officeart/2005/8/layout/hierarchy2#1"/>
    <dgm:cxn modelId="{A56FC441-0949-4E5B-9AB5-815FCA89EF61}" type="presParOf" srcId="{78740D01-3F39-4704-9BC6-0D526E5D5C1F}" destId="{3AAA611E-A161-45D2-BB84-7DE56D67F87C}" srcOrd="0" destOrd="0" presId="urn:microsoft.com/office/officeart/2005/8/layout/hierarchy2#1"/>
    <dgm:cxn modelId="{BBD355AD-C72A-4F0A-97D0-979E8FAB3F7C}" type="presParOf" srcId="{3AAA611E-A161-45D2-BB84-7DE56D67F87C}" destId="{6834EA7D-7247-4453-B547-C43BEA4F645F}" srcOrd="0" destOrd="0" presId="urn:microsoft.com/office/officeart/2005/8/layout/hierarchy2#1"/>
    <dgm:cxn modelId="{DC00E95A-EE97-46DD-9FD1-8508F0C94CBD}" type="presParOf" srcId="{78740D01-3F39-4704-9BC6-0D526E5D5C1F}" destId="{8C923342-7107-4F6E-A124-FD8903A1A9A8}" srcOrd="1" destOrd="0" presId="urn:microsoft.com/office/officeart/2005/8/layout/hierarchy2#1"/>
    <dgm:cxn modelId="{71ABA856-DC8A-4E98-B50B-527751CE5425}" type="presParOf" srcId="{8C923342-7107-4F6E-A124-FD8903A1A9A8}" destId="{3F9FE15B-2643-4C47-81AF-0F01D1E1EDA6}" srcOrd="0" destOrd="0" presId="urn:microsoft.com/office/officeart/2005/8/layout/hierarchy2#1"/>
    <dgm:cxn modelId="{ADDE66BF-2FFF-4860-A7E1-25FE216940B9}" type="presParOf" srcId="{8C923342-7107-4F6E-A124-FD8903A1A9A8}" destId="{A096AB08-67F4-4322-B05F-198E8CD22A6E}" srcOrd="1" destOrd="0" presId="urn:microsoft.com/office/officeart/2005/8/layout/hierarchy2#1"/>
    <dgm:cxn modelId="{E7BAA967-5BB9-4E3A-AAD0-F0BE065721A8}" type="presParOf" srcId="{78740D01-3F39-4704-9BC6-0D526E5D5C1F}" destId="{6158C4B7-550A-4FF4-8580-EEB7A0ED2820}" srcOrd="2" destOrd="0" presId="urn:microsoft.com/office/officeart/2005/8/layout/hierarchy2#1"/>
    <dgm:cxn modelId="{7064C919-A9A4-4DAF-8D6A-1F0EA47B3BA8}" type="presParOf" srcId="{6158C4B7-550A-4FF4-8580-EEB7A0ED2820}" destId="{6A855BE2-8AF7-46CE-95B1-678E79D2218F}" srcOrd="0" destOrd="0" presId="urn:microsoft.com/office/officeart/2005/8/layout/hierarchy2#1"/>
    <dgm:cxn modelId="{C2535E6E-C2E4-4D41-A525-15F6CF0F6F37}" type="presParOf" srcId="{78740D01-3F39-4704-9BC6-0D526E5D5C1F}" destId="{392E647D-3156-4A8A-9514-687C103F6C44}" srcOrd="3" destOrd="0" presId="urn:microsoft.com/office/officeart/2005/8/layout/hierarchy2#1"/>
    <dgm:cxn modelId="{CBE54AFD-2564-44E6-97D4-CAF515C0BD7B}" type="presParOf" srcId="{392E647D-3156-4A8A-9514-687C103F6C44}" destId="{17B85F2B-21DF-415A-B9E0-FDA8DB59E4BD}" srcOrd="0" destOrd="0" presId="urn:microsoft.com/office/officeart/2005/8/layout/hierarchy2#1"/>
    <dgm:cxn modelId="{4EA3F43A-376C-49CC-9B41-0ECE95338A3C}" type="presParOf" srcId="{392E647D-3156-4A8A-9514-687C103F6C44}" destId="{4E8102AF-3C11-4268-87F8-C9D12D9F392A}" srcOrd="1" destOrd="0" presId="urn:microsoft.com/office/officeart/2005/8/layout/hierarchy2#1"/>
    <dgm:cxn modelId="{A1048FC0-7F1A-48A8-A5E1-371F6D0CF5C1}" type="presParOf" srcId="{78740D01-3F39-4704-9BC6-0D526E5D5C1F}" destId="{958AC95E-92DA-4A68-855D-1E84EFCE9C3A}" srcOrd="4" destOrd="0" presId="urn:microsoft.com/office/officeart/2005/8/layout/hierarchy2#1"/>
    <dgm:cxn modelId="{18ACDC2E-3DD0-4024-8DDA-5455D076A593}" type="presParOf" srcId="{958AC95E-92DA-4A68-855D-1E84EFCE9C3A}" destId="{33423B00-21A1-4ADA-B901-D7D3F567670F}" srcOrd="0" destOrd="0" presId="urn:microsoft.com/office/officeart/2005/8/layout/hierarchy2#1"/>
    <dgm:cxn modelId="{EC64E523-60FB-480E-935B-B7E3E5231E73}" type="presParOf" srcId="{78740D01-3F39-4704-9BC6-0D526E5D5C1F}" destId="{EBEB4F40-5E62-4D03-AC9D-8E6AC2C5642B}" srcOrd="5" destOrd="0" presId="urn:microsoft.com/office/officeart/2005/8/layout/hierarchy2#1"/>
    <dgm:cxn modelId="{8BF763F8-1DC2-46DA-ADEC-5083A531761F}" type="presParOf" srcId="{EBEB4F40-5E62-4D03-AC9D-8E6AC2C5642B}" destId="{FB9DC6DE-3995-48DA-AE03-838DD5B8AFBC}" srcOrd="0" destOrd="0" presId="urn:microsoft.com/office/officeart/2005/8/layout/hierarchy2#1"/>
    <dgm:cxn modelId="{19820428-E317-4544-BC71-4E68E0C31111}" type="presParOf" srcId="{EBEB4F40-5E62-4D03-AC9D-8E6AC2C5642B}" destId="{FE30B115-9415-49D2-8769-E7490348276B}" srcOrd="1" destOrd="0" presId="urn:microsoft.com/office/officeart/2005/8/layout/hierarchy2#1"/>
    <dgm:cxn modelId="{4D3CABD0-CF0A-4BD8-A363-3DFF26ED7FEF}" type="presParOf" srcId="{F936BB14-2B2A-41AE-AA1B-8497F73A6EE5}" destId="{B0094B25-F7B6-443E-9032-54B61FF03712}" srcOrd="8" destOrd="0" presId="urn:microsoft.com/office/officeart/2005/8/layout/hierarchy2#1"/>
    <dgm:cxn modelId="{90FE6F35-FE49-4D20-A3E8-458FAD5B8847}" type="presParOf" srcId="{B0094B25-F7B6-443E-9032-54B61FF03712}" destId="{6F4B107C-65E1-4F02-8E21-3F4AC1987D9B}" srcOrd="0" destOrd="0" presId="urn:microsoft.com/office/officeart/2005/8/layout/hierarchy2#1"/>
    <dgm:cxn modelId="{BE662A2C-BE94-4987-B8E8-303DBB927EEF}" type="presParOf" srcId="{F936BB14-2B2A-41AE-AA1B-8497F73A6EE5}" destId="{B1011507-3F20-4D8E-9A76-40605CE024B2}" srcOrd="9" destOrd="0" presId="urn:microsoft.com/office/officeart/2005/8/layout/hierarchy2#1"/>
    <dgm:cxn modelId="{C40A9777-6CC8-4970-BAF2-E3A77D665FD8}" type="presParOf" srcId="{B1011507-3F20-4D8E-9A76-40605CE024B2}" destId="{D7490AE0-6CC9-43F1-B883-E26E0C95B30F}" srcOrd="0" destOrd="0" presId="urn:microsoft.com/office/officeart/2005/8/layout/hierarchy2#1"/>
    <dgm:cxn modelId="{7F3BFE07-937E-4CEE-81A1-9E1286D9AA21}" type="presParOf" srcId="{B1011507-3F20-4D8E-9A76-40605CE024B2}" destId="{DB8236FF-9D98-478B-8BCA-A26DE9ACE480}" srcOrd="1" destOrd="0" presId="urn:microsoft.com/office/officeart/2005/8/layout/hierarchy2#1"/>
    <dgm:cxn modelId="{94E53770-7297-4C67-B9D0-FBA3C2879A09}" type="presParOf" srcId="{33BE6841-6562-420C-90EB-3F18FC944CBA}" destId="{0BA21AD2-F21F-472A-BB79-E4B67A602FDF}" srcOrd="2" destOrd="0" presId="urn:microsoft.com/office/officeart/2005/8/layout/hierarchy2#1"/>
    <dgm:cxn modelId="{69992EA7-E479-4432-A421-0DC1657333F8}" type="presParOf" srcId="{0BA21AD2-F21F-472A-BB79-E4B67A602FDF}" destId="{955290C8-B553-4947-8541-F6D8F3D84AED}" srcOrd="0" destOrd="0" presId="urn:microsoft.com/office/officeart/2005/8/layout/hierarchy2#1"/>
    <dgm:cxn modelId="{BE1047D5-3502-4916-821C-B68626A3E7A3}" type="presParOf" srcId="{33BE6841-6562-420C-90EB-3F18FC944CBA}" destId="{0FD57AEC-D437-4E2D-8CD1-E081C1A1E606}" srcOrd="3" destOrd="0" presId="urn:microsoft.com/office/officeart/2005/8/layout/hierarchy2#1"/>
    <dgm:cxn modelId="{044F495F-618E-4928-8FB0-599F1DA8D333}" type="presParOf" srcId="{0FD57AEC-D437-4E2D-8CD1-E081C1A1E606}" destId="{2C6AAA71-3C5C-45D0-88B9-7C9FE82F57A8}" srcOrd="0" destOrd="0" presId="urn:microsoft.com/office/officeart/2005/8/layout/hierarchy2#1"/>
    <dgm:cxn modelId="{2327EE46-7B73-4FE4-8B74-5B82796DEC9A}" type="presParOf" srcId="{0FD57AEC-D437-4E2D-8CD1-E081C1A1E606}" destId="{6C6BB216-075E-4C92-A1F7-01FE368CE635}" srcOrd="1" destOrd="0" presId="urn:microsoft.com/office/officeart/2005/8/layout/hierarchy2#1"/>
    <dgm:cxn modelId="{9885C5B7-54F8-45A6-A5F5-5C9F664FC1D9}" type="presParOf" srcId="{6C6BB216-075E-4C92-A1F7-01FE368CE635}" destId="{FD20D150-9D28-4F76-B222-68867199874A}" srcOrd="0" destOrd="0" presId="urn:microsoft.com/office/officeart/2005/8/layout/hierarchy2#1"/>
    <dgm:cxn modelId="{6D13078A-2346-4287-AE5D-DAC8C114FD02}" type="presParOf" srcId="{FD20D150-9D28-4F76-B222-68867199874A}" destId="{AE8DB661-58D3-4DB9-AAE0-EEEBBFD1EDAA}" srcOrd="0" destOrd="0" presId="urn:microsoft.com/office/officeart/2005/8/layout/hierarchy2#1"/>
    <dgm:cxn modelId="{ECD73AF8-1A35-4E09-8E97-E8A65D10FEFC}" type="presParOf" srcId="{6C6BB216-075E-4C92-A1F7-01FE368CE635}" destId="{FDE1F46C-BA36-4BFB-A07A-7C96581DE64A}" srcOrd="1" destOrd="0" presId="urn:microsoft.com/office/officeart/2005/8/layout/hierarchy2#1"/>
    <dgm:cxn modelId="{F954F057-BE72-42A1-B7AA-CD42C08F7E48}" type="presParOf" srcId="{FDE1F46C-BA36-4BFB-A07A-7C96581DE64A}" destId="{67CB437B-9DFA-4FEF-A437-339B77BCF880}" srcOrd="0" destOrd="0" presId="urn:microsoft.com/office/officeart/2005/8/layout/hierarchy2#1"/>
    <dgm:cxn modelId="{C58BFA09-9B6C-4F78-9CC0-18FA46CFFFDD}" type="presParOf" srcId="{FDE1F46C-BA36-4BFB-A07A-7C96581DE64A}" destId="{8A9B4D15-B5CB-42AC-9C1A-4098B5B05038}" srcOrd="1" destOrd="0" presId="urn:microsoft.com/office/officeart/2005/8/layout/hierarchy2#1"/>
    <dgm:cxn modelId="{15735E33-C44E-4170-80C6-6157B86571E0}" type="presParOf" srcId="{8A9B4D15-B5CB-42AC-9C1A-4098B5B05038}" destId="{4BE15E8F-434A-4E7C-861E-D9B23996B1E0}" srcOrd="0" destOrd="0" presId="urn:microsoft.com/office/officeart/2005/8/layout/hierarchy2#1"/>
    <dgm:cxn modelId="{51F845EC-FE79-480C-B1ED-552DE6B0192A}" type="presParOf" srcId="{4BE15E8F-434A-4E7C-861E-D9B23996B1E0}" destId="{1B81633E-D92B-48A3-B29F-DD523898BA66}" srcOrd="0" destOrd="0" presId="urn:microsoft.com/office/officeart/2005/8/layout/hierarchy2#1"/>
    <dgm:cxn modelId="{FE7F84AA-5BE2-4556-A2C7-0B12F12C378C}" type="presParOf" srcId="{8A9B4D15-B5CB-42AC-9C1A-4098B5B05038}" destId="{0454F11E-7DCC-43EF-A578-98F15E8CFABE}" srcOrd="1" destOrd="0" presId="urn:microsoft.com/office/officeart/2005/8/layout/hierarchy2#1"/>
    <dgm:cxn modelId="{443B2824-0E4F-463A-A42D-620FAF99EA23}" type="presParOf" srcId="{0454F11E-7DCC-43EF-A578-98F15E8CFABE}" destId="{34DCC914-C8D0-4A5E-BF46-DB29F9AA9A2C}" srcOrd="0" destOrd="0" presId="urn:microsoft.com/office/officeart/2005/8/layout/hierarchy2#1"/>
    <dgm:cxn modelId="{3ECB198E-C382-4CF9-8A2B-158CF9F73384}" type="presParOf" srcId="{0454F11E-7DCC-43EF-A578-98F15E8CFABE}" destId="{C025359D-1AC7-4FB9-B34A-C623A6D10165}" srcOrd="1" destOrd="0" presId="urn:microsoft.com/office/officeart/2005/8/layout/hierarchy2#1"/>
    <dgm:cxn modelId="{9CCD4892-4B03-4DC2-9F5C-2D2EADEE436E}" type="presParOf" srcId="{8A9B4D15-B5CB-42AC-9C1A-4098B5B05038}" destId="{B732117F-C47E-41B6-A892-C6AB27FE4B48}" srcOrd="2" destOrd="0" presId="urn:microsoft.com/office/officeart/2005/8/layout/hierarchy2#1"/>
    <dgm:cxn modelId="{A7615F8C-69D1-46D7-B4C0-68A0222543F1}" type="presParOf" srcId="{B732117F-C47E-41B6-A892-C6AB27FE4B48}" destId="{BB3DF956-DB10-4CD5-97B4-67C10AD1775E}" srcOrd="0" destOrd="0" presId="urn:microsoft.com/office/officeart/2005/8/layout/hierarchy2#1"/>
    <dgm:cxn modelId="{0B1A7258-4BEF-4287-8873-E95E03A3C88E}" type="presParOf" srcId="{8A9B4D15-B5CB-42AC-9C1A-4098B5B05038}" destId="{D80E85D0-19F0-48E2-BBAB-E82C775E3331}" srcOrd="3" destOrd="0" presId="urn:microsoft.com/office/officeart/2005/8/layout/hierarchy2#1"/>
    <dgm:cxn modelId="{0C2EF450-2759-4491-ADA6-1D6A9C516765}" type="presParOf" srcId="{D80E85D0-19F0-48E2-BBAB-E82C775E3331}" destId="{79DCDA70-08DF-4597-B797-A5C51492604C}" srcOrd="0" destOrd="0" presId="urn:microsoft.com/office/officeart/2005/8/layout/hierarchy2#1"/>
    <dgm:cxn modelId="{AAAFF797-5806-455D-9D58-5325DDDE5FF6}" type="presParOf" srcId="{D80E85D0-19F0-48E2-BBAB-E82C775E3331}" destId="{C1786FAE-A7E2-4139-B456-F467DD5DD5D5}" srcOrd="1" destOrd="0" presId="urn:microsoft.com/office/officeart/2005/8/layout/hierarchy2#1"/>
    <dgm:cxn modelId="{E53C8358-3D09-40B8-84C2-CBF5AECE41F4}" type="presParOf" srcId="{8A9B4D15-B5CB-42AC-9C1A-4098B5B05038}" destId="{97BC186F-50FD-496F-B5F7-656B0784D31D}" srcOrd="4" destOrd="0" presId="urn:microsoft.com/office/officeart/2005/8/layout/hierarchy2#1"/>
    <dgm:cxn modelId="{FCDA6224-2CDA-4EC0-B446-3D78E22D2AD3}" type="presParOf" srcId="{97BC186F-50FD-496F-B5F7-656B0784D31D}" destId="{CF029006-24CF-4F53-ABC1-ECB677926A2A}" srcOrd="0" destOrd="0" presId="urn:microsoft.com/office/officeart/2005/8/layout/hierarchy2#1"/>
    <dgm:cxn modelId="{1D14B6B8-3501-46F3-8593-AD2CFAD6097F}" type="presParOf" srcId="{8A9B4D15-B5CB-42AC-9C1A-4098B5B05038}" destId="{02E96976-7307-430E-B32D-224253F8FA79}" srcOrd="5" destOrd="0" presId="urn:microsoft.com/office/officeart/2005/8/layout/hierarchy2#1"/>
    <dgm:cxn modelId="{CA14B4FF-6847-48DC-89FB-0A1947D49636}" type="presParOf" srcId="{02E96976-7307-430E-B32D-224253F8FA79}" destId="{804DB09F-7761-4A42-B241-0EF509682AE5}" srcOrd="0" destOrd="0" presId="urn:microsoft.com/office/officeart/2005/8/layout/hierarchy2#1"/>
    <dgm:cxn modelId="{47C0F15D-1A61-429D-B190-6F51EDF93FDF}" type="presParOf" srcId="{02E96976-7307-430E-B32D-224253F8FA79}" destId="{3AC1005F-1A43-46ED-98BE-1CD653189202}" srcOrd="1" destOrd="0" presId="urn:microsoft.com/office/officeart/2005/8/layout/hierarchy2#1"/>
    <dgm:cxn modelId="{377B075B-072F-4A0B-8411-9A270A142228}" type="presParOf" srcId="{6C6BB216-075E-4C92-A1F7-01FE368CE635}" destId="{995DB6C8-345A-49D6-9995-4D9A42C750FF}" srcOrd="2" destOrd="0" presId="urn:microsoft.com/office/officeart/2005/8/layout/hierarchy2#1"/>
    <dgm:cxn modelId="{80612069-A236-43F1-B301-82C2434F4D13}" type="presParOf" srcId="{995DB6C8-345A-49D6-9995-4D9A42C750FF}" destId="{CB8B1BA6-DC7A-4E9C-86D0-BE311D037358}" srcOrd="0" destOrd="0" presId="urn:microsoft.com/office/officeart/2005/8/layout/hierarchy2#1"/>
    <dgm:cxn modelId="{EFDD8299-C9B2-43E6-9E62-5E40BD573553}" type="presParOf" srcId="{6C6BB216-075E-4C92-A1F7-01FE368CE635}" destId="{391FBBA1-0BED-482B-BAA4-EF8FE178D307}" srcOrd="3" destOrd="0" presId="urn:microsoft.com/office/officeart/2005/8/layout/hierarchy2#1"/>
    <dgm:cxn modelId="{0C014C7B-5D63-4D5D-85EF-6BD014B2A36B}" type="presParOf" srcId="{391FBBA1-0BED-482B-BAA4-EF8FE178D307}" destId="{BC177BCA-2F5C-4B0B-915C-237F907A50DF}" srcOrd="0" destOrd="0" presId="urn:microsoft.com/office/officeart/2005/8/layout/hierarchy2#1"/>
    <dgm:cxn modelId="{536BD7B5-31BF-4152-A5ED-349C33CB6192}" type="presParOf" srcId="{391FBBA1-0BED-482B-BAA4-EF8FE178D307}" destId="{34FA01E6-9540-4BC7-BA37-D1E4D33D8162}" srcOrd="1" destOrd="0" presId="urn:microsoft.com/office/officeart/2005/8/layout/hierarchy2#1"/>
    <dgm:cxn modelId="{68C23986-D483-4823-B518-0158F4E0EED3}" type="presParOf" srcId="{34FA01E6-9540-4BC7-BA37-D1E4D33D8162}" destId="{72E7BDB0-EC6C-4F58-AF5B-E13DAFE07B9D}" srcOrd="0" destOrd="0" presId="urn:microsoft.com/office/officeart/2005/8/layout/hierarchy2#1"/>
    <dgm:cxn modelId="{D6045611-84F7-42F4-A1C0-C7838771E9C2}" type="presParOf" srcId="{72E7BDB0-EC6C-4F58-AF5B-E13DAFE07B9D}" destId="{509EA211-7E14-470B-96A9-E033D6A1C120}" srcOrd="0" destOrd="0" presId="urn:microsoft.com/office/officeart/2005/8/layout/hierarchy2#1"/>
    <dgm:cxn modelId="{9A24E65E-012D-44FD-995F-BFC73EDB2A37}" type="presParOf" srcId="{34FA01E6-9540-4BC7-BA37-D1E4D33D8162}" destId="{B52D9CC8-CB82-469C-98FB-EA2DE1682BC5}" srcOrd="1" destOrd="0" presId="urn:microsoft.com/office/officeart/2005/8/layout/hierarchy2#1"/>
    <dgm:cxn modelId="{AD1FD02F-6D7C-4969-8EE5-103A1959EB82}" type="presParOf" srcId="{B52D9CC8-CB82-469C-98FB-EA2DE1682BC5}" destId="{542088D9-2366-449A-84CB-D70DFC97A7F3}" srcOrd="0" destOrd="0" presId="urn:microsoft.com/office/officeart/2005/8/layout/hierarchy2#1"/>
    <dgm:cxn modelId="{BC430E24-690E-41BD-AE5E-28EACF71F2D4}" type="presParOf" srcId="{B52D9CC8-CB82-469C-98FB-EA2DE1682BC5}" destId="{45186EE1-17D4-429C-98C1-C5E2D06560F3}" srcOrd="1" destOrd="0" presId="urn:microsoft.com/office/officeart/2005/8/layout/hierarchy2#1"/>
    <dgm:cxn modelId="{6978391C-59B8-42DE-B236-5C17F9DE5F28}" type="presParOf" srcId="{34FA01E6-9540-4BC7-BA37-D1E4D33D8162}" destId="{6892BB09-8145-489E-B337-A6E66269F549}" srcOrd="2" destOrd="0" presId="urn:microsoft.com/office/officeart/2005/8/layout/hierarchy2#1"/>
    <dgm:cxn modelId="{87039FC1-A77A-4837-AF8A-06C01C8FB5F7}" type="presParOf" srcId="{6892BB09-8145-489E-B337-A6E66269F549}" destId="{8722CA93-5D81-40BE-9BCD-34ED4D3793B0}" srcOrd="0" destOrd="0" presId="urn:microsoft.com/office/officeart/2005/8/layout/hierarchy2#1"/>
    <dgm:cxn modelId="{2220EE64-4C21-43E7-9BE6-0175CC500DD1}" type="presParOf" srcId="{34FA01E6-9540-4BC7-BA37-D1E4D33D8162}" destId="{D5207824-4A48-430E-BE74-4F384BB18642}" srcOrd="3" destOrd="0" presId="urn:microsoft.com/office/officeart/2005/8/layout/hierarchy2#1"/>
    <dgm:cxn modelId="{EB81393E-CD99-4A23-9190-6A1D16CA4F76}" type="presParOf" srcId="{D5207824-4A48-430E-BE74-4F384BB18642}" destId="{A09303AB-8886-4128-8A89-36E83A7B6673}" srcOrd="0" destOrd="0" presId="urn:microsoft.com/office/officeart/2005/8/layout/hierarchy2#1"/>
    <dgm:cxn modelId="{AF632B22-262A-44A7-BD46-3EEC4DBA3616}" type="presParOf" srcId="{D5207824-4A48-430E-BE74-4F384BB18642}" destId="{B4D032BA-2074-4783-9164-45DF72907A7E}" srcOrd="1" destOrd="0" presId="urn:microsoft.com/office/officeart/2005/8/layout/hierarchy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94D05-10B4-493B-9D75-860F055B13EC}">
      <dsp:nvSpPr>
        <dsp:cNvPr id="0" name=""/>
        <dsp:cNvSpPr/>
      </dsp:nvSpPr>
      <dsp:spPr>
        <a:xfrm>
          <a:off x="260130" y="2952327"/>
          <a:ext cx="1427045" cy="61625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sz="1600" b="1" kern="1200" dirty="0"/>
            <a:t>存储管理</a:t>
          </a:r>
          <a:endParaRPr lang="en-US" altLang="zh-CN" sz="1600" b="1" kern="1200" dirty="0"/>
        </a:p>
        <a:p>
          <a:pPr marL="0" lvl="0" indent="0" algn="ctr" defTabSz="711200" rtl="0">
            <a:lnSpc>
              <a:spcPct val="90000"/>
            </a:lnSpc>
            <a:spcBef>
              <a:spcPct val="0"/>
            </a:spcBef>
            <a:spcAft>
              <a:spcPct val="35000"/>
            </a:spcAft>
            <a:buNone/>
          </a:pPr>
          <a:r>
            <a:rPr lang="zh-CN" altLang="en-US" sz="1600" b="1" kern="1200" dirty="0"/>
            <a:t>（内存）</a:t>
          </a:r>
          <a:r>
            <a:rPr lang="zh-CN" sz="1600" b="1" kern="1200" dirty="0"/>
            <a:t> </a:t>
          </a:r>
          <a:endParaRPr lang="en-US" sz="1600" b="1" kern="1200" dirty="0"/>
        </a:p>
      </dsp:txBody>
      <dsp:txXfrm>
        <a:off x="278180" y="2970377"/>
        <a:ext cx="1390945" cy="580157"/>
      </dsp:txXfrm>
    </dsp:sp>
    <dsp:sp modelId="{C9CC146F-0A73-4C89-B029-2F46B443EB53}">
      <dsp:nvSpPr>
        <dsp:cNvPr id="0" name=""/>
        <dsp:cNvSpPr/>
      </dsp:nvSpPr>
      <dsp:spPr>
        <a:xfrm rot="17408673">
          <a:off x="1226561" y="2595643"/>
          <a:ext cx="1405145" cy="10437"/>
        </a:xfrm>
        <a:custGeom>
          <a:avLst/>
          <a:gdLst/>
          <a:ahLst/>
          <a:cxnLst/>
          <a:rect l="0" t="0" r="0" b="0"/>
          <a:pathLst>
            <a:path>
              <a:moveTo>
                <a:pt x="0" y="5218"/>
              </a:moveTo>
              <a:lnTo>
                <a:pt x="1405145" y="521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894005" y="2565733"/>
        <a:ext cx="70257" cy="70257"/>
      </dsp:txXfrm>
    </dsp:sp>
    <dsp:sp modelId="{BB12AA1D-B003-4DC1-A759-1D82C03B498A}">
      <dsp:nvSpPr>
        <dsp:cNvPr id="0" name=""/>
        <dsp:cNvSpPr/>
      </dsp:nvSpPr>
      <dsp:spPr>
        <a:xfrm>
          <a:off x="2171092" y="1770069"/>
          <a:ext cx="1427045"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连续分配</a:t>
          </a:r>
          <a:endParaRPr lang="en-US" sz="1600" b="1" kern="1200" dirty="0"/>
        </a:p>
      </dsp:txBody>
      <dsp:txXfrm>
        <a:off x="2181120" y="1780097"/>
        <a:ext cx="1406989" cy="322341"/>
      </dsp:txXfrm>
    </dsp:sp>
    <dsp:sp modelId="{8569B64D-EFE1-4430-BC3C-C926FC8ABFA0}">
      <dsp:nvSpPr>
        <dsp:cNvPr id="0" name=""/>
        <dsp:cNvSpPr/>
      </dsp:nvSpPr>
      <dsp:spPr>
        <a:xfrm rot="17991075">
          <a:off x="3085630" y="1051014"/>
          <a:ext cx="2040848" cy="10437"/>
        </a:xfrm>
        <a:custGeom>
          <a:avLst/>
          <a:gdLst/>
          <a:ahLst/>
          <a:cxnLst/>
          <a:rect l="0" t="0" r="0" b="0"/>
          <a:pathLst>
            <a:path>
              <a:moveTo>
                <a:pt x="0" y="5218"/>
              </a:moveTo>
              <a:lnTo>
                <a:pt x="2040848"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4055033" y="1005212"/>
        <a:ext cx="102042" cy="102042"/>
      </dsp:txXfrm>
    </dsp:sp>
    <dsp:sp modelId="{538E724B-DC3B-40E4-B8E5-FD43C2B630B8}">
      <dsp:nvSpPr>
        <dsp:cNvPr id="0" name=""/>
        <dsp:cNvSpPr/>
      </dsp:nvSpPr>
      <dsp:spPr>
        <a:xfrm>
          <a:off x="4613970" y="0"/>
          <a:ext cx="1427045"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单一连续</a:t>
          </a:r>
          <a:endParaRPr lang="en-US" sz="1600" b="1" kern="1200" dirty="0"/>
        </a:p>
      </dsp:txBody>
      <dsp:txXfrm>
        <a:off x="4623998" y="10028"/>
        <a:ext cx="1406989" cy="322341"/>
      </dsp:txXfrm>
    </dsp:sp>
    <dsp:sp modelId="{2458FBBD-41C7-4DE4-A4D0-7B2E97205999}">
      <dsp:nvSpPr>
        <dsp:cNvPr id="0" name=""/>
        <dsp:cNvSpPr/>
      </dsp:nvSpPr>
      <dsp:spPr>
        <a:xfrm rot="19037340">
          <a:off x="3404761" y="1441480"/>
          <a:ext cx="1458259" cy="10437"/>
        </a:xfrm>
        <a:custGeom>
          <a:avLst/>
          <a:gdLst/>
          <a:ahLst/>
          <a:cxnLst/>
          <a:rect l="0" t="0" r="0" b="0"/>
          <a:pathLst>
            <a:path>
              <a:moveTo>
                <a:pt x="0" y="5218"/>
              </a:moveTo>
              <a:lnTo>
                <a:pt x="1458259"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4097434" y="1410243"/>
        <a:ext cx="72912" cy="72912"/>
      </dsp:txXfrm>
    </dsp:sp>
    <dsp:sp modelId="{658E0A01-F8AD-4F15-8A4E-E60D34529741}">
      <dsp:nvSpPr>
        <dsp:cNvPr id="0" name=""/>
        <dsp:cNvSpPr/>
      </dsp:nvSpPr>
      <dsp:spPr>
        <a:xfrm>
          <a:off x="4669644" y="780931"/>
          <a:ext cx="1427045"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固定分区分配</a:t>
          </a:r>
          <a:endParaRPr lang="en-US" sz="1600" b="1" kern="1200" dirty="0"/>
        </a:p>
      </dsp:txBody>
      <dsp:txXfrm>
        <a:off x="4679672" y="790959"/>
        <a:ext cx="1406989" cy="322341"/>
      </dsp:txXfrm>
    </dsp:sp>
    <dsp:sp modelId="{39EE31BA-E9C2-4E69-8A2D-611C291519BD}">
      <dsp:nvSpPr>
        <dsp:cNvPr id="0" name=""/>
        <dsp:cNvSpPr/>
      </dsp:nvSpPr>
      <dsp:spPr>
        <a:xfrm rot="19472212">
          <a:off x="5985895" y="600408"/>
          <a:ext cx="1194469" cy="10437"/>
        </a:xfrm>
        <a:custGeom>
          <a:avLst/>
          <a:gdLst/>
          <a:ahLst/>
          <a:cxnLst/>
          <a:rect l="0" t="0" r="0" b="0"/>
          <a:pathLst>
            <a:path>
              <a:moveTo>
                <a:pt x="0" y="5218"/>
              </a:moveTo>
              <a:lnTo>
                <a:pt x="1194469"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53268" y="575765"/>
        <a:ext cx="59723" cy="59723"/>
      </dsp:txXfrm>
    </dsp:sp>
    <dsp:sp modelId="{49F395C8-12E3-40D7-975E-925B75F42F7F}">
      <dsp:nvSpPr>
        <dsp:cNvPr id="0" name=""/>
        <dsp:cNvSpPr/>
      </dsp:nvSpPr>
      <dsp:spPr>
        <a:xfrm>
          <a:off x="7069571" y="87925"/>
          <a:ext cx="1151750"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不等大小</a:t>
          </a:r>
          <a:endParaRPr lang="en-US" sz="1600" b="1" kern="1200" dirty="0"/>
        </a:p>
      </dsp:txBody>
      <dsp:txXfrm>
        <a:off x="7079599" y="97953"/>
        <a:ext cx="1131694" cy="322341"/>
      </dsp:txXfrm>
    </dsp:sp>
    <dsp:sp modelId="{F732E06F-F1FC-43DD-95CE-4CB077CD3B6F}">
      <dsp:nvSpPr>
        <dsp:cNvPr id="0" name=""/>
        <dsp:cNvSpPr/>
      </dsp:nvSpPr>
      <dsp:spPr>
        <a:xfrm rot="20558440">
          <a:off x="6073475" y="794849"/>
          <a:ext cx="1019309" cy="10437"/>
        </a:xfrm>
        <a:custGeom>
          <a:avLst/>
          <a:gdLst/>
          <a:ahLst/>
          <a:cxnLst/>
          <a:rect l="0" t="0" r="0" b="0"/>
          <a:pathLst>
            <a:path>
              <a:moveTo>
                <a:pt x="0" y="5218"/>
              </a:moveTo>
              <a:lnTo>
                <a:pt x="1019309"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57647" y="774585"/>
        <a:ext cx="50965" cy="50965"/>
      </dsp:txXfrm>
    </dsp:sp>
    <dsp:sp modelId="{2E64504D-A614-4F4D-9018-5746B8B69A4F}">
      <dsp:nvSpPr>
        <dsp:cNvPr id="0" name=""/>
        <dsp:cNvSpPr/>
      </dsp:nvSpPr>
      <dsp:spPr>
        <a:xfrm>
          <a:off x="7069571" y="476807"/>
          <a:ext cx="1151750"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等大小</a:t>
          </a:r>
          <a:endParaRPr lang="en-US" sz="1600" b="1" kern="1200" dirty="0"/>
        </a:p>
      </dsp:txBody>
      <dsp:txXfrm>
        <a:off x="7079599" y="486835"/>
        <a:ext cx="1131694" cy="322341"/>
      </dsp:txXfrm>
    </dsp:sp>
    <dsp:sp modelId="{77373FA4-1AF9-46D1-BA9F-25824069FE53}">
      <dsp:nvSpPr>
        <dsp:cNvPr id="0" name=""/>
        <dsp:cNvSpPr/>
      </dsp:nvSpPr>
      <dsp:spPr>
        <a:xfrm rot="20934624">
          <a:off x="3587943" y="1831040"/>
          <a:ext cx="1091894" cy="10437"/>
        </a:xfrm>
        <a:custGeom>
          <a:avLst/>
          <a:gdLst/>
          <a:ahLst/>
          <a:cxnLst/>
          <a:rect l="0" t="0" r="0" b="0"/>
          <a:pathLst>
            <a:path>
              <a:moveTo>
                <a:pt x="0" y="5218"/>
              </a:moveTo>
              <a:lnTo>
                <a:pt x="1091894"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4106593" y="1808961"/>
        <a:ext cx="54594" cy="54594"/>
      </dsp:txXfrm>
    </dsp:sp>
    <dsp:sp modelId="{AB7F2493-4125-4D09-9FC4-0F36B813D68E}">
      <dsp:nvSpPr>
        <dsp:cNvPr id="0" name=""/>
        <dsp:cNvSpPr/>
      </dsp:nvSpPr>
      <dsp:spPr>
        <a:xfrm>
          <a:off x="4669644" y="1493998"/>
          <a:ext cx="1427045" cy="47450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动态分区分配</a:t>
          </a:r>
          <a:endParaRPr lang="en-US" altLang="zh-CN" sz="1600" b="1" kern="1200" dirty="0"/>
        </a:p>
      </dsp:txBody>
      <dsp:txXfrm>
        <a:off x="4683542" y="1507896"/>
        <a:ext cx="1399249" cy="446705"/>
      </dsp:txXfrm>
    </dsp:sp>
    <dsp:sp modelId="{C35DA8AD-26F9-4359-A6E0-5CECE44789EE}">
      <dsp:nvSpPr>
        <dsp:cNvPr id="0" name=""/>
        <dsp:cNvSpPr/>
      </dsp:nvSpPr>
      <dsp:spPr>
        <a:xfrm rot="19550856">
          <a:off x="5994328" y="1392807"/>
          <a:ext cx="1187123" cy="10437"/>
        </a:xfrm>
        <a:custGeom>
          <a:avLst/>
          <a:gdLst/>
          <a:ahLst/>
          <a:cxnLst/>
          <a:rect l="0" t="0" r="0" b="0"/>
          <a:pathLst>
            <a:path>
              <a:moveTo>
                <a:pt x="0" y="5218"/>
              </a:moveTo>
              <a:lnTo>
                <a:pt x="1187123"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58211" y="1368348"/>
        <a:ext cx="59356" cy="59356"/>
      </dsp:txXfrm>
    </dsp:sp>
    <dsp:sp modelId="{ABA85372-1978-4B54-9A84-65DC4347F4A2}">
      <dsp:nvSpPr>
        <dsp:cNvPr id="0" name=""/>
        <dsp:cNvSpPr/>
      </dsp:nvSpPr>
      <dsp:spPr>
        <a:xfrm>
          <a:off x="7079090" y="893604"/>
          <a:ext cx="1151750"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首次适应</a:t>
          </a:r>
          <a:endParaRPr lang="en-US" sz="1600" b="1" kern="1200" dirty="0"/>
        </a:p>
      </dsp:txBody>
      <dsp:txXfrm>
        <a:off x="7089118" y="903632"/>
        <a:ext cx="1131694" cy="322341"/>
      </dsp:txXfrm>
    </dsp:sp>
    <dsp:sp modelId="{E41A23E1-74D8-4B22-A316-3F82889B2697}">
      <dsp:nvSpPr>
        <dsp:cNvPr id="0" name=""/>
        <dsp:cNvSpPr/>
      </dsp:nvSpPr>
      <dsp:spPr>
        <a:xfrm rot="20798625">
          <a:off x="6083034" y="1609406"/>
          <a:ext cx="1009710" cy="10437"/>
        </a:xfrm>
        <a:custGeom>
          <a:avLst/>
          <a:gdLst/>
          <a:ahLst/>
          <a:cxnLst/>
          <a:rect l="0" t="0" r="0" b="0"/>
          <a:pathLst>
            <a:path>
              <a:moveTo>
                <a:pt x="0" y="5218"/>
              </a:moveTo>
              <a:lnTo>
                <a:pt x="1009710"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562647" y="1589382"/>
        <a:ext cx="50485" cy="50485"/>
      </dsp:txXfrm>
    </dsp:sp>
    <dsp:sp modelId="{3F541CD0-87F5-4B7B-B01B-7B6D6F99627B}">
      <dsp:nvSpPr>
        <dsp:cNvPr id="0" name=""/>
        <dsp:cNvSpPr/>
      </dsp:nvSpPr>
      <dsp:spPr>
        <a:xfrm>
          <a:off x="7079090" y="1326802"/>
          <a:ext cx="1151750"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循环首次适应</a:t>
          </a:r>
          <a:endParaRPr lang="en-US" sz="1600" b="1" kern="1200" dirty="0"/>
        </a:p>
      </dsp:txBody>
      <dsp:txXfrm>
        <a:off x="7089118" y="1336830"/>
        <a:ext cx="1131694" cy="322341"/>
      </dsp:txXfrm>
    </dsp:sp>
    <dsp:sp modelId="{09A9E560-226E-494C-BF72-F19721361371}">
      <dsp:nvSpPr>
        <dsp:cNvPr id="0" name=""/>
        <dsp:cNvSpPr/>
      </dsp:nvSpPr>
      <dsp:spPr>
        <a:xfrm rot="625700">
          <a:off x="6088439" y="1816433"/>
          <a:ext cx="998900" cy="10437"/>
        </a:xfrm>
        <a:custGeom>
          <a:avLst/>
          <a:gdLst/>
          <a:ahLst/>
          <a:cxnLst/>
          <a:rect l="0" t="0" r="0" b="0"/>
          <a:pathLst>
            <a:path>
              <a:moveTo>
                <a:pt x="0" y="5218"/>
              </a:moveTo>
              <a:lnTo>
                <a:pt x="998900"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562917" y="1796680"/>
        <a:ext cx="49945" cy="49945"/>
      </dsp:txXfrm>
    </dsp:sp>
    <dsp:sp modelId="{E3056C2A-B03D-41FD-9CE6-1B13F706E6E8}">
      <dsp:nvSpPr>
        <dsp:cNvPr id="0" name=""/>
        <dsp:cNvSpPr/>
      </dsp:nvSpPr>
      <dsp:spPr>
        <a:xfrm>
          <a:off x="7079090" y="1740857"/>
          <a:ext cx="1151750"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最佳适应</a:t>
          </a:r>
          <a:endParaRPr lang="en-US" sz="1600" b="1" kern="1200" dirty="0"/>
        </a:p>
      </dsp:txBody>
      <dsp:txXfrm>
        <a:off x="7089118" y="1750885"/>
        <a:ext cx="1131694" cy="322341"/>
      </dsp:txXfrm>
    </dsp:sp>
    <dsp:sp modelId="{8648280C-FEA5-47AE-B4A1-F7B4BA2FA6FE}">
      <dsp:nvSpPr>
        <dsp:cNvPr id="0" name=""/>
        <dsp:cNvSpPr/>
      </dsp:nvSpPr>
      <dsp:spPr>
        <a:xfrm rot="1847156">
          <a:off x="6016118" y="2018681"/>
          <a:ext cx="1143542" cy="10437"/>
        </a:xfrm>
        <a:custGeom>
          <a:avLst/>
          <a:gdLst/>
          <a:ahLst/>
          <a:cxnLst/>
          <a:rect l="0" t="0" r="0" b="0"/>
          <a:pathLst>
            <a:path>
              <a:moveTo>
                <a:pt x="0" y="5218"/>
              </a:moveTo>
              <a:lnTo>
                <a:pt x="1143542"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559301" y="1995311"/>
        <a:ext cx="57177" cy="57177"/>
      </dsp:txXfrm>
    </dsp:sp>
    <dsp:sp modelId="{2AAA730B-0BB5-4E9B-9857-00121DED1B83}">
      <dsp:nvSpPr>
        <dsp:cNvPr id="0" name=""/>
        <dsp:cNvSpPr/>
      </dsp:nvSpPr>
      <dsp:spPr>
        <a:xfrm>
          <a:off x="7079090" y="2145352"/>
          <a:ext cx="1151750"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最坏适应</a:t>
          </a:r>
          <a:endParaRPr lang="en-US" sz="1600" b="1" kern="1200" dirty="0"/>
        </a:p>
      </dsp:txBody>
      <dsp:txXfrm>
        <a:off x="7089118" y="2155380"/>
        <a:ext cx="1131694" cy="322341"/>
      </dsp:txXfrm>
    </dsp:sp>
    <dsp:sp modelId="{A23EC790-7017-4892-8FA4-EE582084E363}">
      <dsp:nvSpPr>
        <dsp:cNvPr id="0" name=""/>
        <dsp:cNvSpPr/>
      </dsp:nvSpPr>
      <dsp:spPr>
        <a:xfrm rot="2682806">
          <a:off x="3379983" y="2466470"/>
          <a:ext cx="1507816" cy="10437"/>
        </a:xfrm>
        <a:custGeom>
          <a:avLst/>
          <a:gdLst/>
          <a:ahLst/>
          <a:cxnLst/>
          <a:rect l="0" t="0" r="0" b="0"/>
          <a:pathLst>
            <a:path>
              <a:moveTo>
                <a:pt x="0" y="5218"/>
              </a:moveTo>
              <a:lnTo>
                <a:pt x="1507816"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96195" y="2433993"/>
        <a:ext cx="75390" cy="75390"/>
      </dsp:txXfrm>
    </dsp:sp>
    <dsp:sp modelId="{AA76DD77-B0AD-405F-98CF-FF84065CEFC4}">
      <dsp:nvSpPr>
        <dsp:cNvPr id="0" name=""/>
        <dsp:cNvSpPr/>
      </dsp:nvSpPr>
      <dsp:spPr>
        <a:xfrm>
          <a:off x="4669644" y="2764141"/>
          <a:ext cx="1426661" cy="47593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基于索引的动态分区分配</a:t>
          </a:r>
          <a:endParaRPr lang="en-US" sz="1600" b="1" kern="1200" dirty="0"/>
        </a:p>
      </dsp:txBody>
      <dsp:txXfrm>
        <a:off x="4683584" y="2778081"/>
        <a:ext cx="1398781" cy="448056"/>
      </dsp:txXfrm>
    </dsp:sp>
    <dsp:sp modelId="{3AAA611E-A161-45D2-BB84-7DE56D67F87C}">
      <dsp:nvSpPr>
        <dsp:cNvPr id="0" name=""/>
        <dsp:cNvSpPr/>
      </dsp:nvSpPr>
      <dsp:spPr>
        <a:xfrm rot="20652032">
          <a:off x="6076664" y="2855338"/>
          <a:ext cx="1039789" cy="10437"/>
        </a:xfrm>
        <a:custGeom>
          <a:avLst/>
          <a:gdLst/>
          <a:ahLst/>
          <a:cxnLst/>
          <a:rect l="0" t="0" r="0" b="0"/>
          <a:pathLst>
            <a:path>
              <a:moveTo>
                <a:pt x="0" y="5218"/>
              </a:moveTo>
              <a:lnTo>
                <a:pt x="1039789"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570564" y="2834562"/>
        <a:ext cx="51989" cy="51989"/>
      </dsp:txXfrm>
    </dsp:sp>
    <dsp:sp modelId="{3F9FE15B-2643-4C47-81AF-0F01D1E1EDA6}">
      <dsp:nvSpPr>
        <dsp:cNvPr id="0" name=""/>
        <dsp:cNvSpPr/>
      </dsp:nvSpPr>
      <dsp:spPr>
        <a:xfrm>
          <a:off x="7096812" y="2547806"/>
          <a:ext cx="1151750"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快速适应</a:t>
          </a:r>
          <a:endParaRPr lang="en-US" sz="1600" b="1" kern="1200" dirty="0"/>
        </a:p>
      </dsp:txBody>
      <dsp:txXfrm>
        <a:off x="7106840" y="2557834"/>
        <a:ext cx="1131694" cy="322341"/>
      </dsp:txXfrm>
    </dsp:sp>
    <dsp:sp modelId="{6158C4B7-550A-4FF4-8580-EEB7A0ED2820}">
      <dsp:nvSpPr>
        <dsp:cNvPr id="0" name=""/>
        <dsp:cNvSpPr/>
      </dsp:nvSpPr>
      <dsp:spPr>
        <a:xfrm rot="387181">
          <a:off x="6093116" y="3053472"/>
          <a:ext cx="1006885" cy="10437"/>
        </a:xfrm>
        <a:custGeom>
          <a:avLst/>
          <a:gdLst/>
          <a:ahLst/>
          <a:cxnLst/>
          <a:rect l="0" t="0" r="0" b="0"/>
          <a:pathLst>
            <a:path>
              <a:moveTo>
                <a:pt x="0" y="5218"/>
              </a:moveTo>
              <a:lnTo>
                <a:pt x="1006885"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71387" y="3033519"/>
        <a:ext cx="50344" cy="50344"/>
      </dsp:txXfrm>
    </dsp:sp>
    <dsp:sp modelId="{17B85F2B-21DF-415A-B9E0-FDA8DB59E4BD}">
      <dsp:nvSpPr>
        <dsp:cNvPr id="0" name=""/>
        <dsp:cNvSpPr/>
      </dsp:nvSpPr>
      <dsp:spPr>
        <a:xfrm>
          <a:off x="7096812" y="2944073"/>
          <a:ext cx="1142231"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伙伴系统</a:t>
          </a:r>
          <a:endParaRPr lang="en-US" sz="1600" b="1" kern="1200" dirty="0"/>
        </a:p>
      </dsp:txBody>
      <dsp:txXfrm>
        <a:off x="7106840" y="2954101"/>
        <a:ext cx="1122175" cy="322341"/>
      </dsp:txXfrm>
    </dsp:sp>
    <dsp:sp modelId="{958AC95E-92DA-4A68-855D-1E84EFCE9C3A}">
      <dsp:nvSpPr>
        <dsp:cNvPr id="0" name=""/>
        <dsp:cNvSpPr/>
      </dsp:nvSpPr>
      <dsp:spPr>
        <a:xfrm rot="1624990">
          <a:off x="6034695" y="3252698"/>
          <a:ext cx="1123727" cy="10437"/>
        </a:xfrm>
        <a:custGeom>
          <a:avLst/>
          <a:gdLst/>
          <a:ahLst/>
          <a:cxnLst/>
          <a:rect l="0" t="0" r="0" b="0"/>
          <a:pathLst>
            <a:path>
              <a:moveTo>
                <a:pt x="0" y="5218"/>
              </a:moveTo>
              <a:lnTo>
                <a:pt x="1123727"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6568466" y="3229823"/>
        <a:ext cx="56186" cy="56186"/>
      </dsp:txXfrm>
    </dsp:sp>
    <dsp:sp modelId="{FB9DC6DE-3995-48DA-AE03-838DD5B8AFBC}">
      <dsp:nvSpPr>
        <dsp:cNvPr id="0" name=""/>
        <dsp:cNvSpPr/>
      </dsp:nvSpPr>
      <dsp:spPr>
        <a:xfrm>
          <a:off x="7096812" y="3342525"/>
          <a:ext cx="1131090"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哈希算法</a:t>
          </a:r>
          <a:endParaRPr lang="en-US" sz="1600" b="1" kern="1200" dirty="0"/>
        </a:p>
      </dsp:txBody>
      <dsp:txXfrm>
        <a:off x="7106840" y="3352553"/>
        <a:ext cx="1111034" cy="322341"/>
      </dsp:txXfrm>
    </dsp:sp>
    <dsp:sp modelId="{B0094B25-F7B6-443E-9032-54B61FF03712}">
      <dsp:nvSpPr>
        <dsp:cNvPr id="0" name=""/>
        <dsp:cNvSpPr/>
      </dsp:nvSpPr>
      <dsp:spPr>
        <a:xfrm rot="3593578">
          <a:off x="3049550" y="2888283"/>
          <a:ext cx="2201468" cy="10437"/>
        </a:xfrm>
        <a:custGeom>
          <a:avLst/>
          <a:gdLst/>
          <a:ahLst/>
          <a:cxnLst/>
          <a:rect l="0" t="0" r="0" b="0"/>
          <a:pathLst>
            <a:path>
              <a:moveTo>
                <a:pt x="0" y="5218"/>
              </a:moveTo>
              <a:lnTo>
                <a:pt x="2201468"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095248" y="2838466"/>
        <a:ext cx="110073" cy="110073"/>
      </dsp:txXfrm>
    </dsp:sp>
    <dsp:sp modelId="{D7490AE0-6CC9-43F1-B883-E26E0C95B30F}">
      <dsp:nvSpPr>
        <dsp:cNvPr id="0" name=""/>
        <dsp:cNvSpPr/>
      </dsp:nvSpPr>
      <dsp:spPr>
        <a:xfrm>
          <a:off x="4702432" y="3590566"/>
          <a:ext cx="1419656" cy="510340"/>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动态重定位分区分配</a:t>
          </a:r>
          <a:endParaRPr lang="en-US" sz="1600" b="1" kern="1200" dirty="0"/>
        </a:p>
      </dsp:txBody>
      <dsp:txXfrm>
        <a:off x="4717379" y="3605513"/>
        <a:ext cx="1389762" cy="480446"/>
      </dsp:txXfrm>
    </dsp:sp>
    <dsp:sp modelId="{0BA21AD2-F21F-472A-BB79-E4B67A602FDF}">
      <dsp:nvSpPr>
        <dsp:cNvPr id="0" name=""/>
        <dsp:cNvSpPr/>
      </dsp:nvSpPr>
      <dsp:spPr>
        <a:xfrm rot="4125602">
          <a:off x="1136564" y="4059985"/>
          <a:ext cx="1726795" cy="10437"/>
        </a:xfrm>
        <a:custGeom>
          <a:avLst/>
          <a:gdLst/>
          <a:ahLst/>
          <a:cxnLst/>
          <a:rect l="0" t="0" r="0" b="0"/>
          <a:pathLst>
            <a:path>
              <a:moveTo>
                <a:pt x="0" y="5218"/>
              </a:moveTo>
              <a:lnTo>
                <a:pt x="1726795" y="521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956792" y="4022034"/>
        <a:ext cx="86339" cy="86339"/>
      </dsp:txXfrm>
    </dsp:sp>
    <dsp:sp modelId="{2C6AAA71-3C5C-45D0-88B9-7C9FE82F57A8}">
      <dsp:nvSpPr>
        <dsp:cNvPr id="0" name=""/>
        <dsp:cNvSpPr/>
      </dsp:nvSpPr>
      <dsp:spPr>
        <a:xfrm>
          <a:off x="2312749" y="4698754"/>
          <a:ext cx="1427045"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离散分配</a:t>
          </a:r>
          <a:endParaRPr lang="en-US" sz="1600" b="1" kern="1200" dirty="0"/>
        </a:p>
      </dsp:txBody>
      <dsp:txXfrm>
        <a:off x="2322777" y="4708782"/>
        <a:ext cx="1406989" cy="322341"/>
      </dsp:txXfrm>
    </dsp:sp>
    <dsp:sp modelId="{FD20D150-9D28-4F76-B222-68867199874A}">
      <dsp:nvSpPr>
        <dsp:cNvPr id="0" name=""/>
        <dsp:cNvSpPr/>
      </dsp:nvSpPr>
      <dsp:spPr>
        <a:xfrm rot="20448425">
          <a:off x="3712432" y="4702894"/>
          <a:ext cx="984575" cy="10437"/>
        </a:xfrm>
        <a:custGeom>
          <a:avLst/>
          <a:gdLst/>
          <a:ahLst/>
          <a:cxnLst/>
          <a:rect l="0" t="0" r="0" b="0"/>
          <a:pathLst>
            <a:path>
              <a:moveTo>
                <a:pt x="0" y="5218"/>
              </a:moveTo>
              <a:lnTo>
                <a:pt x="984575"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80105" y="4683499"/>
        <a:ext cx="49228" cy="49228"/>
      </dsp:txXfrm>
    </dsp:sp>
    <dsp:sp modelId="{67CB437B-9DFA-4FEF-A437-339B77BCF880}">
      <dsp:nvSpPr>
        <dsp:cNvPr id="0" name=""/>
        <dsp:cNvSpPr/>
      </dsp:nvSpPr>
      <dsp:spPr>
        <a:xfrm>
          <a:off x="4669644" y="4375075"/>
          <a:ext cx="1427045"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一次性</a:t>
          </a:r>
          <a:endParaRPr lang="en-US" sz="1600" b="1" kern="1200" dirty="0"/>
        </a:p>
      </dsp:txBody>
      <dsp:txXfrm>
        <a:off x="4679672" y="4385103"/>
        <a:ext cx="1406989" cy="322341"/>
      </dsp:txXfrm>
    </dsp:sp>
    <dsp:sp modelId="{4BE15E8F-434A-4E7C-861E-D9B23996B1E0}">
      <dsp:nvSpPr>
        <dsp:cNvPr id="0" name=""/>
        <dsp:cNvSpPr/>
      </dsp:nvSpPr>
      <dsp:spPr>
        <a:xfrm rot="20283951">
          <a:off x="6058358" y="4343253"/>
          <a:ext cx="1059062" cy="10437"/>
        </a:xfrm>
        <a:custGeom>
          <a:avLst/>
          <a:gdLst/>
          <a:ahLst/>
          <a:cxnLst/>
          <a:rect l="0" t="0" r="0" b="0"/>
          <a:pathLst>
            <a:path>
              <a:moveTo>
                <a:pt x="0" y="5218"/>
              </a:moveTo>
              <a:lnTo>
                <a:pt x="1059062"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61413" y="4321996"/>
        <a:ext cx="52953" cy="52953"/>
      </dsp:txXfrm>
    </dsp:sp>
    <dsp:sp modelId="{34DCC914-C8D0-4A5E-BF46-DB29F9AA9A2C}">
      <dsp:nvSpPr>
        <dsp:cNvPr id="0" name=""/>
        <dsp:cNvSpPr/>
      </dsp:nvSpPr>
      <dsp:spPr>
        <a:xfrm>
          <a:off x="7079090" y="3979472"/>
          <a:ext cx="1150155"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基本分页</a:t>
          </a:r>
          <a:endParaRPr lang="en-US" sz="1600" b="1" kern="1200" dirty="0"/>
        </a:p>
      </dsp:txBody>
      <dsp:txXfrm>
        <a:off x="7089118" y="3989500"/>
        <a:ext cx="1130099" cy="322341"/>
      </dsp:txXfrm>
    </dsp:sp>
    <dsp:sp modelId="{B732117F-C47E-41B6-A892-C6AB27FE4B48}">
      <dsp:nvSpPr>
        <dsp:cNvPr id="0" name=""/>
        <dsp:cNvSpPr/>
      </dsp:nvSpPr>
      <dsp:spPr>
        <a:xfrm rot="21593542">
          <a:off x="6096688" y="4540132"/>
          <a:ext cx="982402" cy="10437"/>
        </a:xfrm>
        <a:custGeom>
          <a:avLst/>
          <a:gdLst/>
          <a:ahLst/>
          <a:cxnLst/>
          <a:rect l="0" t="0" r="0" b="0"/>
          <a:pathLst>
            <a:path>
              <a:moveTo>
                <a:pt x="0" y="5218"/>
              </a:moveTo>
              <a:lnTo>
                <a:pt x="982402"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63329" y="4520791"/>
        <a:ext cx="49120" cy="49120"/>
      </dsp:txXfrm>
    </dsp:sp>
    <dsp:sp modelId="{79DCDA70-08DF-4597-B797-A5C51492604C}">
      <dsp:nvSpPr>
        <dsp:cNvPr id="0" name=""/>
        <dsp:cNvSpPr/>
      </dsp:nvSpPr>
      <dsp:spPr>
        <a:xfrm>
          <a:off x="7079090" y="4373229"/>
          <a:ext cx="1150155"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基本分段</a:t>
          </a:r>
          <a:endParaRPr lang="en-US" sz="1600" b="1" kern="1200" dirty="0"/>
        </a:p>
      </dsp:txBody>
      <dsp:txXfrm>
        <a:off x="7089118" y="4383257"/>
        <a:ext cx="1130099" cy="322341"/>
      </dsp:txXfrm>
    </dsp:sp>
    <dsp:sp modelId="{97BC186F-50FD-496F-B5F7-656B0784D31D}">
      <dsp:nvSpPr>
        <dsp:cNvPr id="0" name=""/>
        <dsp:cNvSpPr/>
      </dsp:nvSpPr>
      <dsp:spPr>
        <a:xfrm rot="1304921">
          <a:off x="6059045" y="4737011"/>
          <a:ext cx="1057688" cy="10437"/>
        </a:xfrm>
        <a:custGeom>
          <a:avLst/>
          <a:gdLst/>
          <a:ahLst/>
          <a:cxnLst/>
          <a:rect l="0" t="0" r="0" b="0"/>
          <a:pathLst>
            <a:path>
              <a:moveTo>
                <a:pt x="0" y="5218"/>
              </a:moveTo>
              <a:lnTo>
                <a:pt x="1057688"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61447" y="4715787"/>
        <a:ext cx="52884" cy="52884"/>
      </dsp:txXfrm>
    </dsp:sp>
    <dsp:sp modelId="{804DB09F-7761-4A42-B241-0EF509682AE5}">
      <dsp:nvSpPr>
        <dsp:cNvPr id="0" name=""/>
        <dsp:cNvSpPr/>
      </dsp:nvSpPr>
      <dsp:spPr>
        <a:xfrm>
          <a:off x="7079090" y="4766987"/>
          <a:ext cx="1152613"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段页式</a:t>
          </a:r>
          <a:endParaRPr lang="en-US" sz="1600" b="1" kern="1200" dirty="0"/>
        </a:p>
      </dsp:txBody>
      <dsp:txXfrm>
        <a:off x="7089118" y="4777015"/>
        <a:ext cx="1132557" cy="322341"/>
      </dsp:txXfrm>
    </dsp:sp>
    <dsp:sp modelId="{995DB6C8-345A-49D6-9995-4D9A42C750FF}">
      <dsp:nvSpPr>
        <dsp:cNvPr id="0" name=""/>
        <dsp:cNvSpPr/>
      </dsp:nvSpPr>
      <dsp:spPr>
        <a:xfrm rot="2123767">
          <a:off x="3634376" y="5195091"/>
          <a:ext cx="1140685" cy="10437"/>
        </a:xfrm>
        <a:custGeom>
          <a:avLst/>
          <a:gdLst/>
          <a:ahLst/>
          <a:cxnLst/>
          <a:rect l="0" t="0" r="0" b="0"/>
          <a:pathLst>
            <a:path>
              <a:moveTo>
                <a:pt x="0" y="5218"/>
              </a:moveTo>
              <a:lnTo>
                <a:pt x="1140685"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76202" y="5171793"/>
        <a:ext cx="57034" cy="57034"/>
      </dsp:txXfrm>
    </dsp:sp>
    <dsp:sp modelId="{BC177BCA-2F5C-4B0B-915C-237F907A50DF}">
      <dsp:nvSpPr>
        <dsp:cNvPr id="0" name=""/>
        <dsp:cNvSpPr/>
      </dsp:nvSpPr>
      <dsp:spPr>
        <a:xfrm>
          <a:off x="4669644" y="5359468"/>
          <a:ext cx="1427045"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tx1"/>
              </a:solidFill>
            </a:rPr>
            <a:t>多次性</a:t>
          </a:r>
        </a:p>
      </dsp:txBody>
      <dsp:txXfrm>
        <a:off x="4679672" y="5369496"/>
        <a:ext cx="1406989" cy="322341"/>
      </dsp:txXfrm>
    </dsp:sp>
    <dsp:sp modelId="{72E7BDB0-EC6C-4F58-AF5B-E13DAFE07B9D}">
      <dsp:nvSpPr>
        <dsp:cNvPr id="0" name=""/>
        <dsp:cNvSpPr/>
      </dsp:nvSpPr>
      <dsp:spPr>
        <a:xfrm rot="20920063">
          <a:off x="6086922" y="5427009"/>
          <a:ext cx="1001934" cy="10437"/>
        </a:xfrm>
        <a:custGeom>
          <a:avLst/>
          <a:gdLst/>
          <a:ahLst/>
          <a:cxnLst/>
          <a:rect l="0" t="0" r="0" b="0"/>
          <a:pathLst>
            <a:path>
              <a:moveTo>
                <a:pt x="0" y="5218"/>
              </a:moveTo>
              <a:lnTo>
                <a:pt x="1001934"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62841" y="5407179"/>
        <a:ext cx="50096" cy="50096"/>
      </dsp:txXfrm>
    </dsp:sp>
    <dsp:sp modelId="{542088D9-2366-449A-84CB-D70DFC97A7F3}">
      <dsp:nvSpPr>
        <dsp:cNvPr id="0" name=""/>
        <dsp:cNvSpPr/>
      </dsp:nvSpPr>
      <dsp:spPr>
        <a:xfrm>
          <a:off x="7079090" y="5162589"/>
          <a:ext cx="1152613"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tx1"/>
              </a:solidFill>
            </a:rPr>
            <a:t>请求分页</a:t>
          </a:r>
        </a:p>
      </dsp:txBody>
      <dsp:txXfrm>
        <a:off x="7089118" y="5172617"/>
        <a:ext cx="1132557" cy="322341"/>
      </dsp:txXfrm>
    </dsp:sp>
    <dsp:sp modelId="{6892BB09-8145-489E-B337-A6E66269F549}">
      <dsp:nvSpPr>
        <dsp:cNvPr id="0" name=""/>
        <dsp:cNvSpPr/>
      </dsp:nvSpPr>
      <dsp:spPr>
        <a:xfrm rot="679937">
          <a:off x="6086922" y="5623887"/>
          <a:ext cx="1001934" cy="10437"/>
        </a:xfrm>
        <a:custGeom>
          <a:avLst/>
          <a:gdLst/>
          <a:ahLst/>
          <a:cxnLst/>
          <a:rect l="0" t="0" r="0" b="0"/>
          <a:pathLst>
            <a:path>
              <a:moveTo>
                <a:pt x="0" y="5218"/>
              </a:moveTo>
              <a:lnTo>
                <a:pt x="1001934"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62841" y="5604058"/>
        <a:ext cx="50096" cy="50096"/>
      </dsp:txXfrm>
    </dsp:sp>
    <dsp:sp modelId="{A09303AB-8886-4128-8A89-36E83A7B6673}">
      <dsp:nvSpPr>
        <dsp:cNvPr id="0" name=""/>
        <dsp:cNvSpPr/>
      </dsp:nvSpPr>
      <dsp:spPr>
        <a:xfrm>
          <a:off x="7079090" y="5556347"/>
          <a:ext cx="1138129"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tx1"/>
              </a:solidFill>
            </a:rPr>
            <a:t>请求分段</a:t>
          </a:r>
        </a:p>
      </dsp:txBody>
      <dsp:txXfrm>
        <a:off x="7089118" y="5566375"/>
        <a:ext cx="1118073" cy="32234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t>2019/12/16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t>2019/12/16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t>26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30424"/>
            <a:ext cx="8229600" cy="666328"/>
          </a:xfrm>
        </p:spPr>
        <p:txBody>
          <a:bodyPr>
            <a:normAutofit/>
          </a:bodyPr>
          <a:lstStyle>
            <a:lvl1pPr>
              <a:defRPr sz="4000"/>
            </a:lvl1pPr>
          </a:lstStyle>
          <a:p>
            <a:r>
              <a:rPr kumimoji="0" lang="zh-CN" altLang="en-US" dirty="0"/>
              <a:t>单击此处编辑母版标题样式</a:t>
            </a:r>
            <a:endParaRPr kumimoji="0"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extBox 10"/>
          <p:cNvSpPr txBox="1"/>
          <p:nvPr userDrawn="1"/>
        </p:nvSpPr>
        <p:spPr>
          <a:xfrm>
            <a:off x="7835205" y="60914"/>
            <a:ext cx="1107996" cy="461665"/>
          </a:xfrm>
          <a:prstGeom prst="rect">
            <a:avLst/>
          </a:prstGeom>
          <a:noFill/>
        </p:spPr>
        <p:txBody>
          <a:bodyPr wrap="none" rtlCol="0">
            <a:spAutoFit/>
          </a:bodyPr>
          <a:lstStyle/>
          <a:p>
            <a:r>
              <a:rPr lang="zh-CN" altLang="en-US" sz="2400" u="wavyDbl" baseline="0" dirty="0">
                <a:uFill>
                  <a:solidFill>
                    <a:srgbClr val="7030A0"/>
                  </a:solidFill>
                </a:uFill>
              </a:rPr>
              <a:t>习题三</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文本占位符 16"/>
          <p:cNvSpPr>
            <a:spLocks noGrp="1"/>
          </p:cNvSpPr>
          <p:nvPr>
            <p:ph type="body" sz="quarter" idx="13"/>
          </p:nvPr>
        </p:nvSpPr>
        <p:spPr>
          <a:xfrm>
            <a:off x="468313" y="692150"/>
            <a:ext cx="8207375" cy="5400675"/>
          </a:xfrm>
        </p:spPr>
        <p:txBody>
          <a:bodyPr>
            <a:normAutofit/>
          </a:bodyPr>
          <a:lstStyle>
            <a:lvl1pPr marL="0" indent="0">
              <a:lnSpc>
                <a:spcPct val="150000"/>
              </a:lnSpc>
              <a:spcBef>
                <a:spcPts val="0"/>
              </a:spcBef>
              <a:buNone/>
              <a:defRPr sz="2800" b="1"/>
            </a:lvl1pPr>
          </a:lstStyle>
          <a:p>
            <a:pPr lvl="0"/>
            <a:endParaRPr lang="zh-CN" altLang="en-US" dirty="0"/>
          </a:p>
        </p:txBody>
      </p:sp>
      <p:sp>
        <p:nvSpPr>
          <p:cNvPr id="9" name="TextBox 8"/>
          <p:cNvSpPr txBox="1"/>
          <p:nvPr userDrawn="1"/>
        </p:nvSpPr>
        <p:spPr>
          <a:xfrm>
            <a:off x="4860032" y="6353175"/>
            <a:ext cx="4083169" cy="338554"/>
          </a:xfrm>
          <a:prstGeom prst="rect">
            <a:avLst/>
          </a:prstGeom>
          <a:noFill/>
        </p:spPr>
        <p:txBody>
          <a:bodyPr wrap="none" rtlCol="0">
            <a:spAutoFit/>
          </a:bodyPr>
          <a:lstStyle/>
          <a:p>
            <a:r>
              <a:rPr lang="zh-CN" altLang="en-US" sz="1600" dirty="0">
                <a:solidFill>
                  <a:schemeClr val="tx1">
                    <a:lumMod val="75000"/>
                    <a:lumOff val="25000"/>
                  </a:schemeClr>
                </a:solidFill>
              </a:rPr>
              <a:t>东北大学秦皇岛分校计算机与通信工程学院</a:t>
            </a:r>
          </a:p>
        </p:txBody>
      </p:sp>
      <p:sp>
        <p:nvSpPr>
          <p:cNvPr id="10" name="TextBox 10"/>
          <p:cNvSpPr txBox="1"/>
          <p:nvPr userDrawn="1"/>
        </p:nvSpPr>
        <p:spPr>
          <a:xfrm>
            <a:off x="7835205" y="60914"/>
            <a:ext cx="1107996" cy="461665"/>
          </a:xfrm>
          <a:prstGeom prst="rect">
            <a:avLst/>
          </a:prstGeom>
          <a:noFill/>
        </p:spPr>
        <p:txBody>
          <a:bodyPr wrap="none" rtlCol="0">
            <a:spAutoFit/>
          </a:bodyPr>
          <a:lstStyle/>
          <a:p>
            <a:r>
              <a:rPr lang="zh-CN" altLang="en-US" sz="2400" u="wavyDbl" baseline="0" dirty="0">
                <a:uFill>
                  <a:solidFill>
                    <a:srgbClr val="7030A0"/>
                  </a:solidFill>
                </a:uFill>
              </a:rPr>
              <a:t>习题三</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67544" y="530424"/>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7835205" y="60914"/>
            <a:ext cx="1107996" cy="461665"/>
          </a:xfrm>
          <a:prstGeom prst="rect">
            <a:avLst/>
          </a:prstGeom>
          <a:noFill/>
        </p:spPr>
        <p:txBody>
          <a:bodyPr wrap="none" rtlCol="0">
            <a:spAutoFit/>
          </a:bodyPr>
          <a:lstStyle/>
          <a:p>
            <a:r>
              <a:rPr lang="zh-CN" altLang="en-US" sz="2400" u="wavyDbl" baseline="0" dirty="0">
                <a:uFill>
                  <a:solidFill>
                    <a:srgbClr val="7030A0"/>
                  </a:solidFill>
                </a:uFill>
              </a:rPr>
              <a:t>习题三</a:t>
            </a:r>
          </a:p>
        </p:txBody>
      </p:sp>
      <p:sp>
        <p:nvSpPr>
          <p:cNvPr id="12" name="TextBox 11"/>
          <p:cNvSpPr txBox="1"/>
          <p:nvPr userDrawn="1"/>
        </p:nvSpPr>
        <p:spPr>
          <a:xfrm>
            <a:off x="4860032" y="6353175"/>
            <a:ext cx="4083169" cy="338554"/>
          </a:xfrm>
          <a:prstGeom prst="rect">
            <a:avLst/>
          </a:prstGeom>
          <a:noFill/>
        </p:spPr>
        <p:txBody>
          <a:bodyPr wrap="none" rtlCol="0">
            <a:spAutoFit/>
          </a:bodyPr>
          <a:lstStyle/>
          <a:p>
            <a:r>
              <a:rPr lang="zh-CN" altLang="en-US" sz="1600" dirty="0">
                <a:solidFill>
                  <a:schemeClr val="tx1">
                    <a:lumMod val="75000"/>
                    <a:lumOff val="25000"/>
                  </a:schemeClr>
                </a:solidFill>
              </a:rPr>
              <a:t>东北大学秦皇岛分校计算机与通信工程学院</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lang="zh-CN" altLang="en-US" sz="3200" b="1" kern="1200" dirty="0" smtClean="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lang="zh-CN" altLang="en-US" sz="3200" b="1" kern="1200" dirty="0" smtClean="0">
          <a:solidFill>
            <a:schemeClr val="tx1"/>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lang="zh-CN" altLang="en-US" sz="3200" b="1" kern="1200" dirty="0" smtClean="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lang="zh-CN" altLang="en-US" sz="3200" b="1" kern="1200" dirty="0" smtClean="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lang="en-US" altLang="en-US" sz="3200" b="1" kern="1200" dirty="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第十七讲 </a:t>
            </a:r>
            <a:endParaRPr lang="zh-CN" altLang="en-US" b="1" dirty="0"/>
          </a:p>
        </p:txBody>
      </p:sp>
      <p:sp>
        <p:nvSpPr>
          <p:cNvPr id="3" name="副标题 2"/>
          <p:cNvSpPr>
            <a:spLocks noGrp="1"/>
          </p:cNvSpPr>
          <p:nvPr>
            <p:ph type="body" idx="1"/>
          </p:nvPr>
        </p:nvSpPr>
        <p:spPr/>
        <p:txBody>
          <a:bodyPr>
            <a:normAutofit/>
          </a:bodyPr>
          <a:lstStyle/>
          <a:p>
            <a:r>
              <a:rPr lang="zh-CN" altLang="en-US" dirty="0"/>
              <a:t>习题课（三）存储器管理</a:t>
            </a:r>
            <a:endParaRPr lang="en-US" altLang="zh-CN" dirty="0"/>
          </a:p>
          <a:p>
            <a:endParaRPr lang="zh-CN" altLang="en-US" dirty="0"/>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a:xfrm>
            <a:off x="107950" y="404813"/>
            <a:ext cx="8856663" cy="5976937"/>
          </a:xfrm>
          <a:prstGeom prst="rect">
            <a:avLst/>
          </a:prstGeom>
        </p:spPr>
        <p:txBody>
          <a:bodyPr>
            <a:normAutofit/>
          </a:bodyPr>
          <a:lstStyle/>
          <a:p>
            <a:pPr eaLnBrk="1" hangingPunct="1">
              <a:lnSpc>
                <a:spcPct val="150000"/>
              </a:lnSpc>
              <a:buFontTx/>
              <a:buNone/>
            </a:pPr>
            <a:r>
              <a:rPr lang="en-US" altLang="zh-CN" sz="2800" dirty="0"/>
              <a:t>4</a:t>
            </a:r>
            <a:r>
              <a:rPr lang="zh-CN" altLang="en-US" sz="2800" dirty="0"/>
              <a:t>、在回收内存时能出现下述几种情况</a:t>
            </a:r>
            <a:r>
              <a:rPr lang="zh-CN" altLang="en-US" sz="2800" dirty="0">
                <a:sym typeface="Wingdings" panose="05000000000000000000" pitchFamily="2" charset="2"/>
              </a:rPr>
              <a:t>（</a:t>
            </a:r>
            <a:r>
              <a:rPr lang="en-US" altLang="zh-CN" sz="2800" dirty="0">
                <a:sym typeface="Wingdings" panose="05000000000000000000" pitchFamily="2" charset="2"/>
              </a:rPr>
              <a:t>1</a:t>
            </a:r>
            <a:r>
              <a:rPr lang="zh-CN" altLang="en-US" sz="2800" dirty="0">
                <a:sym typeface="Wingdings" panose="05000000000000000000" pitchFamily="2" charset="2"/>
              </a:rPr>
              <a:t>）释放区与插入点前一分区</a:t>
            </a:r>
            <a:r>
              <a:rPr lang="en-US" altLang="zh-CN" sz="2800" dirty="0">
                <a:sym typeface="Wingdings" panose="05000000000000000000" pitchFamily="2" charset="2"/>
              </a:rPr>
              <a:t>F1</a:t>
            </a:r>
            <a:r>
              <a:rPr lang="zh-CN" altLang="en-US" sz="2800" dirty="0">
                <a:sym typeface="Wingdings" panose="05000000000000000000" pitchFamily="2" charset="2"/>
              </a:rPr>
              <a:t>相邻，此时应（</a:t>
            </a:r>
            <a:r>
              <a:rPr lang="en-US" altLang="zh-CN" sz="2800" dirty="0">
                <a:sym typeface="Wingdings" panose="05000000000000000000" pitchFamily="2" charset="2"/>
              </a:rPr>
              <a:t>A</a:t>
            </a:r>
            <a:r>
              <a:rPr sz="2800" dirty="0">
                <a:solidFill>
                  <a:srgbClr val="FF0000"/>
                </a:solidFill>
                <a:sym typeface="Wingdings" panose="05000000000000000000" pitchFamily="2" charset="2"/>
              </a:rPr>
              <a:t>（</a:t>
            </a:r>
            <a:r>
              <a:rPr lang="en-US" altLang="zh-CN" sz="2800" dirty="0">
                <a:solidFill>
                  <a:srgbClr val="FF0000"/>
                </a:solidFill>
                <a:sym typeface="Wingdings" panose="05000000000000000000" pitchFamily="2" charset="2"/>
              </a:rPr>
              <a:t>3</a:t>
            </a:r>
            <a:r>
              <a:rPr sz="2800" dirty="0">
                <a:solidFill>
                  <a:srgbClr val="FF0000"/>
                </a:solidFill>
                <a:sym typeface="Wingdings" panose="05000000000000000000" pitchFamily="2" charset="2"/>
              </a:rPr>
              <a:t>）</a:t>
            </a:r>
            <a:r>
              <a:rPr lang="zh-CN" altLang="en-US" sz="2800" dirty="0">
                <a:sym typeface="Wingdings" panose="05000000000000000000" pitchFamily="2" charset="2"/>
              </a:rPr>
              <a:t>）；（</a:t>
            </a:r>
            <a:r>
              <a:rPr lang="en-US" altLang="zh-CN" sz="2800" dirty="0">
                <a:sym typeface="Wingdings" panose="05000000000000000000" pitchFamily="2" charset="2"/>
              </a:rPr>
              <a:t>2</a:t>
            </a:r>
            <a:r>
              <a:rPr lang="zh-CN" altLang="en-US" sz="2800" dirty="0">
                <a:sym typeface="Wingdings" panose="05000000000000000000" pitchFamily="2" charset="2"/>
              </a:rPr>
              <a:t>）释放区与插入点后一分区</a:t>
            </a:r>
            <a:r>
              <a:rPr lang="en-US" altLang="zh-CN" sz="2800" dirty="0">
                <a:sym typeface="Wingdings" panose="05000000000000000000" pitchFamily="2" charset="2"/>
              </a:rPr>
              <a:t>F2</a:t>
            </a:r>
            <a:r>
              <a:rPr lang="zh-CN" altLang="en-US" sz="2800" dirty="0">
                <a:sym typeface="Wingdings" panose="05000000000000000000" pitchFamily="2" charset="2"/>
              </a:rPr>
              <a:t>相临界，此时应（</a:t>
            </a:r>
            <a:r>
              <a:rPr lang="en-US" altLang="zh-CN" sz="2800" dirty="0">
                <a:sym typeface="Wingdings" panose="05000000000000000000" pitchFamily="2" charset="2"/>
              </a:rPr>
              <a:t>B</a:t>
            </a:r>
            <a:r>
              <a:rPr sz="2800" dirty="0">
                <a:solidFill>
                  <a:srgbClr val="FF0000"/>
                </a:solidFill>
                <a:sym typeface="Wingdings" panose="05000000000000000000" pitchFamily="2" charset="2"/>
              </a:rPr>
              <a:t>（</a:t>
            </a:r>
            <a:r>
              <a:rPr lang="en-US" altLang="zh-CN" sz="2800" dirty="0">
                <a:solidFill>
                  <a:srgbClr val="FF0000"/>
                </a:solidFill>
                <a:sym typeface="Wingdings" panose="05000000000000000000" pitchFamily="2" charset="2"/>
              </a:rPr>
              <a:t>4</a:t>
            </a:r>
            <a:r>
              <a:rPr sz="2800" dirty="0">
                <a:solidFill>
                  <a:srgbClr val="FF0000"/>
                </a:solidFill>
                <a:sym typeface="Wingdings" panose="05000000000000000000" pitchFamily="2" charset="2"/>
              </a:rPr>
              <a:t>）</a:t>
            </a:r>
            <a:r>
              <a:rPr lang="zh-CN" altLang="en-US" sz="2800" dirty="0">
                <a:sym typeface="Wingdings" panose="05000000000000000000" pitchFamily="2" charset="2"/>
              </a:rPr>
              <a:t>）；（</a:t>
            </a:r>
            <a:r>
              <a:rPr lang="en-US" altLang="zh-CN" sz="2800" dirty="0">
                <a:sym typeface="Wingdings" panose="05000000000000000000" pitchFamily="2" charset="2"/>
              </a:rPr>
              <a:t>3</a:t>
            </a:r>
            <a:r>
              <a:rPr lang="zh-CN" altLang="en-US" sz="2800" dirty="0">
                <a:sym typeface="Wingdings" panose="05000000000000000000" pitchFamily="2" charset="2"/>
              </a:rPr>
              <a:t>）释放区不与</a:t>
            </a:r>
            <a:r>
              <a:rPr lang="en-US" altLang="zh-CN" sz="2800" dirty="0">
                <a:sym typeface="Wingdings" panose="05000000000000000000" pitchFamily="2" charset="2"/>
              </a:rPr>
              <a:t>F1</a:t>
            </a:r>
            <a:r>
              <a:rPr lang="zh-CN" altLang="en-US" sz="2800" dirty="0">
                <a:sym typeface="Wingdings" panose="05000000000000000000" pitchFamily="2" charset="2"/>
              </a:rPr>
              <a:t>和</a:t>
            </a:r>
            <a:r>
              <a:rPr lang="en-US" altLang="zh-CN" sz="2800" dirty="0">
                <a:sym typeface="Wingdings" panose="05000000000000000000" pitchFamily="2" charset="2"/>
              </a:rPr>
              <a:t>F2</a:t>
            </a:r>
            <a:r>
              <a:rPr lang="zh-CN" altLang="en-US" sz="2800" dirty="0">
                <a:sym typeface="Wingdings" panose="05000000000000000000" pitchFamily="2" charset="2"/>
              </a:rPr>
              <a:t>相邻接，此时应（</a:t>
            </a:r>
            <a:r>
              <a:rPr lang="en-US" altLang="zh-CN" sz="2800" dirty="0">
                <a:sym typeface="Wingdings" panose="05000000000000000000" pitchFamily="2" charset="2"/>
              </a:rPr>
              <a:t>C</a:t>
            </a:r>
            <a:r>
              <a:rPr sz="2800" dirty="0">
                <a:solidFill>
                  <a:srgbClr val="FF0000"/>
                </a:solidFill>
                <a:sym typeface="Wingdings" panose="05000000000000000000" pitchFamily="2" charset="2"/>
              </a:rPr>
              <a:t>（</a:t>
            </a:r>
            <a:r>
              <a:rPr lang="en-US" altLang="zh-CN" sz="2800" dirty="0">
                <a:solidFill>
                  <a:srgbClr val="FF0000"/>
                </a:solidFill>
                <a:sym typeface="Wingdings" panose="05000000000000000000" pitchFamily="2" charset="2"/>
              </a:rPr>
              <a:t>1</a:t>
            </a:r>
            <a:r>
              <a:rPr sz="2800" dirty="0">
                <a:solidFill>
                  <a:srgbClr val="FF0000"/>
                </a:solidFill>
                <a:sym typeface="Wingdings" panose="05000000000000000000" pitchFamily="2" charset="2"/>
              </a:rPr>
              <a:t>）</a:t>
            </a:r>
            <a:r>
              <a:rPr lang="zh-CN" altLang="en-US" sz="2800" dirty="0">
                <a:sym typeface="Wingdings" panose="05000000000000000000" pitchFamily="2" charset="2"/>
              </a:rPr>
              <a:t>）。</a:t>
            </a:r>
          </a:p>
          <a:p>
            <a:pPr eaLnBrk="1" hangingPunct="1">
              <a:lnSpc>
                <a:spcPct val="150000"/>
              </a:lnSpc>
              <a:buFontTx/>
              <a:buNone/>
            </a:pPr>
            <a:r>
              <a:rPr lang="zh-CN" altLang="en-US" sz="2800" dirty="0">
                <a:sym typeface="Wingdings" panose="05000000000000000000" pitchFamily="2" charset="2"/>
              </a:rPr>
              <a:t>	</a:t>
            </a:r>
            <a:r>
              <a:rPr lang="en-US" altLang="zh-CN" sz="2800" dirty="0">
                <a:sym typeface="Wingdings" panose="05000000000000000000" pitchFamily="2" charset="2"/>
              </a:rPr>
              <a:t>A</a:t>
            </a:r>
            <a:r>
              <a:rPr lang="zh-CN" altLang="en-US" sz="2800" dirty="0">
                <a:sym typeface="Wingdings" panose="05000000000000000000" pitchFamily="2" charset="2"/>
              </a:rPr>
              <a:t>，</a:t>
            </a:r>
            <a:r>
              <a:rPr lang="en-US" altLang="zh-CN" sz="2800" dirty="0">
                <a:sym typeface="Wingdings" panose="05000000000000000000" pitchFamily="2" charset="2"/>
              </a:rPr>
              <a:t>B</a:t>
            </a:r>
            <a:r>
              <a:rPr lang="zh-CN" altLang="en-US" sz="2800" dirty="0">
                <a:sym typeface="Wingdings" panose="05000000000000000000" pitchFamily="2" charset="2"/>
              </a:rPr>
              <a:t>，</a:t>
            </a:r>
            <a:r>
              <a:rPr lang="en-US" altLang="zh-CN" sz="2800" dirty="0">
                <a:sym typeface="Wingdings" panose="05000000000000000000" pitchFamily="2" charset="2"/>
              </a:rPr>
              <a:t>C</a:t>
            </a:r>
            <a:r>
              <a:rPr lang="zh-CN" altLang="en-US" sz="2800" dirty="0">
                <a:sym typeface="Wingdings" panose="05000000000000000000" pitchFamily="2" charset="2"/>
              </a:rPr>
              <a:t>：（</a:t>
            </a:r>
            <a:r>
              <a:rPr lang="en-US" altLang="zh-CN" sz="2800" dirty="0">
                <a:sym typeface="Wingdings" panose="05000000000000000000" pitchFamily="2" charset="2"/>
              </a:rPr>
              <a:t>1</a:t>
            </a:r>
            <a:r>
              <a:rPr lang="zh-CN" altLang="en-US" sz="2800" dirty="0">
                <a:sym typeface="Wingdings" panose="05000000000000000000" pitchFamily="2" charset="2"/>
              </a:rPr>
              <a:t>）为回收分区建立一分区表项，填上分区的大小和起始地址； （</a:t>
            </a:r>
            <a:r>
              <a:rPr lang="en-US" altLang="zh-CN" sz="2800" dirty="0">
                <a:sym typeface="Wingdings" panose="05000000000000000000" pitchFamily="2" charset="2"/>
              </a:rPr>
              <a:t>2</a:t>
            </a:r>
            <a:r>
              <a:rPr lang="zh-CN" altLang="en-US" sz="2800" dirty="0">
                <a:sym typeface="Wingdings" panose="05000000000000000000" pitchFamily="2" charset="2"/>
              </a:rPr>
              <a:t>）以</a:t>
            </a:r>
            <a:r>
              <a:rPr lang="en-US" altLang="zh-CN" sz="2800" dirty="0">
                <a:sym typeface="Wingdings" panose="05000000000000000000" pitchFamily="2" charset="2"/>
              </a:rPr>
              <a:t>F1</a:t>
            </a:r>
            <a:r>
              <a:rPr lang="zh-CN" altLang="en-US" sz="2800" dirty="0">
                <a:sym typeface="Wingdings" panose="05000000000000000000" pitchFamily="2" charset="2"/>
              </a:rPr>
              <a:t>分区的表项为新表项，且不做任何修改； （</a:t>
            </a:r>
            <a:r>
              <a:rPr lang="en-US" altLang="zh-CN" sz="2800" dirty="0">
                <a:sym typeface="Wingdings" panose="05000000000000000000" pitchFamily="2" charset="2"/>
              </a:rPr>
              <a:t>3</a:t>
            </a:r>
            <a:r>
              <a:rPr lang="zh-CN" altLang="en-US" sz="2800" dirty="0">
                <a:sym typeface="Wingdings" panose="05000000000000000000" pitchFamily="2" charset="2"/>
              </a:rPr>
              <a:t>）以</a:t>
            </a:r>
            <a:r>
              <a:rPr lang="en-US" altLang="zh-CN" sz="2800" dirty="0">
                <a:sym typeface="Wingdings" panose="05000000000000000000" pitchFamily="2" charset="2"/>
              </a:rPr>
              <a:t>F1</a:t>
            </a:r>
            <a:r>
              <a:rPr lang="zh-CN" altLang="en-US" sz="2800" dirty="0">
                <a:sym typeface="Wingdings" panose="05000000000000000000" pitchFamily="2" charset="2"/>
              </a:rPr>
              <a:t>分区的表象为新表项，但修改新表项的大小；（</a:t>
            </a:r>
            <a:r>
              <a:rPr lang="en-US" altLang="zh-CN" sz="2800" dirty="0">
                <a:sym typeface="Wingdings" panose="05000000000000000000" pitchFamily="2" charset="2"/>
              </a:rPr>
              <a:t>4</a:t>
            </a:r>
            <a:r>
              <a:rPr lang="zh-CN" altLang="en-US" sz="2800" dirty="0">
                <a:sym typeface="Wingdings" panose="05000000000000000000" pitchFamily="2" charset="2"/>
              </a:rPr>
              <a:t>）以</a:t>
            </a:r>
            <a:r>
              <a:rPr lang="en-US" altLang="zh-CN" sz="2800" dirty="0">
                <a:sym typeface="Wingdings" panose="05000000000000000000" pitchFamily="2" charset="2"/>
              </a:rPr>
              <a:t>F2</a:t>
            </a:r>
            <a:r>
              <a:rPr lang="zh-CN" altLang="en-US" sz="2800" dirty="0">
                <a:sym typeface="Wingdings" panose="05000000000000000000" pitchFamily="2" charset="2"/>
              </a:rPr>
              <a:t>分区的表项作为新表项，同时修改新表项的大小和起始地址。</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5" name="文本占位符 4"/>
          <p:cNvSpPr>
            <a:spLocks noGrp="1"/>
          </p:cNvSpPr>
          <p:nvPr>
            <p:ph type="body" sz="quarter" idx="13"/>
          </p:nvPr>
        </p:nvSpPr>
        <p:spPr>
          <a:xfrm>
            <a:off x="468312" y="379140"/>
            <a:ext cx="8207375" cy="5977210"/>
          </a:xfrm>
        </p:spPr>
        <p:txBody>
          <a:bodyPr>
            <a:normAutofit lnSpcReduction="10000"/>
          </a:bodyPr>
          <a:lstStyle/>
          <a:p>
            <a:r>
              <a:rPr lang="en-US" altLang="zh-CN" dirty="0"/>
              <a:t>5</a:t>
            </a:r>
            <a:r>
              <a:rPr lang="zh-CN" altLang="en-US" dirty="0"/>
              <a:t>、某计算机按字节编址，其动态分区内存管理采用最佳适应算法，每次分配和回收内存后都对空闲分区链重新排序。当前空闲分区信息如下表所示。</a:t>
            </a:r>
            <a:endParaRPr lang="en-US" altLang="zh-CN" dirty="0"/>
          </a:p>
          <a:p>
            <a:endParaRPr lang="en-US" altLang="zh-CN" dirty="0"/>
          </a:p>
          <a:p>
            <a:endParaRPr lang="en-US" altLang="zh-CN" dirty="0"/>
          </a:p>
          <a:p>
            <a:r>
              <a:rPr lang="zh-CN" altLang="en-US" dirty="0"/>
              <a:t>回收起始地址为</a:t>
            </a:r>
            <a:r>
              <a:rPr lang="en-US" altLang="zh-CN" dirty="0"/>
              <a:t>60K</a:t>
            </a:r>
            <a:r>
              <a:rPr lang="zh-CN" altLang="en-US" dirty="0"/>
              <a:t>、大小为</a:t>
            </a:r>
            <a:r>
              <a:rPr lang="en-US" altLang="zh-CN" dirty="0"/>
              <a:t>140K</a:t>
            </a:r>
            <a:r>
              <a:rPr lang="zh-CN" altLang="en-US" dirty="0"/>
              <a:t>的分区后，系统中空闲分区的数量、空闲分区链第一分区地址和大小分别是</a:t>
            </a:r>
            <a:r>
              <a:rPr lang="en-US" altLang="zh-CN" dirty="0">
                <a:solidFill>
                  <a:srgbClr val="FF0000"/>
                </a:solidFill>
              </a:rPr>
              <a:t>B</a:t>
            </a:r>
          </a:p>
          <a:p>
            <a:r>
              <a:rPr lang="en-US" altLang="zh-CN" dirty="0"/>
              <a:t>    A.</a:t>
            </a:r>
            <a:r>
              <a:rPr lang="zh-CN" altLang="en-US" dirty="0"/>
              <a:t> </a:t>
            </a:r>
            <a:r>
              <a:rPr lang="en-US" altLang="zh-CN" dirty="0"/>
              <a:t>3</a:t>
            </a:r>
            <a:r>
              <a:rPr lang="zh-CN" altLang="en-US" dirty="0"/>
              <a:t>、</a:t>
            </a:r>
            <a:r>
              <a:rPr lang="en-US" altLang="zh-CN" dirty="0"/>
              <a:t>20K</a:t>
            </a:r>
            <a:r>
              <a:rPr lang="zh-CN" altLang="en-US" dirty="0"/>
              <a:t>、</a:t>
            </a:r>
            <a:r>
              <a:rPr lang="en-US" altLang="zh-CN" dirty="0"/>
              <a:t>380K   </a:t>
            </a:r>
            <a:r>
              <a:rPr lang="en-US" altLang="zh-CN" dirty="0">
                <a:solidFill>
                  <a:srgbClr val="FF0000"/>
                </a:solidFill>
              </a:rPr>
              <a:t> </a:t>
            </a:r>
            <a:r>
              <a:rPr lang="en-US" altLang="zh-CN" dirty="0"/>
              <a:t>B.3</a:t>
            </a:r>
            <a:r>
              <a:rPr lang="zh-CN" altLang="en-US" dirty="0"/>
              <a:t>、</a:t>
            </a:r>
            <a:r>
              <a:rPr lang="en-US" altLang="zh-CN" dirty="0"/>
              <a:t>500K</a:t>
            </a:r>
            <a:r>
              <a:rPr lang="zh-CN" altLang="en-US" dirty="0"/>
              <a:t>、</a:t>
            </a:r>
            <a:r>
              <a:rPr lang="en-US" altLang="zh-CN" dirty="0"/>
              <a:t>80K</a:t>
            </a:r>
          </a:p>
          <a:p>
            <a:r>
              <a:rPr lang="en-US" altLang="zh-CN" dirty="0"/>
              <a:t>    C. 4</a:t>
            </a:r>
            <a:r>
              <a:rPr lang="zh-CN" altLang="en-US" dirty="0"/>
              <a:t>、</a:t>
            </a:r>
            <a:r>
              <a:rPr lang="en-US" altLang="zh-CN" dirty="0"/>
              <a:t>20K</a:t>
            </a:r>
            <a:r>
              <a:rPr lang="zh-CN" altLang="en-US" dirty="0"/>
              <a:t>、</a:t>
            </a:r>
            <a:r>
              <a:rPr lang="en-US" altLang="zh-CN" dirty="0"/>
              <a:t>180K    D.4</a:t>
            </a:r>
            <a:r>
              <a:rPr lang="zh-CN" altLang="en-US" dirty="0"/>
              <a:t>、</a:t>
            </a:r>
            <a:r>
              <a:rPr lang="en-US" altLang="zh-CN" dirty="0"/>
              <a:t>500K</a:t>
            </a:r>
            <a:r>
              <a:rPr lang="zh-CN" altLang="en-US" dirty="0"/>
              <a:t>、</a:t>
            </a:r>
            <a:r>
              <a:rPr lang="en-US" altLang="zh-CN" dirty="0"/>
              <a:t>80K</a:t>
            </a:r>
            <a:endParaRPr lang="zh-CN" altLang="en-US" dirty="0"/>
          </a:p>
        </p:txBody>
      </p:sp>
      <p:graphicFrame>
        <p:nvGraphicFramePr>
          <p:cNvPr id="6" name="表格 5"/>
          <p:cNvGraphicFramePr>
            <a:graphicFrameLocks noGrp="1"/>
          </p:cNvGraphicFramePr>
          <p:nvPr/>
        </p:nvGraphicFramePr>
        <p:xfrm>
          <a:off x="1115616" y="2492896"/>
          <a:ext cx="7056784" cy="741680"/>
        </p:xfrm>
        <a:graphic>
          <a:graphicData uri="http://schemas.openxmlformats.org/drawingml/2006/table">
            <a:tbl>
              <a:tblPr firstRow="1" bandRow="1">
                <a:tableStyleId>{5940675A-B579-460E-94D1-54222C63F5DA}</a:tableStyleId>
              </a:tblPr>
              <a:tblGrid>
                <a:gridCol w="1652877">
                  <a:extLst>
                    <a:ext uri="{9D8B030D-6E8A-4147-A177-3AD203B41FA5}">
                      <a16:colId xmlns:a16="http://schemas.microsoft.com/office/drawing/2014/main" val="20000"/>
                    </a:ext>
                  </a:extLst>
                </a:gridCol>
                <a:gridCol w="1169836">
                  <a:extLst>
                    <a:ext uri="{9D8B030D-6E8A-4147-A177-3AD203B41FA5}">
                      <a16:colId xmlns:a16="http://schemas.microsoft.com/office/drawing/2014/main" val="20001"/>
                    </a:ext>
                  </a:extLst>
                </a:gridCol>
                <a:gridCol w="1411357">
                  <a:extLst>
                    <a:ext uri="{9D8B030D-6E8A-4147-A177-3AD203B41FA5}">
                      <a16:colId xmlns:a16="http://schemas.microsoft.com/office/drawing/2014/main" val="20002"/>
                    </a:ext>
                  </a:extLst>
                </a:gridCol>
                <a:gridCol w="1411357">
                  <a:extLst>
                    <a:ext uri="{9D8B030D-6E8A-4147-A177-3AD203B41FA5}">
                      <a16:colId xmlns:a16="http://schemas.microsoft.com/office/drawing/2014/main" val="20003"/>
                    </a:ext>
                  </a:extLst>
                </a:gridCol>
                <a:gridCol w="1411357">
                  <a:extLst>
                    <a:ext uri="{9D8B030D-6E8A-4147-A177-3AD203B41FA5}">
                      <a16:colId xmlns:a16="http://schemas.microsoft.com/office/drawing/2014/main" val="20004"/>
                    </a:ext>
                  </a:extLst>
                </a:gridCol>
              </a:tblGrid>
              <a:tr h="370840">
                <a:tc>
                  <a:txBody>
                    <a:bodyPr/>
                    <a:lstStyle/>
                    <a:p>
                      <a:pPr algn="ctr"/>
                      <a:r>
                        <a:rPr lang="zh-CN" altLang="en-US" dirty="0"/>
                        <a:t>分区起始地址</a:t>
                      </a:r>
                    </a:p>
                  </a:txBody>
                  <a:tcPr/>
                </a:tc>
                <a:tc>
                  <a:txBody>
                    <a:bodyPr/>
                    <a:lstStyle/>
                    <a:p>
                      <a:pPr algn="ctr"/>
                      <a:r>
                        <a:rPr lang="en-US" altLang="zh-CN" dirty="0"/>
                        <a:t>20K</a:t>
                      </a:r>
                      <a:endParaRPr lang="zh-CN" altLang="en-US" dirty="0"/>
                    </a:p>
                  </a:txBody>
                  <a:tcPr/>
                </a:tc>
                <a:tc>
                  <a:txBody>
                    <a:bodyPr/>
                    <a:lstStyle/>
                    <a:p>
                      <a:pPr algn="ctr"/>
                      <a:r>
                        <a:rPr lang="en-US" altLang="zh-CN" dirty="0"/>
                        <a:t>500K</a:t>
                      </a:r>
                      <a:endParaRPr lang="zh-CN" altLang="en-US" dirty="0"/>
                    </a:p>
                  </a:txBody>
                  <a:tcPr/>
                </a:tc>
                <a:tc>
                  <a:txBody>
                    <a:bodyPr/>
                    <a:lstStyle/>
                    <a:p>
                      <a:pPr algn="ctr"/>
                      <a:r>
                        <a:rPr lang="en-US" altLang="zh-CN" dirty="0"/>
                        <a:t>1000K</a:t>
                      </a:r>
                      <a:endParaRPr lang="zh-CN" altLang="en-US" dirty="0"/>
                    </a:p>
                  </a:txBody>
                  <a:tcPr/>
                </a:tc>
                <a:tc>
                  <a:txBody>
                    <a:bodyPr/>
                    <a:lstStyle/>
                    <a:p>
                      <a:pPr algn="ctr"/>
                      <a:r>
                        <a:rPr lang="en-US" altLang="zh-CN" dirty="0"/>
                        <a:t>200K</a:t>
                      </a:r>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dirty="0"/>
                        <a:t>分区大小</a:t>
                      </a:r>
                    </a:p>
                  </a:txBody>
                  <a:tcPr/>
                </a:tc>
                <a:tc>
                  <a:txBody>
                    <a:bodyPr/>
                    <a:lstStyle/>
                    <a:p>
                      <a:pPr algn="ctr"/>
                      <a:r>
                        <a:rPr lang="en-US" altLang="zh-CN" dirty="0"/>
                        <a:t>40KB</a:t>
                      </a:r>
                      <a:endParaRPr lang="zh-CN" altLang="en-US" dirty="0"/>
                    </a:p>
                  </a:txBody>
                  <a:tcPr/>
                </a:tc>
                <a:tc>
                  <a:txBody>
                    <a:bodyPr/>
                    <a:lstStyle/>
                    <a:p>
                      <a:pPr algn="ctr"/>
                      <a:r>
                        <a:rPr lang="en-US" altLang="zh-CN" dirty="0"/>
                        <a:t>80KB</a:t>
                      </a:r>
                      <a:endParaRPr lang="zh-CN" altLang="en-US" dirty="0"/>
                    </a:p>
                  </a:txBody>
                  <a:tcPr/>
                </a:tc>
                <a:tc>
                  <a:txBody>
                    <a:bodyPr/>
                    <a:lstStyle/>
                    <a:p>
                      <a:pPr algn="ctr"/>
                      <a:r>
                        <a:rPr lang="en-US" altLang="zh-CN" dirty="0"/>
                        <a:t>100KB</a:t>
                      </a:r>
                      <a:endParaRPr lang="zh-CN" altLang="en-US" dirty="0"/>
                    </a:p>
                  </a:txBody>
                  <a:tcPr/>
                </a:tc>
                <a:tc>
                  <a:txBody>
                    <a:bodyPr/>
                    <a:lstStyle/>
                    <a:p>
                      <a:pPr algn="ctr"/>
                      <a:r>
                        <a:rPr lang="en-US" altLang="zh-CN" dirty="0"/>
                        <a:t>200KB</a:t>
                      </a:r>
                      <a:endParaRPr lang="zh-CN" altLang="en-US"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dirty="0"/>
          </a:p>
        </p:txBody>
      </p:sp>
      <p:sp>
        <p:nvSpPr>
          <p:cNvPr id="6" name="文本占位符 5"/>
          <p:cNvSpPr>
            <a:spLocks noGrp="1"/>
          </p:cNvSpPr>
          <p:nvPr>
            <p:ph type="body" sz="quarter" idx="13"/>
          </p:nvPr>
        </p:nvSpPr>
        <p:spPr/>
        <p:txBody>
          <a:bodyPr/>
          <a:lstStyle/>
          <a:p>
            <a:r>
              <a:rPr lang="en-US" altLang="zh-CN" dirty="0"/>
              <a:t>6</a:t>
            </a:r>
            <a:r>
              <a:rPr lang="zh-CN" altLang="en-US" dirty="0"/>
              <a:t>、对外存对换区的管理应以（</a:t>
            </a:r>
            <a:r>
              <a:rPr lang="en-US" altLang="zh-CN" dirty="0"/>
              <a:t>A</a:t>
            </a:r>
            <a:r>
              <a:rPr dirty="0">
                <a:solidFill>
                  <a:srgbClr val="FF0000"/>
                </a:solidFill>
              </a:rPr>
              <a:t>（</a:t>
            </a:r>
            <a:r>
              <a:rPr lang="en-US" altLang="zh-CN" dirty="0">
                <a:solidFill>
                  <a:srgbClr val="FF0000"/>
                </a:solidFill>
              </a:rPr>
              <a:t>4</a:t>
            </a:r>
            <a:r>
              <a:rPr dirty="0">
                <a:solidFill>
                  <a:srgbClr val="FF0000"/>
                </a:solidFill>
              </a:rPr>
              <a:t>）</a:t>
            </a:r>
            <a:r>
              <a:rPr lang="zh-CN" altLang="en-US" dirty="0"/>
              <a:t>）为主要目标，对外存文件区的管理应以（</a:t>
            </a:r>
            <a:r>
              <a:rPr lang="en-US" altLang="zh-CN" dirty="0"/>
              <a:t>B</a:t>
            </a:r>
            <a:r>
              <a:rPr dirty="0">
                <a:solidFill>
                  <a:srgbClr val="FF0000"/>
                </a:solidFill>
              </a:rPr>
              <a:t>（</a:t>
            </a:r>
            <a:r>
              <a:rPr lang="en-US" altLang="zh-CN" dirty="0">
                <a:solidFill>
                  <a:srgbClr val="FF0000"/>
                </a:solidFill>
              </a:rPr>
              <a:t>2</a:t>
            </a:r>
            <a:r>
              <a:rPr dirty="0">
                <a:solidFill>
                  <a:srgbClr val="FF0000"/>
                </a:solidFill>
              </a:rPr>
              <a:t>）</a:t>
            </a:r>
            <a:r>
              <a:rPr lang="zh-CN" altLang="en-US" dirty="0"/>
              <a:t>）为主要目标。</a:t>
            </a:r>
          </a:p>
          <a:p>
            <a:r>
              <a:rPr lang="zh-CN" altLang="en-US" dirty="0"/>
              <a:t>	</a:t>
            </a:r>
            <a:r>
              <a:rPr lang="en-US" altLang="zh-CN" dirty="0"/>
              <a:t>A</a:t>
            </a:r>
            <a:r>
              <a:rPr lang="zh-CN" altLang="en-US" dirty="0"/>
              <a:t>，</a:t>
            </a:r>
            <a:r>
              <a:rPr lang="en-US" altLang="zh-CN" dirty="0"/>
              <a:t>B</a:t>
            </a:r>
            <a:r>
              <a:rPr lang="zh-CN" altLang="en-US" dirty="0"/>
              <a:t>（</a:t>
            </a:r>
            <a:r>
              <a:rPr lang="en-US" altLang="zh-CN" dirty="0"/>
              <a:t>1</a:t>
            </a:r>
            <a:r>
              <a:rPr lang="zh-CN" altLang="en-US" dirty="0"/>
              <a:t>）提高系统吞吐量（</a:t>
            </a:r>
            <a:r>
              <a:rPr lang="en-US" altLang="zh-CN" dirty="0"/>
              <a:t>2</a:t>
            </a:r>
            <a:r>
              <a:rPr lang="zh-CN" altLang="en-US" dirty="0"/>
              <a:t>）提高存储空间的利用率（</a:t>
            </a:r>
            <a:r>
              <a:rPr lang="en-US" altLang="zh-CN" dirty="0"/>
              <a:t>3</a:t>
            </a:r>
            <a:r>
              <a:rPr lang="zh-CN" altLang="en-US" dirty="0"/>
              <a:t>）降低存储费用（</a:t>
            </a:r>
            <a:r>
              <a:rPr lang="en-US" altLang="zh-CN" dirty="0"/>
              <a:t>4</a:t>
            </a:r>
            <a:r>
              <a:rPr lang="zh-CN" altLang="en-US" dirty="0"/>
              <a:t>）提高换入换出的速度。</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4294967295"/>
          </p:nvPr>
        </p:nvSpPr>
        <p:spPr>
          <a:xfrm>
            <a:off x="179388" y="620713"/>
            <a:ext cx="8640762" cy="5976937"/>
          </a:xfrm>
          <a:prstGeom prst="rect">
            <a:avLst/>
          </a:prstGeom>
        </p:spPr>
        <p:txBody>
          <a:bodyPr>
            <a:normAutofit lnSpcReduction="10000"/>
          </a:bodyPr>
          <a:lstStyle/>
          <a:p>
            <a:pPr>
              <a:lnSpc>
                <a:spcPct val="150000"/>
              </a:lnSpc>
              <a:buNone/>
            </a:pPr>
            <a:r>
              <a:rPr lang="en-US" altLang="zh-CN" sz="2800" dirty="0"/>
              <a:t>7</a:t>
            </a:r>
            <a:r>
              <a:rPr lang="zh-CN" altLang="en-US" sz="2800" dirty="0"/>
              <a:t>、对重定位存储管理方式，应（</a:t>
            </a:r>
            <a:r>
              <a:rPr lang="en-US" altLang="zh-CN" sz="2800" dirty="0"/>
              <a:t>A</a:t>
            </a:r>
            <a:r>
              <a:rPr sz="2800" dirty="0">
                <a:solidFill>
                  <a:srgbClr val="FF0000"/>
                </a:solidFill>
              </a:rPr>
              <a:t>（</a:t>
            </a:r>
            <a:r>
              <a:rPr lang="en-US" altLang="zh-CN" sz="2800" dirty="0">
                <a:solidFill>
                  <a:srgbClr val="FF0000"/>
                </a:solidFill>
              </a:rPr>
              <a:t>1</a:t>
            </a:r>
            <a:r>
              <a:rPr sz="2800" dirty="0">
                <a:solidFill>
                  <a:srgbClr val="FF0000"/>
                </a:solidFill>
              </a:rPr>
              <a:t>）</a:t>
            </a:r>
            <a:r>
              <a:rPr lang="zh-CN" altLang="en-US" sz="2800" dirty="0"/>
              <a:t>），当程序执行时，是由（</a:t>
            </a:r>
            <a:r>
              <a:rPr lang="en-US" altLang="zh-CN" sz="2800" dirty="0"/>
              <a:t>B</a:t>
            </a:r>
            <a:r>
              <a:rPr sz="2800" dirty="0">
                <a:solidFill>
                  <a:srgbClr val="FF0000"/>
                </a:solidFill>
              </a:rPr>
              <a:t>（</a:t>
            </a:r>
            <a:r>
              <a:rPr lang="en-US" altLang="zh-CN" sz="2800" dirty="0">
                <a:solidFill>
                  <a:srgbClr val="FF0000"/>
                </a:solidFill>
              </a:rPr>
              <a:t>2</a:t>
            </a:r>
            <a:r>
              <a:rPr sz="2800" dirty="0">
                <a:solidFill>
                  <a:srgbClr val="FF0000"/>
                </a:solidFill>
              </a:rPr>
              <a:t>）</a:t>
            </a:r>
            <a:r>
              <a:rPr lang="zh-CN" altLang="en-US" sz="2800" dirty="0"/>
              <a:t>）与（</a:t>
            </a:r>
            <a:r>
              <a:rPr lang="en-US" altLang="zh-CN" sz="2800" dirty="0"/>
              <a:t>A</a:t>
            </a:r>
            <a:r>
              <a:rPr lang="zh-CN" altLang="en-US" sz="2800" dirty="0">
                <a:solidFill>
                  <a:srgbClr val="FF0000"/>
                </a:solidFill>
              </a:rPr>
              <a:t>（</a:t>
            </a:r>
            <a:r>
              <a:rPr lang="en-US" altLang="zh-CN" sz="2800" dirty="0">
                <a:solidFill>
                  <a:srgbClr val="FF0000"/>
                </a:solidFill>
              </a:rPr>
              <a:t>1</a:t>
            </a:r>
            <a:r>
              <a:rPr lang="zh-CN" altLang="en-US" sz="2800" dirty="0">
                <a:solidFill>
                  <a:srgbClr val="FF0000"/>
                </a:solidFill>
              </a:rPr>
              <a:t>）</a:t>
            </a:r>
            <a:r>
              <a:rPr lang="zh-CN" altLang="en-US" sz="2800" dirty="0"/>
              <a:t>）中的（</a:t>
            </a:r>
            <a:r>
              <a:rPr lang="en-US" altLang="zh-CN" sz="2800" dirty="0"/>
              <a:t>C</a:t>
            </a:r>
            <a:r>
              <a:rPr sz="2800" dirty="0">
                <a:solidFill>
                  <a:srgbClr val="FF0000"/>
                </a:solidFill>
              </a:rPr>
              <a:t>（</a:t>
            </a:r>
            <a:r>
              <a:rPr lang="en-US" altLang="zh-CN" sz="2800" dirty="0">
                <a:solidFill>
                  <a:srgbClr val="FF0000"/>
                </a:solidFill>
              </a:rPr>
              <a:t>4</a:t>
            </a:r>
            <a:r>
              <a:rPr sz="2800" dirty="0">
                <a:solidFill>
                  <a:srgbClr val="FF0000"/>
                </a:solidFill>
              </a:rPr>
              <a:t>）</a:t>
            </a:r>
            <a:r>
              <a:rPr lang="zh-CN" altLang="en-US" sz="2800" dirty="0"/>
              <a:t>）相加得到（</a:t>
            </a:r>
            <a:r>
              <a:rPr lang="en-US" altLang="zh-CN" sz="2800" dirty="0"/>
              <a:t>D</a:t>
            </a:r>
            <a:r>
              <a:rPr sz="2800" dirty="0">
                <a:solidFill>
                  <a:srgbClr val="FF0000"/>
                </a:solidFill>
              </a:rPr>
              <a:t>（</a:t>
            </a:r>
            <a:r>
              <a:rPr lang="en-US" altLang="zh-CN" sz="2800" dirty="0">
                <a:solidFill>
                  <a:srgbClr val="FF0000"/>
                </a:solidFill>
              </a:rPr>
              <a:t>1</a:t>
            </a:r>
            <a:r>
              <a:rPr sz="2800" dirty="0">
                <a:solidFill>
                  <a:srgbClr val="FF0000"/>
                </a:solidFill>
              </a:rPr>
              <a:t>）</a:t>
            </a:r>
            <a:r>
              <a:rPr lang="zh-CN" altLang="en-US" sz="2800" dirty="0"/>
              <a:t>），用（</a:t>
            </a:r>
            <a:r>
              <a:rPr lang="en-US" altLang="zh-CN" sz="2800" dirty="0"/>
              <a:t>D</a:t>
            </a:r>
            <a:r>
              <a:rPr sz="2800" dirty="0">
                <a:solidFill>
                  <a:srgbClr val="FF0000"/>
                </a:solidFill>
              </a:rPr>
              <a:t>（</a:t>
            </a:r>
            <a:r>
              <a:rPr lang="en-US" altLang="zh-CN" sz="2800" dirty="0">
                <a:solidFill>
                  <a:srgbClr val="FF0000"/>
                </a:solidFill>
              </a:rPr>
              <a:t>1</a:t>
            </a:r>
            <a:r>
              <a:rPr sz="2800" dirty="0">
                <a:solidFill>
                  <a:srgbClr val="FF0000"/>
                </a:solidFill>
              </a:rPr>
              <a:t>）</a:t>
            </a:r>
            <a:r>
              <a:rPr lang="zh-CN" altLang="en-US" sz="2800" dirty="0"/>
              <a:t>）来访问内存。</a:t>
            </a:r>
          </a:p>
          <a:p>
            <a:pPr eaLnBrk="1" hangingPunct="1">
              <a:lnSpc>
                <a:spcPct val="150000"/>
              </a:lnSpc>
              <a:buFontTx/>
              <a:buNone/>
            </a:pPr>
            <a:r>
              <a:rPr lang="zh-CN" altLang="en-US" sz="2800" dirty="0"/>
              <a:t>	</a:t>
            </a:r>
            <a:r>
              <a:rPr lang="en-US" altLang="zh-CN" sz="2800" dirty="0"/>
              <a:t>A</a:t>
            </a:r>
            <a:r>
              <a:rPr lang="zh-CN" altLang="en-US" sz="2800" dirty="0">
                <a:sym typeface="Wingdings" panose="05000000000000000000" pitchFamily="2" charset="2"/>
              </a:rPr>
              <a:t>（</a:t>
            </a:r>
            <a:r>
              <a:rPr lang="en-US" altLang="zh-CN" sz="2800" dirty="0">
                <a:sym typeface="Wingdings" panose="05000000000000000000" pitchFamily="2" charset="2"/>
              </a:rPr>
              <a:t>1</a:t>
            </a:r>
            <a:r>
              <a:rPr lang="zh-CN" altLang="en-US" sz="2800" dirty="0">
                <a:sym typeface="Wingdings" panose="05000000000000000000" pitchFamily="2" charset="2"/>
              </a:rPr>
              <a:t>）在整个系统中设置一个重定位寄存器；（</a:t>
            </a:r>
            <a:r>
              <a:rPr lang="en-US" altLang="zh-CN" sz="2800" dirty="0">
                <a:sym typeface="Wingdings" panose="05000000000000000000" pitchFamily="2" charset="2"/>
              </a:rPr>
              <a:t>2</a:t>
            </a:r>
            <a:r>
              <a:rPr lang="zh-CN" altLang="en-US" sz="2800" dirty="0">
                <a:sym typeface="Wingdings" panose="05000000000000000000" pitchFamily="2" charset="2"/>
              </a:rPr>
              <a:t>）为每道程序设置一个重定位寄存器；（</a:t>
            </a:r>
            <a:r>
              <a:rPr lang="en-US" altLang="zh-CN" sz="2800" dirty="0">
                <a:sym typeface="Wingdings" panose="05000000000000000000" pitchFamily="2" charset="2"/>
              </a:rPr>
              <a:t>3</a:t>
            </a:r>
            <a:r>
              <a:rPr lang="zh-CN" altLang="en-US" sz="2800" dirty="0">
                <a:sym typeface="Wingdings" panose="05000000000000000000" pitchFamily="2" charset="2"/>
              </a:rPr>
              <a:t>）为每道程序设置两个重定位寄存器；（</a:t>
            </a:r>
            <a:r>
              <a:rPr lang="en-US" altLang="zh-CN" sz="2800" dirty="0">
                <a:sym typeface="Wingdings" panose="05000000000000000000" pitchFamily="2" charset="2"/>
              </a:rPr>
              <a:t>4</a:t>
            </a:r>
            <a:r>
              <a:rPr lang="zh-CN" altLang="en-US" sz="2800" dirty="0">
                <a:sym typeface="Wingdings" panose="05000000000000000000" pitchFamily="2" charset="2"/>
              </a:rPr>
              <a:t>）为每个程序段和数据段都设置一个重定位寄存器</a:t>
            </a:r>
          </a:p>
          <a:p>
            <a:pPr eaLnBrk="1" hangingPunct="1">
              <a:lnSpc>
                <a:spcPct val="150000"/>
              </a:lnSpc>
              <a:buFontTx/>
              <a:buNone/>
            </a:pPr>
            <a:r>
              <a:rPr lang="zh-CN" altLang="en-US" sz="2800" dirty="0">
                <a:sym typeface="Wingdings" panose="05000000000000000000" pitchFamily="2" charset="2"/>
              </a:rPr>
              <a:t>	</a:t>
            </a:r>
            <a:r>
              <a:rPr lang="en-US" altLang="zh-CN" sz="2800" dirty="0">
                <a:sym typeface="Wingdings" panose="05000000000000000000" pitchFamily="2" charset="2"/>
              </a:rPr>
              <a:t>B</a:t>
            </a:r>
            <a:r>
              <a:rPr lang="zh-CN" altLang="en-US" sz="2800" dirty="0">
                <a:sym typeface="Wingdings" panose="05000000000000000000" pitchFamily="2" charset="2"/>
              </a:rPr>
              <a:t>，</a:t>
            </a:r>
            <a:r>
              <a:rPr lang="en-US" altLang="zh-CN" sz="2800" dirty="0">
                <a:sym typeface="Wingdings" panose="05000000000000000000" pitchFamily="2" charset="2"/>
              </a:rPr>
              <a:t>C</a:t>
            </a:r>
            <a:r>
              <a:rPr lang="zh-CN" altLang="en-US" sz="2800" dirty="0">
                <a:sym typeface="Wingdings" panose="05000000000000000000" pitchFamily="2" charset="2"/>
              </a:rPr>
              <a:t>，</a:t>
            </a:r>
            <a:r>
              <a:rPr lang="en-US" altLang="zh-CN" sz="2800" dirty="0">
                <a:sym typeface="Wingdings" panose="05000000000000000000" pitchFamily="2" charset="2"/>
              </a:rPr>
              <a:t>D</a:t>
            </a:r>
            <a:r>
              <a:rPr lang="zh-CN" altLang="en-US" sz="2800" dirty="0">
                <a:sym typeface="Wingdings" panose="05000000000000000000" pitchFamily="2" charset="2"/>
              </a:rPr>
              <a:t>（</a:t>
            </a:r>
            <a:r>
              <a:rPr lang="en-US" altLang="zh-CN" sz="2800" dirty="0">
                <a:sym typeface="Wingdings" panose="05000000000000000000" pitchFamily="2" charset="2"/>
              </a:rPr>
              <a:t>1</a:t>
            </a:r>
            <a:r>
              <a:rPr lang="zh-CN" altLang="en-US" sz="2800" dirty="0">
                <a:sym typeface="Wingdings" panose="05000000000000000000" pitchFamily="2" charset="2"/>
              </a:rPr>
              <a:t>）物理地址；（</a:t>
            </a:r>
            <a:r>
              <a:rPr lang="en-US" altLang="zh-CN" sz="2800" dirty="0">
                <a:sym typeface="Wingdings" panose="05000000000000000000" pitchFamily="2" charset="2"/>
              </a:rPr>
              <a:t>2</a:t>
            </a:r>
            <a:r>
              <a:rPr lang="zh-CN" altLang="en-US" sz="2800" dirty="0">
                <a:sym typeface="Wingdings" panose="05000000000000000000" pitchFamily="2" charset="2"/>
              </a:rPr>
              <a:t>）有效地址；（</a:t>
            </a:r>
            <a:r>
              <a:rPr lang="en-US" altLang="zh-CN" sz="2800" dirty="0">
                <a:sym typeface="Wingdings" panose="05000000000000000000" pitchFamily="2" charset="2"/>
              </a:rPr>
              <a:t>3</a:t>
            </a:r>
            <a:r>
              <a:rPr lang="zh-CN" altLang="en-US" sz="2800" dirty="0">
                <a:sym typeface="Wingdings" panose="05000000000000000000" pitchFamily="2" charset="2"/>
              </a:rPr>
              <a:t>）间接地址；（</a:t>
            </a:r>
            <a:r>
              <a:rPr lang="en-US" altLang="zh-CN" sz="2800" dirty="0">
                <a:sym typeface="Wingdings" panose="05000000000000000000" pitchFamily="2" charset="2"/>
              </a:rPr>
              <a:t>4</a:t>
            </a:r>
            <a:r>
              <a:rPr lang="zh-CN" altLang="en-US" sz="2800" dirty="0">
                <a:sym typeface="Wingdings" panose="05000000000000000000" pitchFamily="2" charset="2"/>
              </a:rPr>
              <a:t>）起始地址</a:t>
            </a:r>
            <a:endParaRPr lang="zh-CN" altLang="en-US" sz="2800" dirty="0"/>
          </a:p>
          <a:p>
            <a:pPr eaLnBrk="1" hangingPunct="1">
              <a:buFontTx/>
              <a:buNone/>
            </a:pPr>
            <a:endParaRPr lang="en-US" altLang="zh-CN" sz="28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4294967295"/>
          </p:nvPr>
        </p:nvSpPr>
        <p:spPr>
          <a:xfrm>
            <a:off x="539551" y="620689"/>
            <a:ext cx="8425061" cy="6048400"/>
          </a:xfrm>
          <a:prstGeom prst="rect">
            <a:avLst/>
          </a:prstGeom>
        </p:spPr>
        <p:txBody>
          <a:bodyPr>
            <a:normAutofit fontScale="92500" lnSpcReduction="10000"/>
          </a:bodyPr>
          <a:lstStyle/>
          <a:p>
            <a:pPr>
              <a:lnSpc>
                <a:spcPct val="150000"/>
              </a:lnSpc>
              <a:buNone/>
            </a:pPr>
            <a:r>
              <a:rPr lang="zh-CN" altLang="en-US" dirty="0"/>
              <a:t>三、存储器管理之离散分配方式</a:t>
            </a:r>
            <a:endParaRPr lang="en-US" altLang="zh-CN" dirty="0"/>
          </a:p>
          <a:p>
            <a:pPr eaLnBrk="1" hangingPunct="1">
              <a:lnSpc>
                <a:spcPct val="150000"/>
              </a:lnSpc>
              <a:buFontTx/>
              <a:buNone/>
            </a:pPr>
            <a:r>
              <a:rPr lang="en-US" altLang="zh-CN" dirty="0"/>
              <a:t>1</a:t>
            </a:r>
            <a:r>
              <a:rPr lang="zh-CN" altLang="en-US" dirty="0"/>
              <a:t>、基本分页存储管理方式</a:t>
            </a:r>
          </a:p>
          <a:p>
            <a:pPr eaLnBrk="1" hangingPunct="1">
              <a:lnSpc>
                <a:spcPct val="150000"/>
              </a:lnSpc>
              <a:buFontTx/>
              <a:buNone/>
            </a:pPr>
            <a:r>
              <a:rPr lang="en-US" altLang="zh-CN" dirty="0"/>
              <a:t>2</a:t>
            </a:r>
            <a:r>
              <a:rPr lang="zh-CN" altLang="en-US" dirty="0"/>
              <a:t>、基本分段存储管理方式</a:t>
            </a:r>
          </a:p>
          <a:p>
            <a:pPr eaLnBrk="1" hangingPunct="1">
              <a:lnSpc>
                <a:spcPct val="150000"/>
              </a:lnSpc>
              <a:buFontTx/>
              <a:buNone/>
            </a:pPr>
            <a:r>
              <a:rPr lang="en-US" altLang="zh-CN" dirty="0"/>
              <a:t>3</a:t>
            </a:r>
            <a:r>
              <a:rPr lang="zh-CN" altLang="en-US" dirty="0"/>
              <a:t>、段页式管理方式</a:t>
            </a:r>
          </a:p>
          <a:p>
            <a:pPr eaLnBrk="1" hangingPunct="1">
              <a:lnSpc>
                <a:spcPct val="150000"/>
              </a:lnSpc>
              <a:buFontTx/>
              <a:buNone/>
            </a:pPr>
            <a:r>
              <a:rPr lang="en-US" altLang="zh-CN" dirty="0"/>
              <a:t>4</a:t>
            </a:r>
            <a:r>
              <a:rPr lang="zh-CN" altLang="en-US" dirty="0"/>
              <a:t>、虚拟存储器请求分页管理方式</a:t>
            </a:r>
            <a:endParaRPr lang="en-US" altLang="zh-CN" dirty="0"/>
          </a:p>
          <a:p>
            <a:pPr>
              <a:lnSpc>
                <a:spcPct val="150000"/>
              </a:lnSpc>
              <a:buNone/>
            </a:pPr>
            <a:r>
              <a:rPr lang="en-US" altLang="zh-CN" dirty="0"/>
              <a:t>5</a:t>
            </a:r>
            <a:r>
              <a:rPr lang="zh-CN" altLang="en-US" dirty="0"/>
              <a:t>、虚拟存储器请求分段管理方式</a:t>
            </a:r>
          </a:p>
          <a:p>
            <a:pPr eaLnBrk="1" hangingPunct="1">
              <a:lnSpc>
                <a:spcPct val="150000"/>
              </a:lnSpc>
              <a:buFontTx/>
              <a:buNone/>
            </a:pPr>
            <a:endParaRPr lang="zh-CN" altLang="en-US" dirty="0"/>
          </a:p>
          <a:p>
            <a:pPr eaLnBrk="1" hangingPunct="1">
              <a:buFontTx/>
              <a:buNone/>
            </a:pPr>
            <a:endParaRPr lang="zh-CN" altLang="en-US" dirty="0"/>
          </a:p>
          <a:p>
            <a:pPr eaLnBrk="1" hangingPunct="1">
              <a:buFontTx/>
              <a:buNone/>
            </a:pPr>
            <a:r>
              <a:rPr lang="zh-CN" altLang="en-US" dirty="0"/>
              <a:t>	</a:t>
            </a:r>
          </a:p>
          <a:p>
            <a:pPr eaLnBrk="1" hangingPunct="1">
              <a:buFontTx/>
              <a:buNone/>
            </a:pPr>
            <a:endParaRPr lang="en-US" altLang="zh-CN"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4294967295"/>
          </p:nvPr>
        </p:nvSpPr>
        <p:spPr>
          <a:xfrm>
            <a:off x="179388" y="620713"/>
            <a:ext cx="8640762" cy="5976937"/>
          </a:xfrm>
          <a:prstGeom prst="rect">
            <a:avLst/>
          </a:prstGeom>
        </p:spPr>
        <p:txBody>
          <a:bodyPr/>
          <a:lstStyle/>
          <a:p>
            <a:pPr eaLnBrk="1" hangingPunct="1">
              <a:lnSpc>
                <a:spcPct val="150000"/>
              </a:lnSpc>
              <a:buFontTx/>
              <a:buNone/>
            </a:pPr>
            <a:r>
              <a:rPr lang="en-US" altLang="zh-CN" sz="2800" dirty="0"/>
              <a:t>1</a:t>
            </a:r>
            <a:r>
              <a:rPr lang="zh-CN" altLang="en-US" sz="2800" dirty="0"/>
              <a:t>、由连续分配方式发展为分页存储管理方式的主要推动力是（</a:t>
            </a:r>
            <a:r>
              <a:rPr lang="en-US" altLang="zh-CN" sz="2800" dirty="0"/>
              <a:t>A</a:t>
            </a:r>
            <a:r>
              <a:rPr sz="2800" dirty="0">
                <a:solidFill>
                  <a:srgbClr val="FF0000"/>
                </a:solidFill>
              </a:rPr>
              <a:t>（</a:t>
            </a:r>
            <a:r>
              <a:rPr lang="en-US" altLang="zh-CN" sz="2800" dirty="0">
                <a:solidFill>
                  <a:srgbClr val="FF0000"/>
                </a:solidFill>
              </a:rPr>
              <a:t>1</a:t>
            </a:r>
            <a:r>
              <a:rPr sz="2800" dirty="0">
                <a:solidFill>
                  <a:srgbClr val="FF0000"/>
                </a:solidFill>
              </a:rPr>
              <a:t>）</a:t>
            </a:r>
            <a:r>
              <a:rPr lang="zh-CN" altLang="en-US" sz="2800" dirty="0"/>
              <a:t>）；由分页系统发展为分段系统，进而发展为段页式系统的主要动力分别是（</a:t>
            </a:r>
            <a:r>
              <a:rPr lang="en-US" altLang="zh-CN" sz="2800" dirty="0"/>
              <a:t>B</a:t>
            </a:r>
            <a:r>
              <a:rPr sz="2800" dirty="0">
                <a:solidFill>
                  <a:srgbClr val="FF0000"/>
                </a:solidFill>
              </a:rPr>
              <a:t>（</a:t>
            </a:r>
            <a:r>
              <a:rPr lang="en-US" altLang="zh-CN" sz="2800" dirty="0">
                <a:solidFill>
                  <a:srgbClr val="FF0000"/>
                </a:solidFill>
              </a:rPr>
              <a:t>3</a:t>
            </a:r>
            <a:r>
              <a:rPr sz="2800" dirty="0">
                <a:solidFill>
                  <a:srgbClr val="FF0000"/>
                </a:solidFill>
              </a:rPr>
              <a:t>）</a:t>
            </a:r>
            <a:r>
              <a:rPr lang="zh-CN" altLang="en-US" sz="2800" dirty="0"/>
              <a:t>）（</a:t>
            </a:r>
            <a:r>
              <a:rPr lang="en-US" altLang="zh-CN" sz="2800" dirty="0"/>
              <a:t>C</a:t>
            </a:r>
            <a:r>
              <a:rPr sz="2800" dirty="0">
                <a:solidFill>
                  <a:srgbClr val="FF0000"/>
                </a:solidFill>
              </a:rPr>
              <a:t>（</a:t>
            </a:r>
            <a:r>
              <a:rPr lang="en-US" altLang="zh-CN" sz="2800" dirty="0">
                <a:solidFill>
                  <a:srgbClr val="FF0000"/>
                </a:solidFill>
              </a:rPr>
              <a:t>5</a:t>
            </a:r>
            <a:r>
              <a:rPr sz="2800" dirty="0">
                <a:solidFill>
                  <a:srgbClr val="FF0000"/>
                </a:solidFill>
              </a:rPr>
              <a:t>）</a:t>
            </a:r>
            <a:r>
              <a:rPr lang="zh-CN" altLang="en-US" sz="2800" dirty="0"/>
              <a:t>）</a:t>
            </a:r>
          </a:p>
          <a:p>
            <a:pPr eaLnBrk="1" hangingPunct="1">
              <a:lnSpc>
                <a:spcPct val="150000"/>
              </a:lnSpc>
              <a:buFontTx/>
              <a:buNone/>
            </a:pPr>
            <a:r>
              <a:rPr lang="zh-CN" altLang="en-US" sz="2800" dirty="0"/>
              <a:t>	</a:t>
            </a:r>
            <a:r>
              <a:rPr lang="en-US" altLang="zh-CN" sz="2800" dirty="0"/>
              <a:t>A</a:t>
            </a:r>
            <a:r>
              <a:rPr lang="zh-CN" altLang="en-US" sz="2800" dirty="0"/>
              <a:t>，</a:t>
            </a:r>
            <a:r>
              <a:rPr lang="en-US" altLang="zh-CN" sz="2800" dirty="0"/>
              <a:t>B</a:t>
            </a:r>
            <a:r>
              <a:rPr lang="zh-CN" altLang="en-US" sz="2800" dirty="0"/>
              <a:t>，</a:t>
            </a:r>
            <a:r>
              <a:rPr lang="en-US" altLang="zh-CN" sz="2800" dirty="0"/>
              <a:t>C</a:t>
            </a:r>
            <a:r>
              <a:rPr lang="zh-CN" altLang="en-US" sz="2800" dirty="0">
                <a:sym typeface="Wingdings" panose="05000000000000000000" pitchFamily="2" charset="2"/>
              </a:rPr>
              <a:t>（</a:t>
            </a:r>
            <a:r>
              <a:rPr lang="en-US" altLang="zh-CN" sz="2800" dirty="0">
                <a:sym typeface="Wingdings" panose="05000000000000000000" pitchFamily="2" charset="2"/>
              </a:rPr>
              <a:t>1</a:t>
            </a:r>
            <a:r>
              <a:rPr lang="zh-CN" altLang="en-US" sz="2800" dirty="0">
                <a:sym typeface="Wingdings" panose="05000000000000000000" pitchFamily="2" charset="2"/>
              </a:rPr>
              <a:t>）提高内存利用率（</a:t>
            </a:r>
            <a:r>
              <a:rPr lang="en-US" altLang="zh-CN" sz="2800" dirty="0">
                <a:sym typeface="Wingdings" panose="05000000000000000000" pitchFamily="2" charset="2"/>
              </a:rPr>
              <a:t>2</a:t>
            </a:r>
            <a:r>
              <a:rPr lang="zh-CN" altLang="en-US" sz="2800" dirty="0">
                <a:sym typeface="Wingdings" panose="05000000000000000000" pitchFamily="2" charset="2"/>
              </a:rPr>
              <a:t>）提高系统吞吐量（</a:t>
            </a:r>
            <a:r>
              <a:rPr lang="en-US" altLang="zh-CN" sz="2800" dirty="0">
                <a:sym typeface="Wingdings" panose="05000000000000000000" pitchFamily="2" charset="2"/>
              </a:rPr>
              <a:t>3</a:t>
            </a:r>
            <a:r>
              <a:rPr lang="zh-CN" altLang="en-US" sz="2800" dirty="0">
                <a:sym typeface="Wingdings" panose="05000000000000000000" pitchFamily="2" charset="2"/>
              </a:rPr>
              <a:t>）满足用户需要（</a:t>
            </a:r>
            <a:r>
              <a:rPr lang="en-US" altLang="zh-CN" sz="2800" dirty="0">
                <a:sym typeface="Wingdings" panose="05000000000000000000" pitchFamily="2" charset="2"/>
              </a:rPr>
              <a:t>4</a:t>
            </a:r>
            <a:r>
              <a:rPr lang="zh-CN" altLang="en-US" sz="2800" dirty="0">
                <a:sym typeface="Wingdings" panose="05000000000000000000" pitchFamily="2" charset="2"/>
              </a:rPr>
              <a:t>）更好的满足多道程序运行的需要（</a:t>
            </a:r>
            <a:r>
              <a:rPr lang="en-US" altLang="zh-CN" sz="2800" dirty="0">
                <a:sym typeface="Wingdings" panose="05000000000000000000" pitchFamily="2" charset="2"/>
              </a:rPr>
              <a:t>5</a:t>
            </a:r>
            <a:r>
              <a:rPr lang="zh-CN" altLang="en-US" sz="2800" dirty="0">
                <a:sym typeface="Wingdings" panose="05000000000000000000" pitchFamily="2" charset="2"/>
              </a:rPr>
              <a:t>）即满足用户需要，又提高内存的利用率</a:t>
            </a:r>
          </a:p>
          <a:p>
            <a:pPr eaLnBrk="1" hangingPunct="1">
              <a:buFontTx/>
              <a:buNone/>
            </a:pPr>
            <a:endParaRPr lang="en-US" altLang="zh-CN" sz="2800" dirty="0">
              <a:sym typeface="Wingdings" panose="05000000000000000000" pitchFamily="2" charset="2"/>
            </a:endParaRPr>
          </a:p>
          <a:p>
            <a:pPr eaLnBrk="1" hangingPunct="1">
              <a:buFontTx/>
              <a:buNone/>
            </a:pPr>
            <a:endParaRPr lang="en-US" altLang="zh-CN" sz="2800" dirty="0"/>
          </a:p>
          <a:p>
            <a:pPr eaLnBrk="1" hangingPunct="1">
              <a:buFontTx/>
              <a:buNone/>
            </a:pPr>
            <a:endParaRPr lang="en-US" altLang="zh-CN" sz="28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dirty="0"/>
          </a:p>
        </p:txBody>
      </p:sp>
      <p:sp>
        <p:nvSpPr>
          <p:cNvPr id="6" name="文本占位符 5"/>
          <p:cNvSpPr>
            <a:spLocks noGrp="1"/>
          </p:cNvSpPr>
          <p:nvPr>
            <p:ph type="body" sz="quarter" idx="13"/>
          </p:nvPr>
        </p:nvSpPr>
        <p:spPr/>
        <p:txBody>
          <a:bodyPr/>
          <a:lstStyle/>
          <a:p>
            <a:r>
              <a:rPr lang="en-US" altLang="zh-CN" dirty="0">
                <a:sym typeface="Wingdings" panose="05000000000000000000" pitchFamily="2" charset="2"/>
              </a:rPr>
              <a:t>2</a:t>
            </a:r>
            <a:r>
              <a:rPr lang="zh-CN" altLang="en-US" dirty="0">
                <a:sym typeface="Wingdings" panose="05000000000000000000" pitchFamily="2" charset="2"/>
              </a:rPr>
              <a:t>、在没有快表的情况下，分页系统每访问一次数据，要访问（</a:t>
            </a:r>
            <a:r>
              <a:rPr lang="en-US" altLang="zh-CN" dirty="0">
                <a:sym typeface="Wingdings" panose="05000000000000000000" pitchFamily="2" charset="2"/>
              </a:rPr>
              <a:t>A</a:t>
            </a:r>
            <a:r>
              <a:rPr dirty="0">
                <a:solidFill>
                  <a:srgbClr val="FF0000"/>
                </a:solidFill>
                <a:sym typeface="Wingdings" panose="05000000000000000000" pitchFamily="2" charset="2"/>
              </a:rPr>
              <a:t>（</a:t>
            </a:r>
            <a:r>
              <a:rPr lang="en-US" altLang="zh-CN" dirty="0">
                <a:solidFill>
                  <a:srgbClr val="FF0000"/>
                </a:solidFill>
                <a:sym typeface="Wingdings" panose="05000000000000000000" pitchFamily="2" charset="2"/>
              </a:rPr>
              <a:t>2</a:t>
            </a:r>
            <a:r>
              <a:rPr dirty="0">
                <a:solidFill>
                  <a:srgbClr val="FF0000"/>
                </a:solidFill>
                <a:sym typeface="Wingdings" panose="05000000000000000000" pitchFamily="2" charset="2"/>
              </a:rPr>
              <a:t>）</a:t>
            </a:r>
            <a:r>
              <a:rPr lang="zh-CN" altLang="en-US" dirty="0">
                <a:sym typeface="Wingdings" panose="05000000000000000000" pitchFamily="2" charset="2"/>
              </a:rPr>
              <a:t>）次内存；分段系统每访问一次数据，要访问（</a:t>
            </a:r>
            <a:r>
              <a:rPr lang="en-US" altLang="zh-CN" dirty="0">
                <a:sym typeface="Wingdings" panose="05000000000000000000" pitchFamily="2" charset="2"/>
              </a:rPr>
              <a:t>B</a:t>
            </a:r>
            <a:r>
              <a:rPr dirty="0">
                <a:solidFill>
                  <a:srgbClr val="FF0000"/>
                </a:solidFill>
                <a:sym typeface="Wingdings" panose="05000000000000000000" pitchFamily="2" charset="2"/>
              </a:rPr>
              <a:t>（</a:t>
            </a:r>
            <a:r>
              <a:rPr lang="en-US" altLang="zh-CN" dirty="0">
                <a:solidFill>
                  <a:srgbClr val="FF0000"/>
                </a:solidFill>
                <a:sym typeface="Wingdings" panose="05000000000000000000" pitchFamily="2" charset="2"/>
              </a:rPr>
              <a:t>2</a:t>
            </a:r>
            <a:r>
              <a:rPr dirty="0">
                <a:solidFill>
                  <a:srgbClr val="FF0000"/>
                </a:solidFill>
                <a:sym typeface="Wingdings" panose="05000000000000000000" pitchFamily="2" charset="2"/>
              </a:rPr>
              <a:t>）</a:t>
            </a:r>
            <a:r>
              <a:rPr lang="zh-CN" altLang="en-US" dirty="0">
                <a:sym typeface="Wingdings" panose="05000000000000000000" pitchFamily="2" charset="2"/>
              </a:rPr>
              <a:t>）次内存；段页式系统每访问一次数据，要访问（</a:t>
            </a:r>
            <a:r>
              <a:rPr lang="en-US" altLang="zh-CN" dirty="0">
                <a:sym typeface="Wingdings" panose="05000000000000000000" pitchFamily="2" charset="2"/>
              </a:rPr>
              <a:t>C</a:t>
            </a:r>
            <a:r>
              <a:rPr dirty="0">
                <a:solidFill>
                  <a:srgbClr val="FF0000"/>
                </a:solidFill>
                <a:sym typeface="Wingdings" panose="05000000000000000000" pitchFamily="2" charset="2"/>
              </a:rPr>
              <a:t>（</a:t>
            </a:r>
            <a:r>
              <a:rPr lang="en-US" altLang="zh-CN" dirty="0">
                <a:solidFill>
                  <a:srgbClr val="FF0000"/>
                </a:solidFill>
                <a:sym typeface="Wingdings" panose="05000000000000000000" pitchFamily="2" charset="2"/>
              </a:rPr>
              <a:t>3</a:t>
            </a:r>
            <a:r>
              <a:rPr dirty="0">
                <a:solidFill>
                  <a:srgbClr val="FF0000"/>
                </a:solidFill>
                <a:sym typeface="Wingdings" panose="05000000000000000000" pitchFamily="2" charset="2"/>
              </a:rPr>
              <a:t>）</a:t>
            </a:r>
            <a:r>
              <a:rPr lang="zh-CN" altLang="en-US" dirty="0">
                <a:sym typeface="Wingdings" panose="05000000000000000000" pitchFamily="2" charset="2"/>
              </a:rPr>
              <a:t>）次内存。</a:t>
            </a:r>
          </a:p>
          <a:p>
            <a:r>
              <a:rPr lang="zh-CN" altLang="en-US" dirty="0">
                <a:sym typeface="Wingdings" panose="05000000000000000000" pitchFamily="2" charset="2"/>
              </a:rPr>
              <a:t>	</a:t>
            </a:r>
            <a:r>
              <a:rPr lang="en-US" altLang="zh-CN" dirty="0">
                <a:sym typeface="Wingdings" panose="05000000000000000000" pitchFamily="2" charset="2"/>
              </a:rPr>
              <a:t>A</a:t>
            </a:r>
            <a:r>
              <a:rPr lang="zh-CN" altLang="en-US" dirty="0">
                <a:sym typeface="Wingdings" panose="05000000000000000000" pitchFamily="2" charset="2"/>
              </a:rPr>
              <a:t>，</a:t>
            </a:r>
            <a:r>
              <a:rPr lang="en-US" altLang="zh-CN" dirty="0">
                <a:sym typeface="Wingdings" panose="05000000000000000000" pitchFamily="2" charset="2"/>
              </a:rPr>
              <a:t>B</a:t>
            </a:r>
            <a:r>
              <a:rPr lang="zh-CN" altLang="en-US" dirty="0">
                <a:sym typeface="Wingdings" panose="05000000000000000000" pitchFamily="2" charset="2"/>
              </a:rPr>
              <a:t>，</a:t>
            </a:r>
            <a:r>
              <a:rPr lang="en-US" altLang="zh-CN" dirty="0">
                <a:sym typeface="Wingdings" panose="05000000000000000000" pitchFamily="2" charset="2"/>
              </a:rPr>
              <a:t>C </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en-US" altLang="zh-CN" dirty="0">
                <a:sym typeface="Wingdings" panose="05000000000000000000" pitchFamily="2" charset="2"/>
              </a:rPr>
              <a:t>2</a:t>
            </a:r>
            <a:r>
              <a:rPr lang="zh-CN" altLang="en-US" dirty="0">
                <a:sym typeface="Wingdings" panose="05000000000000000000" pitchFamily="2" charset="2"/>
              </a:rPr>
              <a:t>）</a:t>
            </a:r>
            <a:r>
              <a:rPr lang="en-US" altLang="zh-CN" dirty="0">
                <a:sym typeface="Wingdings" panose="05000000000000000000" pitchFamily="2" charset="2"/>
              </a:rPr>
              <a:t>2</a:t>
            </a:r>
            <a:r>
              <a:rPr lang="zh-CN" altLang="en-US" dirty="0">
                <a:sym typeface="Wingdings" panose="05000000000000000000" pitchFamily="2" charset="2"/>
              </a:rPr>
              <a:t>；（</a:t>
            </a:r>
            <a:r>
              <a:rPr lang="en-US" altLang="zh-CN" dirty="0">
                <a:sym typeface="Wingdings" panose="05000000000000000000" pitchFamily="2" charset="2"/>
              </a:rPr>
              <a:t>3</a:t>
            </a:r>
            <a:r>
              <a:rPr lang="zh-CN" altLang="en-US" dirty="0">
                <a:sym typeface="Wingdings" panose="05000000000000000000" pitchFamily="2" charset="2"/>
              </a:rPr>
              <a:t>）</a:t>
            </a:r>
            <a:r>
              <a:rPr lang="en-US" altLang="zh-CN" dirty="0">
                <a:sym typeface="Wingdings" panose="05000000000000000000" pitchFamily="2" charset="2"/>
              </a:rPr>
              <a:t>3</a:t>
            </a:r>
            <a:r>
              <a:rPr lang="zh-CN" altLang="en-US" dirty="0">
                <a:sym typeface="Wingdings" panose="05000000000000000000" pitchFamily="2" charset="2"/>
              </a:rPr>
              <a:t>；（</a:t>
            </a:r>
            <a:r>
              <a:rPr lang="en-US" altLang="zh-CN" dirty="0">
                <a:sym typeface="Wingdings" panose="05000000000000000000" pitchFamily="2" charset="2"/>
              </a:rPr>
              <a:t>4</a:t>
            </a:r>
            <a:r>
              <a:rPr lang="zh-CN" altLang="en-US" dirty="0">
                <a:sym typeface="Wingdings" panose="05000000000000000000" pitchFamily="2" charset="2"/>
              </a:rPr>
              <a:t>）</a:t>
            </a:r>
            <a:r>
              <a:rPr lang="en-US" altLang="zh-CN" dirty="0">
                <a:sym typeface="Wingdings" panose="05000000000000000000" pitchFamily="2" charset="2"/>
              </a:rPr>
              <a:t>4</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4294967295"/>
          </p:nvPr>
        </p:nvSpPr>
        <p:spPr>
          <a:xfrm>
            <a:off x="179388" y="620713"/>
            <a:ext cx="8640762" cy="5976937"/>
          </a:xfrm>
          <a:prstGeom prst="rect">
            <a:avLst/>
          </a:prstGeom>
        </p:spPr>
        <p:txBody>
          <a:bodyPr>
            <a:normAutofit lnSpcReduction="10000"/>
          </a:bodyPr>
          <a:lstStyle/>
          <a:p>
            <a:pPr eaLnBrk="1" hangingPunct="1">
              <a:lnSpc>
                <a:spcPct val="150000"/>
              </a:lnSpc>
              <a:buFontTx/>
              <a:buNone/>
            </a:pPr>
            <a:r>
              <a:rPr lang="en-US" altLang="zh-CN" sz="2800" dirty="0">
                <a:sym typeface="Wingdings" panose="05000000000000000000" pitchFamily="2" charset="2"/>
              </a:rPr>
              <a:t>3</a:t>
            </a:r>
            <a:r>
              <a:rPr lang="zh-CN" altLang="en-US" sz="2800" dirty="0">
                <a:sym typeface="Wingdings" panose="05000000000000000000" pitchFamily="2" charset="2"/>
              </a:rPr>
              <a:t>、虚拟存储器最基本的特征是（</a:t>
            </a:r>
            <a:r>
              <a:rPr lang="en-US" altLang="zh-CN" sz="2800" dirty="0">
                <a:sym typeface="Wingdings" panose="05000000000000000000" pitchFamily="2" charset="2"/>
              </a:rPr>
              <a:t>A</a:t>
            </a:r>
            <a:r>
              <a:rPr sz="2800" dirty="0">
                <a:solidFill>
                  <a:srgbClr val="FF0000"/>
                </a:solidFill>
                <a:sym typeface="Wingdings" panose="05000000000000000000" pitchFamily="2" charset="2"/>
              </a:rPr>
              <a:t>（</a:t>
            </a:r>
            <a:r>
              <a:rPr lang="en-US" altLang="zh-CN" sz="2800" dirty="0">
                <a:solidFill>
                  <a:srgbClr val="FF0000"/>
                </a:solidFill>
                <a:sym typeface="Wingdings" panose="05000000000000000000" pitchFamily="2" charset="2"/>
              </a:rPr>
              <a:t>2</a:t>
            </a:r>
            <a:r>
              <a:rPr sz="2800" dirty="0">
                <a:solidFill>
                  <a:srgbClr val="FF0000"/>
                </a:solidFill>
                <a:sym typeface="Wingdings" panose="05000000000000000000" pitchFamily="2" charset="2"/>
              </a:rPr>
              <a:t>）多次性</a:t>
            </a:r>
            <a:r>
              <a:rPr lang="zh-CN" altLang="en-US" sz="2800" dirty="0">
                <a:sym typeface="Wingdings" panose="05000000000000000000" pitchFamily="2" charset="2"/>
              </a:rPr>
              <a:t>）；该特征主要是基于（</a:t>
            </a:r>
            <a:r>
              <a:rPr lang="en-US" altLang="zh-CN" sz="2800" dirty="0">
                <a:sym typeface="Wingdings" panose="05000000000000000000" pitchFamily="2" charset="2"/>
              </a:rPr>
              <a:t>B</a:t>
            </a:r>
            <a:r>
              <a:rPr sz="2800" dirty="0">
                <a:solidFill>
                  <a:srgbClr val="FF0000"/>
                </a:solidFill>
                <a:sym typeface="Wingdings" panose="05000000000000000000" pitchFamily="2" charset="2"/>
              </a:rPr>
              <a:t>（</a:t>
            </a:r>
            <a:r>
              <a:rPr lang="en-US" altLang="zh-CN" sz="2800" dirty="0">
                <a:solidFill>
                  <a:srgbClr val="FF0000"/>
                </a:solidFill>
                <a:sym typeface="Wingdings" panose="05000000000000000000" pitchFamily="2" charset="2"/>
              </a:rPr>
              <a:t>5</a:t>
            </a:r>
            <a:r>
              <a:rPr sz="2800" dirty="0">
                <a:solidFill>
                  <a:srgbClr val="FF0000"/>
                </a:solidFill>
                <a:sym typeface="Wingdings" panose="05000000000000000000" pitchFamily="2" charset="2"/>
              </a:rPr>
              <a:t>）局部性原理</a:t>
            </a:r>
            <a:r>
              <a:rPr lang="zh-CN" altLang="en-US" sz="2800" dirty="0">
                <a:sym typeface="Wingdings" panose="05000000000000000000" pitchFamily="2" charset="2"/>
              </a:rPr>
              <a:t>）；实现虚拟存储器最关键的技术是（</a:t>
            </a:r>
            <a:r>
              <a:rPr lang="en-US" altLang="zh-CN" sz="2800" dirty="0">
                <a:sym typeface="Wingdings" panose="05000000000000000000" pitchFamily="2" charset="2"/>
              </a:rPr>
              <a:t>C</a:t>
            </a:r>
            <a:r>
              <a:rPr sz="2800" dirty="0">
                <a:solidFill>
                  <a:srgbClr val="FF0000"/>
                </a:solidFill>
                <a:sym typeface="Wingdings" panose="05000000000000000000" pitchFamily="2" charset="2"/>
              </a:rPr>
              <a:t>（</a:t>
            </a:r>
            <a:r>
              <a:rPr lang="en-US" altLang="zh-CN" sz="2800" dirty="0">
                <a:solidFill>
                  <a:srgbClr val="FF0000"/>
                </a:solidFill>
                <a:sym typeface="Wingdings" panose="05000000000000000000" pitchFamily="2" charset="2"/>
              </a:rPr>
              <a:t>3</a:t>
            </a:r>
            <a:r>
              <a:rPr sz="2800" dirty="0">
                <a:solidFill>
                  <a:srgbClr val="FF0000"/>
                </a:solidFill>
                <a:sym typeface="Wingdings" panose="05000000000000000000" pitchFamily="2" charset="2"/>
              </a:rPr>
              <a:t>）请求分页（段）</a:t>
            </a:r>
            <a:r>
              <a:rPr lang="zh-CN" altLang="en-US" sz="2800" dirty="0">
                <a:sym typeface="Wingdings" panose="05000000000000000000" pitchFamily="2" charset="2"/>
              </a:rPr>
              <a:t>）。</a:t>
            </a:r>
          </a:p>
          <a:p>
            <a:pPr eaLnBrk="1" hangingPunct="1">
              <a:lnSpc>
                <a:spcPct val="150000"/>
              </a:lnSpc>
              <a:buFontTx/>
              <a:buNone/>
            </a:pPr>
            <a:r>
              <a:rPr lang="zh-CN" altLang="en-US" sz="2800" dirty="0">
                <a:sym typeface="Wingdings" panose="05000000000000000000" pitchFamily="2" charset="2"/>
              </a:rPr>
              <a:t>	</a:t>
            </a:r>
            <a:r>
              <a:rPr lang="en-US" altLang="zh-CN" sz="2800" dirty="0">
                <a:sym typeface="Wingdings" panose="05000000000000000000" pitchFamily="2" charset="2"/>
              </a:rPr>
              <a:t>A</a:t>
            </a:r>
            <a:r>
              <a:rPr lang="zh-CN" altLang="en-US" sz="2800" dirty="0">
                <a:sym typeface="Wingdings" panose="05000000000000000000" pitchFamily="2" charset="2"/>
              </a:rPr>
              <a:t>（</a:t>
            </a:r>
            <a:r>
              <a:rPr lang="en-US" altLang="zh-CN" sz="2800" dirty="0">
                <a:sym typeface="Wingdings" panose="05000000000000000000" pitchFamily="2" charset="2"/>
              </a:rPr>
              <a:t>1</a:t>
            </a:r>
            <a:r>
              <a:rPr lang="zh-CN" altLang="en-US" sz="2800" dirty="0">
                <a:sym typeface="Wingdings" panose="05000000000000000000" pitchFamily="2" charset="2"/>
              </a:rPr>
              <a:t>）一次性（</a:t>
            </a:r>
            <a:r>
              <a:rPr lang="en-US" altLang="zh-CN" sz="2800" dirty="0">
                <a:sym typeface="Wingdings" panose="05000000000000000000" pitchFamily="2" charset="2"/>
              </a:rPr>
              <a:t>2</a:t>
            </a:r>
            <a:r>
              <a:rPr lang="zh-CN" altLang="en-US" sz="2800" dirty="0">
                <a:sym typeface="Wingdings" panose="05000000000000000000" pitchFamily="2" charset="2"/>
              </a:rPr>
              <a:t>）多次性（</a:t>
            </a:r>
            <a:r>
              <a:rPr lang="en-US" altLang="zh-CN" sz="2800" dirty="0">
                <a:sym typeface="Wingdings" panose="05000000000000000000" pitchFamily="2" charset="2"/>
              </a:rPr>
              <a:t>3</a:t>
            </a:r>
            <a:r>
              <a:rPr lang="zh-CN" altLang="en-US" sz="2800" dirty="0">
                <a:sym typeface="Wingdings" panose="05000000000000000000" pitchFamily="2" charset="2"/>
              </a:rPr>
              <a:t>）交换性；（</a:t>
            </a:r>
            <a:r>
              <a:rPr lang="en-US" altLang="zh-CN" sz="2800" dirty="0">
                <a:sym typeface="Wingdings" panose="05000000000000000000" pitchFamily="2" charset="2"/>
              </a:rPr>
              <a:t>4</a:t>
            </a:r>
            <a:r>
              <a:rPr lang="zh-CN" altLang="en-US" sz="2800" dirty="0">
                <a:sym typeface="Wingdings" panose="05000000000000000000" pitchFamily="2" charset="2"/>
              </a:rPr>
              <a:t>）离散性；（</a:t>
            </a:r>
            <a:r>
              <a:rPr lang="en-US" altLang="zh-CN" sz="2800" dirty="0">
                <a:sym typeface="Wingdings" panose="05000000000000000000" pitchFamily="2" charset="2"/>
              </a:rPr>
              <a:t>5</a:t>
            </a:r>
            <a:r>
              <a:rPr lang="zh-CN" altLang="en-US" sz="2800" dirty="0">
                <a:sym typeface="Wingdings" panose="05000000000000000000" pitchFamily="2" charset="2"/>
              </a:rPr>
              <a:t>）驻留性</a:t>
            </a:r>
          </a:p>
          <a:p>
            <a:pPr eaLnBrk="1" hangingPunct="1">
              <a:lnSpc>
                <a:spcPct val="150000"/>
              </a:lnSpc>
              <a:buFontTx/>
              <a:buNone/>
            </a:pPr>
            <a:r>
              <a:rPr lang="zh-CN" altLang="en-US" sz="2800" dirty="0">
                <a:sym typeface="Wingdings" panose="05000000000000000000" pitchFamily="2" charset="2"/>
              </a:rPr>
              <a:t>	</a:t>
            </a:r>
            <a:r>
              <a:rPr lang="en-US" altLang="zh-CN" sz="2800" dirty="0">
                <a:sym typeface="Wingdings" panose="05000000000000000000" pitchFamily="2" charset="2"/>
              </a:rPr>
              <a:t>B</a:t>
            </a:r>
            <a:r>
              <a:rPr lang="zh-CN" altLang="en-US" sz="2800" dirty="0">
                <a:sym typeface="Wingdings" panose="05000000000000000000" pitchFamily="2" charset="2"/>
              </a:rPr>
              <a:t>（</a:t>
            </a:r>
            <a:r>
              <a:rPr lang="en-US" altLang="zh-CN" sz="2800" dirty="0">
                <a:sym typeface="Wingdings" panose="05000000000000000000" pitchFamily="2" charset="2"/>
              </a:rPr>
              <a:t>1</a:t>
            </a:r>
            <a:r>
              <a:rPr lang="zh-CN" altLang="en-US" sz="2800" dirty="0">
                <a:sym typeface="Wingdings" panose="05000000000000000000" pitchFamily="2" charset="2"/>
              </a:rPr>
              <a:t>）计算机的高速性（</a:t>
            </a:r>
            <a:r>
              <a:rPr lang="en-US" altLang="zh-CN" sz="2800" dirty="0">
                <a:sym typeface="Wingdings" panose="05000000000000000000" pitchFamily="2" charset="2"/>
              </a:rPr>
              <a:t>2</a:t>
            </a:r>
            <a:r>
              <a:rPr lang="zh-CN" altLang="en-US" sz="2800" dirty="0">
                <a:sym typeface="Wingdings" panose="05000000000000000000" pitchFamily="2" charset="2"/>
              </a:rPr>
              <a:t>）大容量的内存（</a:t>
            </a:r>
            <a:r>
              <a:rPr lang="en-US" altLang="zh-CN" sz="2800" dirty="0">
                <a:sym typeface="Wingdings" panose="05000000000000000000" pitchFamily="2" charset="2"/>
              </a:rPr>
              <a:t>3</a:t>
            </a:r>
            <a:r>
              <a:rPr lang="zh-CN" altLang="en-US" sz="2800" dirty="0">
                <a:sym typeface="Wingdings" panose="05000000000000000000" pitchFamily="2" charset="2"/>
              </a:rPr>
              <a:t>）大容量的硬盘（</a:t>
            </a:r>
            <a:r>
              <a:rPr lang="en-US" altLang="zh-CN" sz="2800" dirty="0">
                <a:sym typeface="Wingdings" panose="05000000000000000000" pitchFamily="2" charset="2"/>
              </a:rPr>
              <a:t>4</a:t>
            </a:r>
            <a:r>
              <a:rPr lang="zh-CN" altLang="en-US" sz="2800" dirty="0">
                <a:sym typeface="Wingdings" panose="05000000000000000000" pitchFamily="2" charset="2"/>
              </a:rPr>
              <a:t>）循环性原理（</a:t>
            </a:r>
            <a:r>
              <a:rPr lang="en-US" altLang="zh-CN" sz="2800" dirty="0">
                <a:sym typeface="Wingdings" panose="05000000000000000000" pitchFamily="2" charset="2"/>
              </a:rPr>
              <a:t>5</a:t>
            </a:r>
            <a:r>
              <a:rPr lang="zh-CN" altLang="en-US" sz="2800" dirty="0">
                <a:sym typeface="Wingdings" panose="05000000000000000000" pitchFamily="2" charset="2"/>
              </a:rPr>
              <a:t>）局部性原理</a:t>
            </a:r>
          </a:p>
          <a:p>
            <a:pPr eaLnBrk="1" hangingPunct="1">
              <a:lnSpc>
                <a:spcPct val="150000"/>
              </a:lnSpc>
              <a:buFontTx/>
              <a:buNone/>
            </a:pPr>
            <a:r>
              <a:rPr lang="zh-CN" altLang="en-US" sz="2800" dirty="0">
                <a:sym typeface="Wingdings" panose="05000000000000000000" pitchFamily="2" charset="2"/>
              </a:rPr>
              <a:t>	</a:t>
            </a:r>
            <a:r>
              <a:rPr lang="en-US" altLang="zh-CN" sz="2800" dirty="0">
                <a:sym typeface="Wingdings" panose="05000000000000000000" pitchFamily="2" charset="2"/>
              </a:rPr>
              <a:t>C</a:t>
            </a:r>
            <a:r>
              <a:rPr lang="zh-CN" altLang="en-US" sz="2800" dirty="0">
                <a:sym typeface="Wingdings" panose="05000000000000000000" pitchFamily="2" charset="2"/>
              </a:rPr>
              <a:t>（</a:t>
            </a:r>
            <a:r>
              <a:rPr lang="en-US" altLang="zh-CN" sz="2800" dirty="0">
                <a:sym typeface="Wingdings" panose="05000000000000000000" pitchFamily="2" charset="2"/>
              </a:rPr>
              <a:t>1</a:t>
            </a:r>
            <a:r>
              <a:rPr lang="zh-CN" altLang="en-US" sz="2800" dirty="0">
                <a:sym typeface="Wingdings" panose="05000000000000000000" pitchFamily="2" charset="2"/>
              </a:rPr>
              <a:t>）内存分配（</a:t>
            </a:r>
            <a:r>
              <a:rPr lang="en-US" altLang="zh-CN" sz="2800" dirty="0">
                <a:sym typeface="Wingdings" panose="05000000000000000000" pitchFamily="2" charset="2"/>
              </a:rPr>
              <a:t>2</a:t>
            </a:r>
            <a:r>
              <a:rPr lang="zh-CN" altLang="en-US" sz="2800" dirty="0">
                <a:sym typeface="Wingdings" panose="05000000000000000000" pitchFamily="2" charset="2"/>
              </a:rPr>
              <a:t>）置换算法（</a:t>
            </a:r>
            <a:r>
              <a:rPr lang="en-US" altLang="zh-CN" sz="2800" dirty="0">
                <a:sym typeface="Wingdings" panose="05000000000000000000" pitchFamily="2" charset="2"/>
              </a:rPr>
              <a:t>3</a:t>
            </a:r>
            <a:r>
              <a:rPr lang="zh-CN" altLang="en-US" sz="2800" dirty="0">
                <a:sym typeface="Wingdings" panose="05000000000000000000" pitchFamily="2" charset="2"/>
              </a:rPr>
              <a:t>）请求分页（段）（</a:t>
            </a:r>
            <a:r>
              <a:rPr lang="en-US" altLang="zh-CN" sz="2800" dirty="0">
                <a:sym typeface="Wingdings" panose="05000000000000000000" pitchFamily="2" charset="2"/>
              </a:rPr>
              <a:t>4</a:t>
            </a:r>
            <a:r>
              <a:rPr lang="zh-CN" altLang="en-US" sz="2800" dirty="0">
                <a:sym typeface="Wingdings" panose="05000000000000000000" pitchFamily="2" charset="2"/>
              </a:rPr>
              <a:t>）对换空间管理</a:t>
            </a:r>
          </a:p>
          <a:p>
            <a:pPr eaLnBrk="1" hangingPunct="1">
              <a:lnSpc>
                <a:spcPct val="90000"/>
              </a:lnSpc>
              <a:buFontTx/>
              <a:buNone/>
            </a:pPr>
            <a:endParaRPr lang="en-US" altLang="zh-CN" sz="28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dirty="0"/>
          </a:p>
        </p:txBody>
      </p:sp>
      <p:sp>
        <p:nvSpPr>
          <p:cNvPr id="5" name="文本占位符 4"/>
          <p:cNvSpPr>
            <a:spLocks noGrp="1"/>
          </p:cNvSpPr>
          <p:nvPr>
            <p:ph type="body" sz="quarter" idx="13"/>
          </p:nvPr>
        </p:nvSpPr>
        <p:spPr/>
        <p:txBody>
          <a:bodyPr/>
          <a:lstStyle/>
          <a:p>
            <a:pPr marL="266700" indent="-266700" algn="just">
              <a:spcAft>
                <a:spcPts val="0"/>
              </a:spcAft>
            </a:pPr>
            <a:r>
              <a:rPr lang="en-US" altLang="zh-CN" kern="100" dirty="0">
                <a:latin typeface="Times New Roman" panose="02020603050405020304" pitchFamily="18" charset="0"/>
                <a:cs typeface="Times New Roman" panose="02020603050405020304" pitchFamily="18" charset="0"/>
              </a:rPr>
              <a:t>4</a:t>
            </a:r>
            <a:r>
              <a:rPr lang="zh-CN" altLang="en-US" kern="100" dirty="0">
                <a:latin typeface="Times New Roman" panose="02020603050405020304" pitchFamily="18" charset="0"/>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某计算机主存按字节编址，采用二级分页存储管理，地址结构如下所示</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indent="666750" algn="just">
              <a:spcAft>
                <a:spcPts val="0"/>
              </a:spcAft>
            </a:pPr>
            <a:r>
              <a:rPr lang="zh-CN" altLang="zh-CN" kern="100" dirty="0">
                <a:latin typeface="Times New Roman" panose="02020603050405020304" pitchFamily="18" charset="0"/>
                <a:cs typeface="Times New Roman" panose="02020603050405020304" pitchFamily="18" charset="0"/>
              </a:rPr>
              <a:t>页目录号</a:t>
            </a:r>
            <a:r>
              <a:rPr lang="en-US" altLang="zh-CN" kern="100" dirty="0">
                <a:ea typeface="等线" panose="02010600030101010101" pitchFamily="2" charset="-122"/>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10</a:t>
            </a:r>
            <a:r>
              <a:rPr lang="zh-CN" altLang="zh-CN" kern="100" dirty="0">
                <a:latin typeface="Times New Roman" panose="02020603050405020304" pitchFamily="18" charset="0"/>
                <a:cs typeface="Times New Roman" panose="02020603050405020304" pitchFamily="18" charset="0"/>
              </a:rPr>
              <a:t>位</a:t>
            </a:r>
            <a:r>
              <a:rPr lang="en-US" altLang="zh-CN" kern="100" dirty="0">
                <a:ea typeface="等线" panose="02010600030101010101" pitchFamily="2" charset="-122"/>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    </a:t>
            </a:r>
            <a:r>
              <a:rPr lang="zh-CN" altLang="zh-CN" kern="100" dirty="0">
                <a:latin typeface="Times New Roman" panose="02020603050405020304" pitchFamily="18" charset="0"/>
                <a:cs typeface="Times New Roman" panose="02020603050405020304" pitchFamily="18" charset="0"/>
              </a:rPr>
              <a:t>页号</a:t>
            </a:r>
            <a:r>
              <a:rPr lang="en-US" altLang="zh-CN" kern="100" dirty="0">
                <a:ea typeface="等线" panose="02010600030101010101" pitchFamily="2" charset="-122"/>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10</a:t>
            </a:r>
            <a:r>
              <a:rPr lang="zh-CN" altLang="zh-CN" kern="100" dirty="0">
                <a:latin typeface="Times New Roman" panose="02020603050405020304" pitchFamily="18" charset="0"/>
                <a:cs typeface="Times New Roman" panose="02020603050405020304" pitchFamily="18" charset="0"/>
              </a:rPr>
              <a:t>位</a:t>
            </a:r>
            <a:r>
              <a:rPr lang="en-US" altLang="zh-CN" kern="100" dirty="0">
                <a:ea typeface="等线" panose="02010600030101010101" pitchFamily="2" charset="-122"/>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    </a:t>
            </a:r>
            <a:r>
              <a:rPr lang="zh-CN" altLang="zh-CN" kern="100" dirty="0">
                <a:latin typeface="Times New Roman" panose="02020603050405020304" pitchFamily="18" charset="0"/>
                <a:cs typeface="Times New Roman" panose="02020603050405020304" pitchFamily="18" charset="0"/>
              </a:rPr>
              <a:t>页内偏移</a:t>
            </a:r>
            <a:r>
              <a:rPr lang="en-US" altLang="zh-CN" kern="100" dirty="0">
                <a:ea typeface="等线" panose="02010600030101010101" pitchFamily="2" charset="-122"/>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12</a:t>
            </a:r>
            <a:r>
              <a:rPr lang="zh-CN" altLang="zh-CN" kern="100" dirty="0">
                <a:latin typeface="Times New Roman" panose="02020603050405020304" pitchFamily="18" charset="0"/>
                <a:cs typeface="Times New Roman" panose="02020603050405020304" pitchFamily="18" charset="0"/>
              </a:rPr>
              <a:t>位</a:t>
            </a:r>
            <a:r>
              <a:rPr lang="en-US" altLang="zh-CN" kern="100" dirty="0">
                <a:ea typeface="等线" panose="02010600030101010101" pitchFamily="2" charset="-122"/>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虚拟地址</a:t>
            </a:r>
            <a:r>
              <a:rPr lang="en-US" altLang="zh-CN" kern="100" dirty="0">
                <a:latin typeface="Times New Roman" panose="02020603050405020304" pitchFamily="18" charset="0"/>
                <a:cs typeface="Times New Roman" panose="02020603050405020304" pitchFamily="18" charset="0"/>
              </a:rPr>
              <a:t>2050 1225H</a:t>
            </a:r>
            <a:r>
              <a:rPr lang="zh-CN" altLang="zh-CN" kern="100" dirty="0">
                <a:latin typeface="Times New Roman" panose="02020603050405020304" pitchFamily="18" charset="0"/>
                <a:cs typeface="Times New Roman" panose="02020603050405020304" pitchFamily="18" charset="0"/>
              </a:rPr>
              <a:t>对应的页目录号、页号分别是</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274320" lvl="1" indent="0" algn="just">
              <a:buNone/>
            </a:pPr>
            <a:r>
              <a:rPr lang="en-US" altLang="zh-CN" kern="100" dirty="0">
                <a:solidFill>
                  <a:srgbClr val="FF0000"/>
                </a:solidFill>
                <a:latin typeface="Times New Roman" panose="02020603050405020304" pitchFamily="18" charset="0"/>
                <a:cs typeface="Times New Roman" panose="02020603050405020304" pitchFamily="18" charset="0"/>
              </a:rPr>
              <a:t>A.</a:t>
            </a:r>
            <a:r>
              <a:rPr lang="en-US" altLang="zh-CN" kern="100" dirty="0">
                <a:latin typeface="Times New Roman" panose="02020603050405020304" pitchFamily="18" charset="0"/>
                <a:cs typeface="Times New Roman" panose="02020603050405020304" pitchFamily="18" charset="0"/>
              </a:rPr>
              <a:t> 081H</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101H    	B. 081H</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401H	</a:t>
            </a:r>
          </a:p>
          <a:p>
            <a:pPr marL="274320" lvl="1" indent="0" algn="just">
              <a:buNone/>
            </a:pPr>
            <a:r>
              <a:rPr lang="en-US" altLang="zh-CN" kern="100" dirty="0">
                <a:latin typeface="Times New Roman" panose="02020603050405020304" pitchFamily="18" charset="0"/>
                <a:cs typeface="Times New Roman" panose="02020603050405020304" pitchFamily="18" charset="0"/>
              </a:rPr>
              <a:t>C. 201H</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101H    	D. 201H</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401H</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dirty="0"/>
          </a:p>
        </p:txBody>
      </p:sp>
      <p:sp>
        <p:nvSpPr>
          <p:cNvPr id="6" name="文本占位符 5"/>
          <p:cNvSpPr>
            <a:spLocks noGrp="1"/>
          </p:cNvSpPr>
          <p:nvPr>
            <p:ph type="body" sz="quarter" idx="13"/>
          </p:nvPr>
        </p:nvSpPr>
        <p:spPr/>
        <p:txBody>
          <a:bodyPr/>
          <a:lstStyle/>
          <a:p>
            <a:r>
              <a:rPr lang="en-US" altLang="zh-CN" dirty="0"/>
              <a:t>5</a:t>
            </a:r>
            <a:r>
              <a:rPr lang="zh-CN" altLang="en-US" dirty="0"/>
              <a:t>、一个计算机系统的虚拟存储器的最大容量是由（</a:t>
            </a:r>
            <a:r>
              <a:rPr lang="en-US" altLang="zh-CN" dirty="0"/>
              <a:t>A</a:t>
            </a:r>
            <a:r>
              <a:rPr dirty="0">
                <a:solidFill>
                  <a:srgbClr val="FF0000"/>
                </a:solidFill>
              </a:rPr>
              <a:t>（</a:t>
            </a:r>
            <a:r>
              <a:rPr lang="en-US" altLang="zh-CN" dirty="0">
                <a:solidFill>
                  <a:srgbClr val="FF0000"/>
                </a:solidFill>
              </a:rPr>
              <a:t>5</a:t>
            </a:r>
            <a:r>
              <a:rPr dirty="0">
                <a:solidFill>
                  <a:srgbClr val="FF0000"/>
                </a:solidFill>
              </a:rPr>
              <a:t>）</a:t>
            </a:r>
            <a:r>
              <a:rPr lang="zh-CN" altLang="en-US" dirty="0"/>
              <a:t>）确定的，其实际容量是由（</a:t>
            </a:r>
            <a:r>
              <a:rPr lang="en-US" altLang="zh-CN" dirty="0"/>
              <a:t>B</a:t>
            </a:r>
            <a:r>
              <a:rPr dirty="0">
                <a:solidFill>
                  <a:srgbClr val="FF0000"/>
                </a:solidFill>
              </a:rPr>
              <a:t>（</a:t>
            </a:r>
            <a:r>
              <a:rPr lang="en-US" altLang="zh-CN" dirty="0">
                <a:solidFill>
                  <a:srgbClr val="FF0000"/>
                </a:solidFill>
              </a:rPr>
              <a:t>4</a:t>
            </a:r>
            <a:r>
              <a:rPr dirty="0">
                <a:solidFill>
                  <a:srgbClr val="FF0000"/>
                </a:solidFill>
              </a:rPr>
              <a:t>）</a:t>
            </a:r>
            <a:r>
              <a:rPr lang="zh-CN" altLang="en-US" dirty="0"/>
              <a:t>）确定的。</a:t>
            </a:r>
          </a:p>
          <a:p>
            <a:r>
              <a:rPr lang="zh-CN" altLang="en-US" dirty="0"/>
              <a:t>	</a:t>
            </a:r>
            <a:r>
              <a:rPr lang="en-US" altLang="zh-CN" dirty="0"/>
              <a:t>A</a:t>
            </a:r>
            <a:r>
              <a:rPr lang="zh-CN" altLang="en-US" dirty="0"/>
              <a:t>，Ｂ（</a:t>
            </a:r>
            <a:r>
              <a:rPr lang="en-US" altLang="zh-CN" dirty="0"/>
              <a:t>1</a:t>
            </a:r>
            <a:r>
              <a:rPr lang="zh-CN" altLang="en-US" dirty="0"/>
              <a:t>）计算机字长；（</a:t>
            </a:r>
            <a:r>
              <a:rPr lang="en-US" altLang="zh-CN" dirty="0"/>
              <a:t>2</a:t>
            </a:r>
            <a:r>
              <a:rPr lang="zh-CN" altLang="en-US" dirty="0"/>
              <a:t>）内存容量；（</a:t>
            </a:r>
            <a:r>
              <a:rPr lang="en-US" altLang="zh-CN" dirty="0"/>
              <a:t>3</a:t>
            </a:r>
            <a:r>
              <a:rPr lang="zh-CN" altLang="en-US" dirty="0"/>
              <a:t>）硬盘容量；（</a:t>
            </a:r>
            <a:r>
              <a:rPr lang="en-US" altLang="zh-CN" dirty="0"/>
              <a:t>4</a:t>
            </a:r>
            <a:r>
              <a:rPr lang="zh-CN" altLang="en-US" dirty="0"/>
              <a:t>）内存和硬盘容量之和；（</a:t>
            </a:r>
            <a:r>
              <a:rPr lang="en-US" altLang="zh-CN" dirty="0"/>
              <a:t>5</a:t>
            </a:r>
            <a:r>
              <a:rPr lang="zh-CN" altLang="en-US" dirty="0"/>
              <a:t>）计算机的地址结构</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6" name="文本占位符 5"/>
          <p:cNvSpPr>
            <a:spLocks noGrp="1"/>
          </p:cNvSpPr>
          <p:nvPr>
            <p:ph type="body" sz="quarter" idx="13"/>
          </p:nvPr>
        </p:nvSpPr>
        <p:spPr>
          <a:xfrm>
            <a:off x="468313" y="404664"/>
            <a:ext cx="8207375" cy="6048672"/>
          </a:xfrm>
        </p:spPr>
        <p:txBody>
          <a:bodyPr>
            <a:normAutofit fontScale="92500"/>
          </a:bodyPr>
          <a:lstStyle/>
          <a:p>
            <a:r>
              <a:rPr lang="zh-CN" altLang="en-US" dirty="0"/>
              <a:t>一、存储器管理的目标</a:t>
            </a:r>
            <a:endParaRPr lang="en-US" altLang="zh-CN" dirty="0"/>
          </a:p>
          <a:p>
            <a:r>
              <a:rPr lang="en-US" altLang="zh-CN" dirty="0"/>
              <a:t>1</a:t>
            </a:r>
            <a:r>
              <a:rPr lang="zh-CN" altLang="en-US" dirty="0"/>
              <a:t>、多级存储结构</a:t>
            </a:r>
          </a:p>
          <a:p>
            <a:r>
              <a:rPr lang="zh-CN" altLang="en-US" dirty="0"/>
              <a:t>    </a:t>
            </a:r>
            <a:r>
              <a:rPr lang="en-US" altLang="zh-CN" dirty="0"/>
              <a:t>CPU</a:t>
            </a:r>
            <a:r>
              <a:rPr lang="zh-CN" altLang="en-US" dirty="0"/>
              <a:t>寄存器</a:t>
            </a:r>
          </a:p>
          <a:p>
            <a:r>
              <a:rPr lang="zh-CN" altLang="en-US" dirty="0"/>
              <a:t>    主存（高速缓存、主存、磁盘缓存）</a:t>
            </a:r>
          </a:p>
          <a:p>
            <a:r>
              <a:rPr lang="zh-CN" altLang="en-US" dirty="0"/>
              <a:t>    辅助存储器（磁盘、可移动介质）</a:t>
            </a:r>
          </a:p>
          <a:p>
            <a:r>
              <a:rPr lang="en-US" altLang="zh-CN" dirty="0"/>
              <a:t>2</a:t>
            </a:r>
            <a:r>
              <a:rPr lang="zh-CN" altLang="en-US" dirty="0"/>
              <a:t>、程序的装入和链接</a:t>
            </a:r>
          </a:p>
          <a:p>
            <a:r>
              <a:rPr lang="zh-CN" altLang="en-US" dirty="0"/>
              <a:t>    程序装入：绝对装入方式、可重定位装入方式、动态运行时装入方式</a:t>
            </a:r>
          </a:p>
          <a:p>
            <a:r>
              <a:rPr lang="zh-CN" altLang="en-US" dirty="0"/>
              <a:t>    程序的链接：静态链接、装入时动态链接、运行时动态链接</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179388" y="692150"/>
            <a:ext cx="8785225" cy="5545138"/>
          </a:xfrm>
          <a:prstGeom prst="rect">
            <a:avLst/>
          </a:prstGeom>
        </p:spPr>
        <p:txBody>
          <a:bodyPr/>
          <a:lstStyle/>
          <a:p>
            <a:pPr eaLnBrk="1" hangingPunct="1">
              <a:lnSpc>
                <a:spcPct val="150000"/>
              </a:lnSpc>
              <a:buFontTx/>
              <a:buNone/>
            </a:pPr>
            <a:r>
              <a:rPr lang="en-US" altLang="zh-CN" sz="2800" dirty="0"/>
              <a:t>6</a:t>
            </a:r>
            <a:r>
              <a:rPr lang="zh-CN" altLang="en-US" sz="2800" dirty="0"/>
              <a:t>、请求调页系统中，内存物理块分配有（</a:t>
            </a:r>
            <a:r>
              <a:rPr lang="en-US" altLang="zh-CN" sz="2800" dirty="0"/>
              <a:t>A</a:t>
            </a:r>
            <a:r>
              <a:rPr sz="2800" dirty="0">
                <a:solidFill>
                  <a:srgbClr val="FF0000"/>
                </a:solidFill>
              </a:rPr>
              <a:t>（</a:t>
            </a:r>
            <a:r>
              <a:rPr lang="en-US" altLang="zh-CN" sz="2800" dirty="0">
                <a:solidFill>
                  <a:srgbClr val="FF0000"/>
                </a:solidFill>
              </a:rPr>
              <a:t>3</a:t>
            </a:r>
            <a:r>
              <a:rPr sz="2800" dirty="0">
                <a:solidFill>
                  <a:srgbClr val="FF0000"/>
                </a:solidFill>
              </a:rPr>
              <a:t>）</a:t>
            </a:r>
            <a:r>
              <a:rPr lang="zh-CN" altLang="en-US" sz="2800" dirty="0"/>
              <a:t>）和（</a:t>
            </a:r>
            <a:r>
              <a:rPr lang="en-US" altLang="zh-CN" sz="2800" dirty="0"/>
              <a:t>B</a:t>
            </a:r>
            <a:r>
              <a:rPr sz="2800" dirty="0">
                <a:solidFill>
                  <a:srgbClr val="FF0000"/>
                </a:solidFill>
              </a:rPr>
              <a:t>（</a:t>
            </a:r>
            <a:r>
              <a:rPr lang="en-US" altLang="zh-CN" sz="2800" dirty="0">
                <a:solidFill>
                  <a:srgbClr val="FF0000"/>
                </a:solidFill>
              </a:rPr>
              <a:t>4</a:t>
            </a:r>
            <a:r>
              <a:rPr sz="2800" dirty="0">
                <a:solidFill>
                  <a:srgbClr val="FF0000"/>
                </a:solidFill>
              </a:rPr>
              <a:t>）</a:t>
            </a:r>
            <a:r>
              <a:rPr lang="zh-CN" altLang="en-US" sz="2800" dirty="0"/>
              <a:t>）两种策略，（</a:t>
            </a:r>
            <a:r>
              <a:rPr lang="en-US" altLang="zh-CN" sz="2800" dirty="0"/>
              <a:t>A</a:t>
            </a:r>
            <a:r>
              <a:rPr sz="2800" dirty="0">
                <a:solidFill>
                  <a:srgbClr val="FF0000"/>
                </a:solidFill>
              </a:rPr>
              <a:t>（</a:t>
            </a:r>
            <a:r>
              <a:rPr lang="en-US" altLang="zh-CN" sz="2800" dirty="0">
                <a:solidFill>
                  <a:srgbClr val="FF0000"/>
                </a:solidFill>
              </a:rPr>
              <a:t>3</a:t>
            </a:r>
            <a:r>
              <a:rPr sz="2800" dirty="0">
                <a:solidFill>
                  <a:srgbClr val="FF0000"/>
                </a:solidFill>
              </a:rPr>
              <a:t>）</a:t>
            </a:r>
            <a:r>
              <a:rPr lang="zh-CN" altLang="en-US" sz="2800" dirty="0"/>
              <a:t>）的缺点是可能导致频繁地出现缺页中断而造成</a:t>
            </a:r>
            <a:r>
              <a:rPr lang="en-US" altLang="zh-CN" sz="2800" dirty="0"/>
              <a:t>CPU</a:t>
            </a:r>
            <a:r>
              <a:rPr lang="zh-CN" altLang="en-US" sz="2800" dirty="0"/>
              <a:t>利用率下降</a:t>
            </a:r>
          </a:p>
          <a:p>
            <a:pPr eaLnBrk="1" hangingPunct="1">
              <a:lnSpc>
                <a:spcPct val="150000"/>
              </a:lnSpc>
              <a:buFontTx/>
              <a:buNone/>
            </a:pPr>
            <a:r>
              <a:rPr lang="zh-CN" altLang="en-US" sz="2800" dirty="0"/>
              <a:t>	</a:t>
            </a:r>
            <a:r>
              <a:rPr lang="en-US" altLang="zh-CN" sz="2800" dirty="0"/>
              <a:t>A</a:t>
            </a:r>
            <a:r>
              <a:rPr lang="zh-CN" altLang="en-US" sz="2800" dirty="0"/>
              <a:t>，</a:t>
            </a:r>
            <a:r>
              <a:rPr lang="en-US" altLang="zh-CN" sz="2800" dirty="0"/>
              <a:t>B</a:t>
            </a:r>
            <a:r>
              <a:rPr lang="zh-CN" altLang="en-US" sz="2800" dirty="0"/>
              <a:t>（</a:t>
            </a:r>
            <a:r>
              <a:rPr lang="en-US" altLang="zh-CN" sz="2800" dirty="0"/>
              <a:t>1</a:t>
            </a:r>
            <a:r>
              <a:rPr lang="zh-CN" altLang="en-US" sz="2800" dirty="0"/>
              <a:t>）首次适应（</a:t>
            </a:r>
            <a:r>
              <a:rPr lang="en-US" altLang="zh-CN" sz="2800" dirty="0"/>
              <a:t>2</a:t>
            </a:r>
            <a:r>
              <a:rPr lang="zh-CN" altLang="en-US" sz="2800" dirty="0"/>
              <a:t>）最佳适应（</a:t>
            </a:r>
            <a:r>
              <a:rPr lang="en-US" altLang="zh-CN" sz="2800" dirty="0"/>
              <a:t>3</a:t>
            </a:r>
            <a:r>
              <a:rPr lang="zh-CN" altLang="en-US" sz="2800" dirty="0"/>
              <a:t>）固定分配（</a:t>
            </a:r>
            <a:r>
              <a:rPr lang="en-US" altLang="zh-CN" sz="2800" dirty="0"/>
              <a:t>4</a:t>
            </a:r>
            <a:r>
              <a:rPr lang="zh-CN" altLang="en-US" sz="2800" dirty="0"/>
              <a:t>）可变分配</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dirty="0"/>
          </a:p>
        </p:txBody>
      </p:sp>
      <p:sp>
        <p:nvSpPr>
          <p:cNvPr id="6" name="文本占位符 5"/>
          <p:cNvSpPr>
            <a:spLocks noGrp="1"/>
          </p:cNvSpPr>
          <p:nvPr>
            <p:ph type="body" sz="quarter" idx="13"/>
          </p:nvPr>
        </p:nvSpPr>
        <p:spPr>
          <a:xfrm>
            <a:off x="468313" y="692150"/>
            <a:ext cx="8207375" cy="5689178"/>
          </a:xfrm>
        </p:spPr>
        <p:txBody>
          <a:bodyPr>
            <a:normAutofit fontScale="90000"/>
          </a:bodyPr>
          <a:lstStyle/>
          <a:p>
            <a:r>
              <a:rPr lang="en-US" altLang="zh-CN" dirty="0"/>
              <a:t>7</a:t>
            </a:r>
            <a:r>
              <a:rPr lang="zh-CN" altLang="en-US" dirty="0"/>
              <a:t>、在请求调页系统中有着多种置换算法（</a:t>
            </a:r>
            <a:r>
              <a:rPr lang="en-US" altLang="zh-CN" dirty="0"/>
              <a:t>1</a:t>
            </a:r>
            <a:r>
              <a:rPr lang="zh-CN" altLang="en-US" dirty="0"/>
              <a:t>）选择最先进入内存的页面予以淘汰的算法称为（</a:t>
            </a:r>
            <a:r>
              <a:rPr lang="en-US" altLang="zh-CN" dirty="0"/>
              <a:t>A</a:t>
            </a:r>
            <a:r>
              <a:rPr dirty="0">
                <a:solidFill>
                  <a:srgbClr val="FF0000"/>
                </a:solidFill>
              </a:rPr>
              <a:t>（</a:t>
            </a:r>
            <a:r>
              <a:rPr lang="en-US" altLang="zh-CN" dirty="0">
                <a:solidFill>
                  <a:srgbClr val="FF0000"/>
                </a:solidFill>
              </a:rPr>
              <a:t>1</a:t>
            </a:r>
            <a:r>
              <a:rPr dirty="0">
                <a:solidFill>
                  <a:srgbClr val="FF0000"/>
                </a:solidFill>
              </a:rPr>
              <a:t>）</a:t>
            </a:r>
            <a:r>
              <a:rPr lang="en-US" altLang="zh-CN" dirty="0">
                <a:solidFill>
                  <a:srgbClr val="FF0000"/>
                </a:solidFill>
              </a:rPr>
              <a:t>FIFO</a:t>
            </a:r>
            <a:r>
              <a:rPr dirty="0">
                <a:solidFill>
                  <a:srgbClr val="FF0000"/>
                </a:solidFill>
              </a:rPr>
              <a:t>算法</a:t>
            </a:r>
            <a:r>
              <a:rPr lang="zh-CN" altLang="en-US" dirty="0"/>
              <a:t>）；（</a:t>
            </a:r>
            <a:r>
              <a:rPr lang="en-US" altLang="zh-CN" dirty="0"/>
              <a:t>2</a:t>
            </a:r>
            <a:r>
              <a:rPr lang="zh-CN" altLang="en-US" dirty="0"/>
              <a:t>）选择在以后不再使用的页面予以淘汰的算法称为（</a:t>
            </a:r>
            <a:r>
              <a:rPr lang="en-US" altLang="zh-CN" dirty="0"/>
              <a:t>B</a:t>
            </a:r>
            <a:r>
              <a:rPr dirty="0">
                <a:solidFill>
                  <a:srgbClr val="FF0000"/>
                </a:solidFill>
              </a:rPr>
              <a:t>（</a:t>
            </a:r>
            <a:r>
              <a:rPr lang="en-US" altLang="zh-CN" dirty="0">
                <a:solidFill>
                  <a:srgbClr val="FF0000"/>
                </a:solidFill>
              </a:rPr>
              <a:t>2</a:t>
            </a:r>
            <a:r>
              <a:rPr dirty="0">
                <a:solidFill>
                  <a:srgbClr val="FF0000"/>
                </a:solidFill>
              </a:rPr>
              <a:t>）</a:t>
            </a:r>
            <a:r>
              <a:rPr lang="en-US" altLang="zh-CN" dirty="0">
                <a:solidFill>
                  <a:srgbClr val="FF0000"/>
                </a:solidFill>
              </a:rPr>
              <a:t>OPT</a:t>
            </a:r>
            <a:r>
              <a:rPr dirty="0">
                <a:solidFill>
                  <a:srgbClr val="FF0000"/>
                </a:solidFill>
              </a:rPr>
              <a:t>算法</a:t>
            </a:r>
            <a:r>
              <a:rPr lang="zh-CN" altLang="en-US" dirty="0"/>
              <a:t>）；（</a:t>
            </a:r>
            <a:r>
              <a:rPr lang="en-US" altLang="zh-CN" dirty="0"/>
              <a:t>3</a:t>
            </a:r>
            <a:r>
              <a:rPr lang="zh-CN" altLang="en-US" dirty="0"/>
              <a:t>）选择自上次访问以来所经历时间最长的页面予以淘汰的算法称为（</a:t>
            </a:r>
            <a:r>
              <a:rPr lang="en-US" altLang="zh-CN" dirty="0"/>
              <a:t>C</a:t>
            </a:r>
            <a:r>
              <a:rPr dirty="0">
                <a:solidFill>
                  <a:srgbClr val="FF0000"/>
                </a:solidFill>
              </a:rPr>
              <a:t>（</a:t>
            </a:r>
            <a:r>
              <a:rPr lang="en-US" altLang="zh-CN" dirty="0">
                <a:solidFill>
                  <a:srgbClr val="FF0000"/>
                </a:solidFill>
              </a:rPr>
              <a:t>3</a:t>
            </a:r>
            <a:r>
              <a:rPr dirty="0">
                <a:solidFill>
                  <a:srgbClr val="FF0000"/>
                </a:solidFill>
              </a:rPr>
              <a:t>）</a:t>
            </a:r>
            <a:r>
              <a:rPr lang="en-US" altLang="zh-CN" dirty="0">
                <a:solidFill>
                  <a:srgbClr val="FF0000"/>
                </a:solidFill>
              </a:rPr>
              <a:t>LRU</a:t>
            </a:r>
            <a:r>
              <a:rPr dirty="0">
                <a:solidFill>
                  <a:srgbClr val="FF0000"/>
                </a:solidFill>
              </a:rPr>
              <a:t>算法</a:t>
            </a:r>
            <a:r>
              <a:rPr lang="zh-CN" altLang="en-US" dirty="0"/>
              <a:t>）；（</a:t>
            </a:r>
            <a:r>
              <a:rPr lang="en-US" altLang="zh-CN" dirty="0"/>
              <a:t>4</a:t>
            </a:r>
            <a:r>
              <a:rPr lang="zh-CN" altLang="en-US" dirty="0"/>
              <a:t>）选择某时刻开始以来，访问次数最少的页面予以淘汰的算法称其为（</a:t>
            </a:r>
            <a:r>
              <a:rPr lang="en-US" altLang="zh-CN" dirty="0"/>
              <a:t>D</a:t>
            </a:r>
            <a:r>
              <a:rPr dirty="0">
                <a:solidFill>
                  <a:srgbClr val="FF0000"/>
                </a:solidFill>
              </a:rPr>
              <a:t>（</a:t>
            </a:r>
            <a:r>
              <a:rPr lang="en-US" altLang="zh-CN" dirty="0">
                <a:solidFill>
                  <a:srgbClr val="FF0000"/>
                </a:solidFill>
              </a:rPr>
              <a:t>5</a:t>
            </a:r>
            <a:r>
              <a:rPr dirty="0">
                <a:solidFill>
                  <a:srgbClr val="FF0000"/>
                </a:solidFill>
              </a:rPr>
              <a:t>）</a:t>
            </a:r>
            <a:r>
              <a:rPr lang="en-US" altLang="zh-CN" dirty="0">
                <a:solidFill>
                  <a:srgbClr val="FF0000"/>
                </a:solidFill>
              </a:rPr>
              <a:t>LFU</a:t>
            </a:r>
            <a:r>
              <a:rPr dirty="0">
                <a:solidFill>
                  <a:srgbClr val="FF0000"/>
                </a:solidFill>
              </a:rPr>
              <a:t>算法</a:t>
            </a:r>
            <a:r>
              <a:rPr lang="zh-CN" altLang="en-US" dirty="0"/>
              <a:t>）</a:t>
            </a:r>
          </a:p>
          <a:p>
            <a:r>
              <a:rPr lang="zh-CN" altLang="en-US" dirty="0"/>
              <a:t>	</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1</a:t>
            </a:r>
            <a:r>
              <a:rPr lang="zh-CN" altLang="en-US" dirty="0"/>
              <a:t>） </a:t>
            </a:r>
            <a:r>
              <a:rPr lang="en-US" altLang="zh-CN" dirty="0"/>
              <a:t>FIFO</a:t>
            </a:r>
            <a:r>
              <a:rPr lang="zh-CN" altLang="en-US" dirty="0"/>
              <a:t>算法（</a:t>
            </a:r>
            <a:r>
              <a:rPr lang="en-US" altLang="zh-CN" dirty="0"/>
              <a:t>2</a:t>
            </a:r>
            <a:r>
              <a:rPr lang="zh-CN" altLang="en-US" dirty="0"/>
              <a:t>）</a:t>
            </a:r>
            <a:r>
              <a:rPr lang="en-US" altLang="zh-CN" dirty="0"/>
              <a:t>OPT</a:t>
            </a:r>
            <a:r>
              <a:rPr lang="zh-CN" altLang="en-US" dirty="0"/>
              <a:t>算法（</a:t>
            </a:r>
            <a:r>
              <a:rPr lang="en-US" altLang="zh-CN" dirty="0"/>
              <a:t>3</a:t>
            </a:r>
            <a:r>
              <a:rPr lang="zh-CN" altLang="en-US" dirty="0"/>
              <a:t>）</a:t>
            </a:r>
            <a:r>
              <a:rPr lang="en-US" altLang="zh-CN" dirty="0"/>
              <a:t>LRU</a:t>
            </a:r>
            <a:r>
              <a:rPr lang="zh-CN" altLang="en-US" dirty="0"/>
              <a:t>算法（</a:t>
            </a:r>
            <a:r>
              <a:rPr lang="en-US" altLang="zh-CN" dirty="0"/>
              <a:t>4</a:t>
            </a:r>
            <a:r>
              <a:rPr lang="zh-CN" altLang="en-US" dirty="0"/>
              <a:t>）</a:t>
            </a:r>
            <a:r>
              <a:rPr lang="en-US" altLang="zh-CN" dirty="0"/>
              <a:t>NRU</a:t>
            </a:r>
            <a:r>
              <a:rPr lang="zh-CN" altLang="en-US" dirty="0"/>
              <a:t>算法（</a:t>
            </a:r>
            <a:r>
              <a:rPr lang="en-US" altLang="zh-CN" dirty="0"/>
              <a:t>5</a:t>
            </a:r>
            <a:r>
              <a:rPr lang="zh-CN" altLang="en-US" dirty="0"/>
              <a:t>）</a:t>
            </a:r>
            <a:r>
              <a:rPr lang="en-US" altLang="zh-CN" dirty="0"/>
              <a:t>LFU</a:t>
            </a:r>
            <a:r>
              <a:rPr lang="zh-CN" altLang="en-US" dirty="0"/>
              <a:t>算法</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3" name="文本占位符 2"/>
          <p:cNvSpPr>
            <a:spLocks noGrp="1"/>
          </p:cNvSpPr>
          <p:nvPr>
            <p:ph type="body" sz="quarter" idx="13"/>
          </p:nvPr>
        </p:nvSpPr>
        <p:spPr/>
        <p:txBody>
          <a:bodyPr/>
          <a:lstStyle/>
          <a:p>
            <a:pPr marL="266700" indent="-266700" algn="just">
              <a:spcAft>
                <a:spcPts val="0"/>
              </a:spcAft>
            </a:pPr>
            <a:r>
              <a:rPr lang="en-US" altLang="zh-CN" kern="100" dirty="0">
                <a:latin typeface="Times New Roman" panose="02020603050405020304" pitchFamily="18" charset="0"/>
                <a:cs typeface="Times New Roman" panose="02020603050405020304" pitchFamily="18" charset="0"/>
              </a:rPr>
              <a:t>8</a:t>
            </a:r>
            <a:r>
              <a:rPr lang="zh-CN" altLang="en-US" kern="100" dirty="0">
                <a:latin typeface="Times New Roman" panose="02020603050405020304" pitchFamily="18" charset="0"/>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某系统采用</a:t>
            </a:r>
            <a:r>
              <a:rPr lang="en-US" altLang="zh-CN" kern="100" dirty="0">
                <a:latin typeface="Times New Roman" panose="02020603050405020304" pitchFamily="18" charset="0"/>
                <a:cs typeface="Times New Roman" panose="02020603050405020304" pitchFamily="18" charset="0"/>
              </a:rPr>
              <a:t>LRU</a:t>
            </a:r>
            <a:r>
              <a:rPr lang="zh-CN" altLang="zh-CN" kern="100" dirty="0">
                <a:latin typeface="Times New Roman" panose="02020603050405020304" pitchFamily="18" charset="0"/>
                <a:cs typeface="Times New Roman" panose="02020603050405020304" pitchFamily="18" charset="0"/>
              </a:rPr>
              <a:t>页置换算法和局部置换策略，若系统为进程</a:t>
            </a:r>
            <a:r>
              <a:rPr lang="en-US" altLang="zh-CN" kern="100" dirty="0">
                <a:latin typeface="Times New Roman" panose="02020603050405020304" pitchFamily="18" charset="0"/>
                <a:cs typeface="Times New Roman" panose="02020603050405020304" pitchFamily="18" charset="0"/>
              </a:rPr>
              <a:t>P</a:t>
            </a:r>
            <a:r>
              <a:rPr lang="zh-CN" altLang="zh-CN" kern="100" dirty="0">
                <a:latin typeface="Times New Roman" panose="02020603050405020304" pitchFamily="18" charset="0"/>
                <a:cs typeface="Times New Roman" panose="02020603050405020304" pitchFamily="18" charset="0"/>
              </a:rPr>
              <a:t>预分配了</a:t>
            </a:r>
            <a:r>
              <a:rPr lang="en-US" altLang="zh-CN" kern="100" dirty="0">
                <a:latin typeface="Times New Roman" panose="02020603050405020304" pitchFamily="18" charset="0"/>
                <a:cs typeface="Times New Roman" panose="02020603050405020304" pitchFamily="18" charset="0"/>
              </a:rPr>
              <a:t>4</a:t>
            </a:r>
            <a:r>
              <a:rPr lang="zh-CN" altLang="zh-CN" kern="100" dirty="0">
                <a:latin typeface="Times New Roman" panose="02020603050405020304" pitchFamily="18" charset="0"/>
                <a:cs typeface="Times New Roman" panose="02020603050405020304" pitchFamily="18" charset="0"/>
              </a:rPr>
              <a:t>个页框，进程</a:t>
            </a:r>
            <a:r>
              <a:rPr lang="en-US" altLang="zh-CN" kern="100" dirty="0">
                <a:latin typeface="Times New Roman" panose="02020603050405020304" pitchFamily="18" charset="0"/>
                <a:cs typeface="Times New Roman" panose="02020603050405020304" pitchFamily="18" charset="0"/>
              </a:rPr>
              <a:t>P</a:t>
            </a:r>
            <a:r>
              <a:rPr lang="zh-CN" altLang="zh-CN" kern="100" dirty="0">
                <a:latin typeface="Times New Roman" panose="02020603050405020304" pitchFamily="18" charset="0"/>
                <a:cs typeface="Times New Roman" panose="02020603050405020304" pitchFamily="18" charset="0"/>
              </a:rPr>
              <a:t>访问页号的序列为</a:t>
            </a:r>
            <a:r>
              <a:rPr lang="en-US" altLang="zh-CN" kern="100" dirty="0">
                <a:latin typeface="Times New Roman" panose="02020603050405020304" pitchFamily="18" charset="0"/>
                <a:cs typeface="Times New Roman" panose="02020603050405020304" pitchFamily="18" charset="0"/>
              </a:rPr>
              <a:t>0</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2</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7</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0</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5</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3</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5</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0</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2</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7</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6</a:t>
            </a:r>
            <a:r>
              <a:rPr lang="zh-CN" altLang="zh-CN" kern="100" dirty="0">
                <a:latin typeface="Times New Roman" panose="02020603050405020304" pitchFamily="18" charset="0"/>
                <a:cs typeface="Times New Roman" panose="02020603050405020304" pitchFamily="18" charset="0"/>
              </a:rPr>
              <a:t>，则进程访问上述页的过程中，产生页置换的总次数是</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indent="267970" algn="just">
              <a:spcAft>
                <a:spcPts val="0"/>
              </a:spcAft>
            </a:pPr>
            <a:r>
              <a:rPr lang="en-US" altLang="zh-CN" kern="100" dirty="0">
                <a:latin typeface="Times New Roman" panose="02020603050405020304" pitchFamily="18" charset="0"/>
                <a:cs typeface="Times New Roman" panose="02020603050405020304" pitchFamily="18" charset="0"/>
              </a:rPr>
              <a:t>A. 3       B. 4   	</a:t>
            </a:r>
            <a:r>
              <a:rPr lang="en-US" altLang="zh-CN" kern="100" dirty="0">
                <a:solidFill>
                  <a:srgbClr val="FF0000"/>
                </a:solidFill>
                <a:latin typeface="Times New Roman" panose="02020603050405020304" pitchFamily="18" charset="0"/>
                <a:cs typeface="Times New Roman" panose="02020603050405020304" pitchFamily="18" charset="0"/>
              </a:rPr>
              <a:t>C. 5    </a:t>
            </a:r>
            <a:r>
              <a:rPr lang="en-US" altLang="zh-CN" kern="100" dirty="0">
                <a:latin typeface="Times New Roman" panose="02020603050405020304" pitchFamily="18" charset="0"/>
                <a:cs typeface="Times New Roman" panose="02020603050405020304" pitchFamily="18" charset="0"/>
              </a:rPr>
              <a:t>	D. 6</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dirty="0"/>
          </a:p>
        </p:txBody>
      </p:sp>
      <p:sp>
        <p:nvSpPr>
          <p:cNvPr id="6" name="文本占位符 5"/>
          <p:cNvSpPr>
            <a:spLocks noGrp="1"/>
          </p:cNvSpPr>
          <p:nvPr>
            <p:ph type="body" sz="quarter" idx="13"/>
          </p:nvPr>
        </p:nvSpPr>
        <p:spPr/>
        <p:txBody>
          <a:bodyPr/>
          <a:lstStyle/>
          <a:p>
            <a:r>
              <a:rPr lang="en-US" altLang="zh-CN" dirty="0"/>
              <a:t>9</a:t>
            </a:r>
            <a:r>
              <a:rPr lang="zh-CN" altLang="en-US" dirty="0"/>
              <a:t>、若用户进程访问内存时产生缺页，则下列选项中，操作系统可能执行的操作是（ </a:t>
            </a:r>
            <a:r>
              <a:rPr lang="en-US" altLang="zh-CN" dirty="0">
                <a:solidFill>
                  <a:srgbClr val="FF0000"/>
                </a:solidFill>
              </a:rPr>
              <a:t>B</a:t>
            </a:r>
            <a:r>
              <a:rPr lang="zh-CN" altLang="en-US" dirty="0"/>
              <a:t>）</a:t>
            </a:r>
          </a:p>
          <a:p>
            <a:r>
              <a:rPr lang="en-US" altLang="zh-CN" dirty="0"/>
              <a:t>I.</a:t>
            </a:r>
            <a:r>
              <a:rPr lang="zh-CN" altLang="en-US" dirty="0"/>
              <a:t>处理越界错  </a:t>
            </a:r>
            <a:r>
              <a:rPr lang="en-US" altLang="zh-CN" dirty="0"/>
              <a:t>II.</a:t>
            </a:r>
            <a:r>
              <a:rPr lang="zh-CN" altLang="en-US" dirty="0"/>
              <a:t>置换页   </a:t>
            </a:r>
            <a:r>
              <a:rPr lang="en-US" altLang="zh-CN" dirty="0"/>
              <a:t>III.</a:t>
            </a:r>
            <a:r>
              <a:rPr lang="zh-CN" altLang="en-US" dirty="0"/>
              <a:t>分配内存</a:t>
            </a:r>
          </a:p>
          <a:p>
            <a:r>
              <a:rPr lang="en-US" altLang="zh-CN" dirty="0"/>
              <a:t>A.</a:t>
            </a:r>
            <a:r>
              <a:rPr lang="zh-CN" altLang="en-US" dirty="0"/>
              <a:t>仅</a:t>
            </a:r>
            <a:r>
              <a:rPr lang="en-US" altLang="zh-CN" dirty="0"/>
              <a:t>I</a:t>
            </a:r>
            <a:r>
              <a:rPr lang="zh-CN" altLang="en-US" dirty="0"/>
              <a:t>、</a:t>
            </a:r>
            <a:r>
              <a:rPr lang="en-US" altLang="zh-CN" dirty="0"/>
              <a:t>II   B.</a:t>
            </a:r>
            <a:r>
              <a:rPr lang="zh-CN" altLang="en-US" dirty="0"/>
              <a:t>仅</a:t>
            </a:r>
            <a:r>
              <a:rPr lang="en-US" altLang="zh-CN" dirty="0"/>
              <a:t>II</a:t>
            </a:r>
            <a:r>
              <a:rPr lang="zh-CN" altLang="en-US" dirty="0"/>
              <a:t>、</a:t>
            </a:r>
            <a:r>
              <a:rPr lang="en-US" altLang="zh-CN" dirty="0"/>
              <a:t>III </a:t>
            </a:r>
          </a:p>
          <a:p>
            <a:r>
              <a:rPr lang="en-US" altLang="zh-CN" dirty="0"/>
              <a:t>C.</a:t>
            </a:r>
            <a:r>
              <a:rPr lang="zh-CN" altLang="en-US" dirty="0"/>
              <a:t>仅</a:t>
            </a:r>
            <a:r>
              <a:rPr lang="en-US" altLang="zh-CN" dirty="0"/>
              <a:t>I</a:t>
            </a:r>
            <a:r>
              <a:rPr lang="zh-CN" altLang="en-US" dirty="0"/>
              <a:t>、</a:t>
            </a:r>
            <a:r>
              <a:rPr lang="en-US" altLang="zh-CN" dirty="0"/>
              <a:t>III  D.I</a:t>
            </a:r>
            <a:r>
              <a:rPr lang="zh-CN" altLang="en-US" dirty="0"/>
              <a:t>、</a:t>
            </a:r>
            <a:r>
              <a:rPr lang="en-US" altLang="zh-CN" dirty="0"/>
              <a:t>II</a:t>
            </a:r>
            <a:r>
              <a:rPr lang="zh-CN" altLang="en-US" dirty="0"/>
              <a:t>和</a:t>
            </a:r>
            <a:r>
              <a:rPr lang="en-US" altLang="zh-CN" dirty="0"/>
              <a:t>III</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4" name="文本占位符 3"/>
          <p:cNvSpPr>
            <a:spLocks noGrp="1"/>
          </p:cNvSpPr>
          <p:nvPr>
            <p:ph type="body" sz="quarter" idx="13"/>
          </p:nvPr>
        </p:nvSpPr>
        <p:spPr/>
        <p:txBody>
          <a:bodyPr/>
          <a:lstStyle/>
          <a:p>
            <a:r>
              <a:rPr lang="en-US" altLang="zh-CN" dirty="0"/>
              <a:t>10</a:t>
            </a:r>
            <a:r>
              <a:rPr lang="zh-CN" altLang="en-US" dirty="0"/>
              <a:t>、下列关于虚拟存储器的叙述中，正确的是</a:t>
            </a:r>
            <a:r>
              <a:rPr lang="en-US" altLang="zh-CN" dirty="0"/>
              <a:t>(</a:t>
            </a:r>
            <a:r>
              <a:rPr lang="en-US" altLang="zh-CN" dirty="0">
                <a:solidFill>
                  <a:srgbClr val="FF0000"/>
                </a:solidFill>
              </a:rPr>
              <a:t>B</a:t>
            </a:r>
            <a:r>
              <a:rPr lang="en-US" altLang="zh-CN" dirty="0"/>
              <a:t>) </a:t>
            </a:r>
          </a:p>
          <a:p>
            <a:pPr marL="514350" indent="-514350"/>
            <a:r>
              <a:rPr lang="en-US" altLang="zh-CN" dirty="0"/>
              <a:t>A. </a:t>
            </a:r>
            <a:r>
              <a:rPr lang="zh-CN" altLang="en-US" dirty="0"/>
              <a:t>虚拟存储只能基于连续分配技术 </a:t>
            </a:r>
            <a:endParaRPr lang="en-US" altLang="zh-CN" dirty="0"/>
          </a:p>
          <a:p>
            <a:pPr marL="514350" indent="-514350"/>
            <a:r>
              <a:rPr lang="en-US" altLang="zh-CN" dirty="0"/>
              <a:t>B. </a:t>
            </a:r>
            <a:r>
              <a:rPr lang="zh-CN" altLang="en-US" dirty="0"/>
              <a:t>虚拟存储只能基于非连续分配技术 </a:t>
            </a:r>
          </a:p>
          <a:p>
            <a:r>
              <a:rPr lang="en-US" altLang="zh-CN" dirty="0"/>
              <a:t>C. </a:t>
            </a:r>
            <a:r>
              <a:rPr lang="zh-CN" altLang="en-US" dirty="0"/>
              <a:t>虚拟存储容量只受外存容量的限制 </a:t>
            </a:r>
            <a:endParaRPr lang="en-US" altLang="zh-CN" dirty="0"/>
          </a:p>
          <a:p>
            <a:r>
              <a:rPr lang="en-US" altLang="zh-CN" dirty="0"/>
              <a:t>D. </a:t>
            </a:r>
            <a:r>
              <a:rPr lang="zh-CN" altLang="en-US" dirty="0"/>
              <a:t>虚拟存储容量只受内存容量的限制</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3" name="文本占位符 2"/>
          <p:cNvSpPr>
            <a:spLocks noGrp="1"/>
          </p:cNvSpPr>
          <p:nvPr>
            <p:ph type="body" sz="quarter" idx="13"/>
          </p:nvPr>
        </p:nvSpPr>
        <p:spPr>
          <a:xfrm>
            <a:off x="395920" y="620688"/>
            <a:ext cx="8568568" cy="5400675"/>
          </a:xfrm>
        </p:spPr>
        <p:txBody>
          <a:bodyPr/>
          <a:lstStyle/>
          <a:p>
            <a:r>
              <a:rPr lang="en-US" altLang="zh-CN" dirty="0"/>
              <a:t>11</a:t>
            </a:r>
            <a:r>
              <a:rPr lang="zh-CN" altLang="en-US" dirty="0"/>
              <a:t>、</a:t>
            </a:r>
            <a:r>
              <a:rPr lang="en-US" altLang="zh-CN" dirty="0"/>
              <a:t>	</a:t>
            </a:r>
            <a:r>
              <a:rPr lang="zh-CN" altLang="zh-CN" dirty="0"/>
              <a:t>下列关于缺页处理的叙述中，</a:t>
            </a:r>
            <a:r>
              <a:rPr lang="zh-CN" altLang="zh-CN" dirty="0">
                <a:solidFill>
                  <a:srgbClr val="FF0000"/>
                </a:solidFill>
              </a:rPr>
              <a:t>错误的</a:t>
            </a:r>
            <a:r>
              <a:rPr lang="zh-CN" altLang="zh-CN" dirty="0"/>
              <a:t>是</a:t>
            </a:r>
          </a:p>
          <a:p>
            <a:r>
              <a:rPr lang="en-US" altLang="zh-CN" dirty="0"/>
              <a:t>A. </a:t>
            </a:r>
            <a:r>
              <a:rPr lang="zh-CN" altLang="zh-CN" dirty="0"/>
              <a:t>缺页是在地址转换时</a:t>
            </a:r>
            <a:r>
              <a:rPr lang="en-US" altLang="zh-CN" dirty="0"/>
              <a:t>CPU</a:t>
            </a:r>
            <a:r>
              <a:rPr lang="zh-CN" altLang="zh-CN" dirty="0"/>
              <a:t>检测到的一种异常</a:t>
            </a:r>
          </a:p>
          <a:p>
            <a:r>
              <a:rPr lang="en-US" altLang="zh-CN" dirty="0"/>
              <a:t>B. </a:t>
            </a:r>
            <a:r>
              <a:rPr lang="zh-CN" altLang="zh-CN" dirty="0"/>
              <a:t>缺页处理由操作系统提供的缺页处理程序来完成</a:t>
            </a:r>
          </a:p>
          <a:p>
            <a:r>
              <a:rPr lang="en-US" altLang="zh-CN" dirty="0"/>
              <a:t>C. </a:t>
            </a:r>
            <a:r>
              <a:rPr lang="zh-CN" altLang="zh-CN" dirty="0"/>
              <a:t>缺页处理程序根据页故障地址从外存读入所缺失的页</a:t>
            </a:r>
          </a:p>
          <a:p>
            <a:r>
              <a:rPr lang="en-US" altLang="zh-CN" dirty="0">
                <a:solidFill>
                  <a:srgbClr val="FF0000"/>
                </a:solidFill>
              </a:rPr>
              <a:t>D.</a:t>
            </a:r>
            <a:r>
              <a:rPr lang="en-US" altLang="zh-CN" dirty="0"/>
              <a:t> </a:t>
            </a:r>
            <a:r>
              <a:rPr lang="zh-CN" altLang="zh-CN" dirty="0"/>
              <a:t>缺页处理完成后回到发生缺页的指令的下一条指令执行</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4" name="文本占位符 3"/>
          <p:cNvSpPr>
            <a:spLocks noGrp="1"/>
          </p:cNvSpPr>
          <p:nvPr>
            <p:ph type="body" sz="quarter" idx="13"/>
          </p:nvPr>
        </p:nvSpPr>
        <p:spPr/>
        <p:txBody>
          <a:bodyPr/>
          <a:lstStyle/>
          <a:p>
            <a:r>
              <a:rPr lang="en-US" altLang="zh-CN" dirty="0"/>
              <a:t>12</a:t>
            </a:r>
            <a:r>
              <a:rPr lang="zh-CN" altLang="en-US" dirty="0"/>
              <a:t>、在缺页处理过程中，操作系统执行的操作可能是（）</a:t>
            </a:r>
          </a:p>
          <a:p>
            <a:r>
              <a:rPr lang="en-US" altLang="zh-CN" dirty="0"/>
              <a:t>Ⅰ. </a:t>
            </a:r>
            <a:r>
              <a:rPr lang="zh-CN" altLang="en-US" dirty="0"/>
              <a:t>修改页表 </a:t>
            </a:r>
            <a:r>
              <a:rPr lang="en-US" altLang="zh-CN" dirty="0"/>
              <a:t>Ⅱ</a:t>
            </a:r>
            <a:r>
              <a:rPr lang="zh-CN" altLang="en-US" dirty="0"/>
              <a:t>．磁盘</a:t>
            </a:r>
            <a:r>
              <a:rPr lang="en-US" altLang="zh-CN" dirty="0"/>
              <a:t>I/O Ⅲ</a:t>
            </a:r>
            <a:r>
              <a:rPr lang="zh-CN" altLang="en-US" dirty="0"/>
              <a:t>．分配页框 </a:t>
            </a:r>
          </a:p>
          <a:p>
            <a:r>
              <a:rPr lang="en-US" altLang="zh-CN" dirty="0"/>
              <a:t>A</a:t>
            </a:r>
            <a:r>
              <a:rPr lang="zh-CN" altLang="en-US" dirty="0"/>
              <a:t>．仅</a:t>
            </a:r>
            <a:r>
              <a:rPr lang="en-US" altLang="zh-CN" dirty="0"/>
              <a:t>Ⅰ</a:t>
            </a:r>
            <a:r>
              <a:rPr lang="zh-CN" altLang="en-US" dirty="0"/>
              <a:t>、</a:t>
            </a:r>
            <a:r>
              <a:rPr lang="en-US" altLang="zh-CN" dirty="0"/>
              <a:t>Ⅱ B</a:t>
            </a:r>
            <a:r>
              <a:rPr lang="zh-CN" altLang="en-US" dirty="0"/>
              <a:t>．仅</a:t>
            </a:r>
            <a:r>
              <a:rPr lang="en-US" altLang="zh-CN" dirty="0"/>
              <a:t>Ⅱ C</a:t>
            </a:r>
            <a:r>
              <a:rPr lang="zh-CN" altLang="en-US" dirty="0"/>
              <a:t>．仅</a:t>
            </a:r>
            <a:r>
              <a:rPr lang="en-US" altLang="zh-CN" dirty="0"/>
              <a:t>Ⅲ </a:t>
            </a:r>
            <a:r>
              <a:rPr lang="en-US" altLang="zh-CN" dirty="0">
                <a:solidFill>
                  <a:srgbClr val="FF0000"/>
                </a:solidFill>
              </a:rPr>
              <a:t>D</a:t>
            </a:r>
            <a:r>
              <a:rPr lang="zh-CN" altLang="en-US" dirty="0">
                <a:solidFill>
                  <a:srgbClr val="FF0000"/>
                </a:solidFill>
              </a:rPr>
              <a:t>．</a:t>
            </a:r>
            <a:r>
              <a:rPr lang="en-US" altLang="zh-CN" dirty="0">
                <a:solidFill>
                  <a:srgbClr val="FF0000"/>
                </a:solidFill>
              </a:rPr>
              <a:t>Ⅰ</a:t>
            </a:r>
            <a:r>
              <a:rPr lang="zh-CN" altLang="en-US" dirty="0">
                <a:solidFill>
                  <a:srgbClr val="FF0000"/>
                </a:solidFill>
              </a:rPr>
              <a:t>、</a:t>
            </a:r>
            <a:r>
              <a:rPr lang="en-US" altLang="zh-CN" dirty="0">
                <a:solidFill>
                  <a:srgbClr val="FF0000"/>
                </a:solidFill>
              </a:rPr>
              <a:t>Ⅱ</a:t>
            </a:r>
            <a:r>
              <a:rPr lang="zh-CN" altLang="en-US" dirty="0">
                <a:solidFill>
                  <a:srgbClr val="FF0000"/>
                </a:solidFill>
              </a:rPr>
              <a:t>和</a:t>
            </a:r>
            <a:r>
              <a:rPr lang="en-US" altLang="zh-CN" dirty="0">
                <a:solidFill>
                  <a:srgbClr val="FF0000"/>
                </a:solidFill>
              </a:rPr>
              <a:t>Ⅲ</a:t>
            </a:r>
            <a:endParaRPr lang="zh-CN" altLang="en-US"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4" name="文本占位符 3"/>
          <p:cNvSpPr>
            <a:spLocks noGrp="1"/>
          </p:cNvSpPr>
          <p:nvPr>
            <p:ph type="body" sz="quarter" idx="13"/>
          </p:nvPr>
        </p:nvSpPr>
        <p:spPr/>
        <p:txBody>
          <a:bodyPr/>
          <a:lstStyle/>
          <a:p>
            <a:r>
              <a:rPr lang="en-US" altLang="zh-CN" dirty="0"/>
              <a:t>13</a:t>
            </a:r>
            <a:r>
              <a:rPr lang="zh-CN" altLang="en-US" dirty="0"/>
              <a:t>．当系统发生抖动（</a:t>
            </a:r>
            <a:r>
              <a:rPr lang="en-US" altLang="zh-CN" dirty="0"/>
              <a:t>thrashing</a:t>
            </a:r>
            <a:r>
              <a:rPr lang="zh-CN" altLang="en-US" dirty="0"/>
              <a:t>）时，可采取的有效措施是（）</a:t>
            </a:r>
          </a:p>
          <a:p>
            <a:r>
              <a:rPr lang="en-US" altLang="zh-CN" dirty="0"/>
              <a:t>Ⅰ. </a:t>
            </a:r>
            <a:r>
              <a:rPr lang="zh-CN" altLang="en-US" dirty="0"/>
              <a:t>撤销部分进程 </a:t>
            </a:r>
          </a:p>
          <a:p>
            <a:r>
              <a:rPr lang="en-US" altLang="zh-CN" dirty="0"/>
              <a:t>Ⅱ</a:t>
            </a:r>
            <a:r>
              <a:rPr lang="zh-CN" altLang="en-US" dirty="0"/>
              <a:t>．增加磁盘交换区的容量 </a:t>
            </a:r>
          </a:p>
          <a:p>
            <a:r>
              <a:rPr lang="en-US" altLang="zh-CN" dirty="0"/>
              <a:t>Ⅲ</a:t>
            </a:r>
            <a:r>
              <a:rPr lang="zh-CN" altLang="en-US" dirty="0"/>
              <a:t>．提高用户进程的优先级 </a:t>
            </a:r>
          </a:p>
          <a:p>
            <a:r>
              <a:rPr lang="en-US" altLang="zh-CN" dirty="0">
                <a:solidFill>
                  <a:srgbClr val="FF0000"/>
                </a:solidFill>
              </a:rPr>
              <a:t>A</a:t>
            </a:r>
            <a:r>
              <a:rPr lang="zh-CN" altLang="en-US" dirty="0">
                <a:solidFill>
                  <a:srgbClr val="FF0000"/>
                </a:solidFill>
              </a:rPr>
              <a:t>．</a:t>
            </a:r>
            <a:r>
              <a:rPr lang="zh-CN" altLang="en-US" dirty="0"/>
              <a:t>仅</a:t>
            </a:r>
            <a:r>
              <a:rPr lang="en-US" altLang="zh-CN" dirty="0"/>
              <a:t>Ⅰ B</a:t>
            </a:r>
            <a:r>
              <a:rPr lang="zh-CN" altLang="en-US" dirty="0"/>
              <a:t>．仅</a:t>
            </a:r>
            <a:r>
              <a:rPr lang="en-US" altLang="zh-CN" dirty="0"/>
              <a:t>Ⅱ C</a:t>
            </a:r>
            <a:r>
              <a:rPr lang="zh-CN" altLang="en-US" dirty="0"/>
              <a:t>．仅</a:t>
            </a:r>
            <a:r>
              <a:rPr lang="en-US" altLang="zh-CN" dirty="0"/>
              <a:t>Ⅲ D</a:t>
            </a:r>
            <a:r>
              <a:rPr lang="zh-CN" altLang="en-US" dirty="0"/>
              <a:t>．仅</a:t>
            </a:r>
            <a:r>
              <a:rPr lang="en-US" altLang="zh-CN" dirty="0"/>
              <a:t>Ⅰ</a:t>
            </a:r>
            <a:r>
              <a:rPr lang="zh-CN" altLang="en-US" dirty="0"/>
              <a:t>、</a:t>
            </a:r>
            <a:r>
              <a:rPr lang="en-US" altLang="zh-CN" dirty="0"/>
              <a:t>Ⅱ</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28</a:t>
            </a:fld>
            <a:endParaRPr lang="zh-CN" altLang="en-US"/>
          </a:p>
        </p:txBody>
      </p:sp>
      <p:sp>
        <p:nvSpPr>
          <p:cNvPr id="4" name="文本占位符 3"/>
          <p:cNvSpPr>
            <a:spLocks noGrp="1"/>
          </p:cNvSpPr>
          <p:nvPr>
            <p:ph type="body" sz="quarter" idx="13"/>
          </p:nvPr>
        </p:nvSpPr>
        <p:spPr/>
        <p:txBody>
          <a:bodyPr>
            <a:normAutofit/>
          </a:bodyPr>
          <a:lstStyle/>
          <a:p>
            <a:r>
              <a:rPr lang="en-US" altLang="zh-CN" dirty="0"/>
              <a:t>14. </a:t>
            </a:r>
            <a:r>
              <a:rPr lang="zh-CN" altLang="zh-CN" dirty="0"/>
              <a:t>系统为某进程分配了</a:t>
            </a:r>
            <a:r>
              <a:rPr lang="en-US" altLang="zh-CN" dirty="0"/>
              <a:t>4</a:t>
            </a:r>
            <a:r>
              <a:rPr lang="zh-CN" altLang="zh-CN" dirty="0"/>
              <a:t>个页框，该进程已访问的页号序列为</a:t>
            </a:r>
            <a:r>
              <a:rPr lang="en-US" altLang="zh-CN" dirty="0"/>
              <a:t>2,0,2,9,3,4,2,8,2,3,8,4,5</a:t>
            </a:r>
            <a:r>
              <a:rPr lang="zh-CN" altLang="zh-CN" dirty="0"/>
              <a:t>，若进程要访问的下一页的页号为</a:t>
            </a:r>
            <a:r>
              <a:rPr lang="en-US" altLang="zh-CN" dirty="0"/>
              <a:t>7</a:t>
            </a:r>
            <a:r>
              <a:rPr lang="zh-CN" altLang="zh-CN" dirty="0"/>
              <a:t>，依据</a:t>
            </a:r>
            <a:r>
              <a:rPr lang="en-US" altLang="zh-CN" dirty="0"/>
              <a:t>LRU</a:t>
            </a:r>
            <a:r>
              <a:rPr lang="zh-CN" altLang="zh-CN" dirty="0"/>
              <a:t>算法，应淘汰页的页号是（</a:t>
            </a:r>
            <a:r>
              <a:rPr lang="en-US" altLang="zh-CN" dirty="0">
                <a:solidFill>
                  <a:srgbClr val="FF0000"/>
                </a:solidFill>
              </a:rPr>
              <a:t>B</a:t>
            </a:r>
            <a:r>
              <a:rPr lang="zh-CN" altLang="zh-CN" dirty="0"/>
              <a:t>）</a:t>
            </a:r>
          </a:p>
          <a:p>
            <a:r>
              <a:rPr lang="en-US" altLang="zh-CN" dirty="0"/>
              <a:t> A</a:t>
            </a:r>
            <a:r>
              <a:rPr lang="zh-CN" altLang="zh-CN" dirty="0"/>
              <a:t>．</a:t>
            </a:r>
            <a:r>
              <a:rPr lang="en-US" altLang="zh-CN" dirty="0"/>
              <a:t>2  	 B</a:t>
            </a:r>
            <a:r>
              <a:rPr lang="zh-CN" altLang="zh-CN" dirty="0"/>
              <a:t>．</a:t>
            </a:r>
            <a:r>
              <a:rPr lang="en-US" altLang="zh-CN" dirty="0"/>
              <a:t>3      C</a:t>
            </a:r>
            <a:r>
              <a:rPr lang="zh-CN" altLang="zh-CN" dirty="0"/>
              <a:t>．</a:t>
            </a:r>
            <a:r>
              <a:rPr lang="en-US" altLang="zh-CN" dirty="0"/>
              <a:t>4    	D</a:t>
            </a:r>
            <a:r>
              <a:rPr lang="zh-CN" altLang="zh-CN" dirty="0"/>
              <a:t>．</a:t>
            </a:r>
            <a:r>
              <a:rPr lang="en-US" altLang="zh-CN" dirty="0"/>
              <a:t>8 </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3" name="文本占位符 2"/>
          <p:cNvSpPr>
            <a:spLocks noGrp="1"/>
          </p:cNvSpPr>
          <p:nvPr>
            <p:ph type="body" sz="quarter" idx="13"/>
          </p:nvPr>
        </p:nvSpPr>
        <p:spPr/>
        <p:txBody>
          <a:bodyPr/>
          <a:lstStyle/>
          <a:p>
            <a:r>
              <a:rPr lang="en-US" altLang="zh-CN" dirty="0"/>
              <a:t>15</a:t>
            </a:r>
            <a:r>
              <a:rPr lang="zh-CN" altLang="en-US" dirty="0"/>
              <a:t>、某进程的段表内容如下所示。</a:t>
            </a:r>
            <a:endParaRPr lang="en-US" altLang="zh-CN" dirty="0"/>
          </a:p>
          <a:p>
            <a:endParaRPr lang="en-US" altLang="zh-CN" dirty="0"/>
          </a:p>
          <a:p>
            <a:endParaRPr lang="en-US" altLang="zh-CN" dirty="0"/>
          </a:p>
          <a:p>
            <a:endParaRPr lang="en-US" altLang="zh-CN" dirty="0"/>
          </a:p>
          <a:p>
            <a:r>
              <a:rPr lang="zh-CN" altLang="en-US" dirty="0"/>
              <a:t>当访问段号为</a:t>
            </a:r>
            <a:r>
              <a:rPr lang="en-US" altLang="zh-CN" dirty="0"/>
              <a:t>2</a:t>
            </a:r>
            <a:r>
              <a:rPr lang="zh-CN" altLang="en-US" dirty="0"/>
              <a:t>、段内地址为</a:t>
            </a:r>
            <a:r>
              <a:rPr lang="en-US" altLang="zh-CN" dirty="0"/>
              <a:t>400</a:t>
            </a:r>
            <a:r>
              <a:rPr lang="zh-CN" altLang="en-US" dirty="0"/>
              <a:t>的逻辑地址时，进行地址转换的结果是</a:t>
            </a:r>
            <a:r>
              <a:rPr lang="en-US" altLang="zh-CN" dirty="0">
                <a:solidFill>
                  <a:srgbClr val="FF0000"/>
                </a:solidFill>
              </a:rPr>
              <a:t>D</a:t>
            </a:r>
          </a:p>
          <a:p>
            <a:r>
              <a:rPr lang="en-US" altLang="zh-CN" dirty="0"/>
              <a:t>A.</a:t>
            </a:r>
            <a:r>
              <a:rPr lang="zh-CN" altLang="en-US" dirty="0"/>
              <a:t>段缺失异常     </a:t>
            </a:r>
            <a:r>
              <a:rPr lang="en-US" altLang="zh-CN" dirty="0"/>
              <a:t>B.</a:t>
            </a:r>
            <a:r>
              <a:rPr lang="zh-CN" altLang="en-US" dirty="0"/>
              <a:t>得到内存地址</a:t>
            </a:r>
            <a:r>
              <a:rPr lang="en-US" altLang="zh-CN" dirty="0"/>
              <a:t>4400</a:t>
            </a:r>
          </a:p>
          <a:p>
            <a:r>
              <a:rPr lang="en-US" altLang="zh-CN" dirty="0"/>
              <a:t>C.</a:t>
            </a:r>
            <a:r>
              <a:rPr lang="zh-CN" altLang="en-US" dirty="0"/>
              <a:t>越权中断       </a:t>
            </a:r>
            <a:r>
              <a:rPr lang="en-US" altLang="zh-CN" dirty="0"/>
              <a:t>D.</a:t>
            </a:r>
            <a:r>
              <a:rPr lang="zh-CN" altLang="en-US" dirty="0"/>
              <a:t>越界中断    </a:t>
            </a:r>
            <a:endParaRPr lang="en-US" altLang="zh-CN" dirty="0"/>
          </a:p>
          <a:p>
            <a:endParaRPr lang="zh-CN" altLang="en-US" dirty="0"/>
          </a:p>
        </p:txBody>
      </p:sp>
      <p:graphicFrame>
        <p:nvGraphicFramePr>
          <p:cNvPr id="4" name="表格 3"/>
          <p:cNvGraphicFramePr>
            <a:graphicFrameLocks noGrp="1"/>
          </p:cNvGraphicFramePr>
          <p:nvPr/>
        </p:nvGraphicFramePr>
        <p:xfrm>
          <a:off x="1547664" y="1397000"/>
          <a:ext cx="6072336" cy="1483360"/>
        </p:xfrm>
        <a:graphic>
          <a:graphicData uri="http://schemas.openxmlformats.org/drawingml/2006/table">
            <a:tbl>
              <a:tblPr firstRow="1" bandRow="1">
                <a:tableStyleId>{5940675A-B579-460E-94D1-54222C63F5DA}</a:tableStyleId>
              </a:tblPr>
              <a:tblGrid>
                <a:gridCol w="79208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204976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zh-CN" altLang="en-US" dirty="0"/>
                        <a:t>段号</a:t>
                      </a:r>
                    </a:p>
                  </a:txBody>
                  <a:tcPr/>
                </a:tc>
                <a:tc>
                  <a:txBody>
                    <a:bodyPr/>
                    <a:lstStyle/>
                    <a:p>
                      <a:pPr algn="ctr"/>
                      <a:r>
                        <a:rPr lang="zh-CN" altLang="en-US" dirty="0"/>
                        <a:t>段长</a:t>
                      </a:r>
                    </a:p>
                  </a:txBody>
                  <a:tcPr/>
                </a:tc>
                <a:tc>
                  <a:txBody>
                    <a:bodyPr/>
                    <a:lstStyle/>
                    <a:p>
                      <a:pPr algn="ctr"/>
                      <a:r>
                        <a:rPr lang="zh-CN" altLang="en-US" dirty="0"/>
                        <a:t>内存起始地址</a:t>
                      </a:r>
                    </a:p>
                  </a:txBody>
                  <a:tcPr/>
                </a:tc>
                <a:tc>
                  <a:txBody>
                    <a:bodyPr/>
                    <a:lstStyle/>
                    <a:p>
                      <a:pPr algn="ctr"/>
                      <a:r>
                        <a:rPr lang="zh-CN" altLang="en-US" dirty="0"/>
                        <a:t>权限</a:t>
                      </a:r>
                    </a:p>
                  </a:txBody>
                  <a:tcPr/>
                </a:tc>
                <a:tc>
                  <a:txBody>
                    <a:bodyPr/>
                    <a:lstStyle/>
                    <a:p>
                      <a:pPr algn="ctr"/>
                      <a:r>
                        <a:rPr lang="zh-CN" altLang="en-US" dirty="0"/>
                        <a:t>状态</a:t>
                      </a:r>
                    </a:p>
                  </a:txBody>
                  <a:tcPr/>
                </a:tc>
                <a:extLst>
                  <a:ext uri="{0D108BD9-81ED-4DB2-BD59-A6C34878D82A}">
                    <a16:rowId xmlns:a16="http://schemas.microsoft.com/office/drawing/2014/main" val="10000"/>
                  </a:ext>
                </a:extLst>
              </a:tr>
              <a:tr h="370840">
                <a:tc>
                  <a:txBody>
                    <a:bodyPr/>
                    <a:lstStyle/>
                    <a:p>
                      <a:pPr algn="ctr"/>
                      <a:r>
                        <a:rPr lang="en-US" altLang="zh-CN" dirty="0"/>
                        <a:t>0</a:t>
                      </a:r>
                      <a:endParaRPr lang="zh-CN" altLang="en-US" dirty="0"/>
                    </a:p>
                  </a:txBody>
                  <a:tcPr/>
                </a:tc>
                <a:tc>
                  <a:txBody>
                    <a:bodyPr/>
                    <a:lstStyle/>
                    <a:p>
                      <a:pPr algn="ctr"/>
                      <a:r>
                        <a:rPr lang="en-US" altLang="zh-CN" dirty="0"/>
                        <a:t>100</a:t>
                      </a:r>
                      <a:endParaRPr lang="zh-CN" altLang="en-US" dirty="0"/>
                    </a:p>
                  </a:txBody>
                  <a:tcPr/>
                </a:tc>
                <a:tc>
                  <a:txBody>
                    <a:bodyPr/>
                    <a:lstStyle/>
                    <a:p>
                      <a:pPr algn="ctr"/>
                      <a:r>
                        <a:rPr lang="en-US" altLang="zh-CN" dirty="0"/>
                        <a:t>6000</a:t>
                      </a:r>
                      <a:endParaRPr lang="zh-CN" altLang="en-US" dirty="0"/>
                    </a:p>
                  </a:txBody>
                  <a:tcPr/>
                </a:tc>
                <a:tc>
                  <a:txBody>
                    <a:bodyPr/>
                    <a:lstStyle/>
                    <a:p>
                      <a:pPr algn="ctr"/>
                      <a:r>
                        <a:rPr lang="zh-CN" altLang="en-US" dirty="0"/>
                        <a:t>只读</a:t>
                      </a:r>
                    </a:p>
                  </a:txBody>
                  <a:tcPr/>
                </a:tc>
                <a:tc>
                  <a:txBody>
                    <a:bodyPr/>
                    <a:lstStyle/>
                    <a:p>
                      <a:pPr algn="ctr"/>
                      <a:r>
                        <a:rPr lang="zh-CN" altLang="en-US" dirty="0"/>
                        <a:t>在内存</a:t>
                      </a:r>
                    </a:p>
                  </a:txBody>
                  <a:tcPr/>
                </a:tc>
                <a:extLst>
                  <a:ext uri="{0D108BD9-81ED-4DB2-BD59-A6C34878D82A}">
                    <a16:rowId xmlns:a16="http://schemas.microsoft.com/office/drawing/2014/main" val="10001"/>
                  </a:ext>
                </a:extLst>
              </a:tr>
              <a:tr h="370840">
                <a:tc>
                  <a:txBody>
                    <a:bodyPr/>
                    <a:lstStyle/>
                    <a:p>
                      <a:pPr algn="ctr"/>
                      <a:r>
                        <a:rPr lang="en-US" altLang="zh-CN" dirty="0"/>
                        <a:t>1</a:t>
                      </a:r>
                      <a:endParaRPr lang="zh-CN" altLang="en-US" dirty="0"/>
                    </a:p>
                  </a:txBody>
                  <a:tcPr/>
                </a:tc>
                <a:tc>
                  <a:txBody>
                    <a:bodyPr/>
                    <a:lstStyle/>
                    <a:p>
                      <a:pPr algn="ctr"/>
                      <a:r>
                        <a:rPr lang="en-US" altLang="zh-CN" dirty="0"/>
                        <a:t>200</a:t>
                      </a:r>
                      <a:endParaRPr lang="zh-CN" altLang="en-US" dirty="0"/>
                    </a:p>
                  </a:txBody>
                  <a:tcPr/>
                </a:tc>
                <a:tc>
                  <a:txBody>
                    <a:bodyPr/>
                    <a:lstStyle/>
                    <a:p>
                      <a:pPr algn="ctr"/>
                      <a:r>
                        <a:rPr lang="en-US" altLang="zh-CN" dirty="0"/>
                        <a:t>--</a:t>
                      </a:r>
                      <a:endParaRPr lang="zh-CN" altLang="en-US" dirty="0"/>
                    </a:p>
                  </a:txBody>
                  <a:tcPr/>
                </a:tc>
                <a:tc>
                  <a:txBody>
                    <a:bodyPr/>
                    <a:lstStyle/>
                    <a:p>
                      <a:pPr algn="ctr"/>
                      <a:r>
                        <a:rPr lang="zh-CN" altLang="en-US" dirty="0"/>
                        <a:t>读写</a:t>
                      </a:r>
                    </a:p>
                  </a:txBody>
                  <a:tcPr/>
                </a:tc>
                <a:tc>
                  <a:txBody>
                    <a:bodyPr/>
                    <a:lstStyle/>
                    <a:p>
                      <a:pPr algn="ctr"/>
                      <a:r>
                        <a:rPr lang="zh-CN" altLang="en-US" dirty="0"/>
                        <a:t>不在内存</a:t>
                      </a:r>
                    </a:p>
                  </a:txBody>
                  <a:tcPr/>
                </a:tc>
                <a:extLst>
                  <a:ext uri="{0D108BD9-81ED-4DB2-BD59-A6C34878D82A}">
                    <a16:rowId xmlns:a16="http://schemas.microsoft.com/office/drawing/2014/main" val="10002"/>
                  </a:ext>
                </a:extLst>
              </a:tr>
              <a:tr h="370840">
                <a:tc>
                  <a:txBody>
                    <a:bodyPr/>
                    <a:lstStyle/>
                    <a:p>
                      <a:pPr algn="ctr"/>
                      <a:r>
                        <a:rPr lang="en-US" altLang="zh-CN" dirty="0"/>
                        <a:t>2</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4000</a:t>
                      </a:r>
                      <a:endParaRPr lang="zh-CN" altLang="en-US" dirty="0"/>
                    </a:p>
                  </a:txBody>
                  <a:tcPr/>
                </a:tc>
                <a:tc>
                  <a:txBody>
                    <a:bodyPr/>
                    <a:lstStyle/>
                    <a:p>
                      <a:pPr algn="ctr"/>
                      <a:r>
                        <a:rPr lang="zh-CN" altLang="en-US" dirty="0"/>
                        <a:t>读写</a:t>
                      </a:r>
                    </a:p>
                  </a:txBody>
                  <a:tcPr/>
                </a:tc>
                <a:tc>
                  <a:txBody>
                    <a:bodyPr/>
                    <a:lstStyle/>
                    <a:p>
                      <a:pPr algn="ctr"/>
                      <a:r>
                        <a:rPr lang="zh-CN" altLang="en-US" dirty="0"/>
                        <a:t>在内存</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4" name="文本占位符 3"/>
          <p:cNvSpPr>
            <a:spLocks noGrp="1"/>
          </p:cNvSpPr>
          <p:nvPr>
            <p:ph type="body" sz="quarter" idx="13"/>
          </p:nvPr>
        </p:nvSpPr>
        <p:spPr>
          <a:xfrm>
            <a:off x="468313" y="404664"/>
            <a:ext cx="8207375" cy="6192688"/>
          </a:xfrm>
        </p:spPr>
        <p:txBody>
          <a:bodyPr>
            <a:normAutofit fontScale="85000" lnSpcReduction="10000"/>
          </a:bodyPr>
          <a:lstStyle/>
          <a:p>
            <a:r>
              <a:rPr lang="en-US" altLang="zh-CN" dirty="0"/>
              <a:t>1</a:t>
            </a:r>
            <a:r>
              <a:rPr lang="zh-CN" altLang="en-US" dirty="0"/>
              <a:t>、从下列存储器管理功能的论述中，选出两条正确的论述。</a:t>
            </a:r>
          </a:p>
          <a:p>
            <a:r>
              <a:rPr lang="zh-CN" altLang="en-US" dirty="0"/>
              <a:t>（</a:t>
            </a:r>
            <a:r>
              <a:rPr lang="en-US" altLang="zh-CN" dirty="0"/>
              <a:t>1</a:t>
            </a:r>
            <a:r>
              <a:rPr lang="zh-CN" altLang="en-US" dirty="0"/>
              <a:t>）即使在多道程序设计的环境下，用户也能够设计用物理地址直接访问内存的程序。</a:t>
            </a:r>
          </a:p>
          <a:p>
            <a:r>
              <a:rPr lang="zh-CN" altLang="en-US" dirty="0">
                <a:solidFill>
                  <a:srgbClr val="FF0000"/>
                </a:solidFill>
              </a:rPr>
              <a:t>（</a:t>
            </a:r>
            <a:r>
              <a:rPr lang="en-US" altLang="zh-CN" dirty="0">
                <a:solidFill>
                  <a:srgbClr val="FF0000"/>
                </a:solidFill>
              </a:rPr>
              <a:t>2</a:t>
            </a:r>
            <a:r>
              <a:rPr lang="zh-CN" altLang="en-US" dirty="0">
                <a:solidFill>
                  <a:srgbClr val="FF0000"/>
                </a:solidFill>
              </a:rPr>
              <a:t>）</a:t>
            </a:r>
            <a:r>
              <a:rPr lang="zh-CN" altLang="en-US" dirty="0"/>
              <a:t>内存分配最基本的任务是为每道程序分配内存空间，其追求的目标是提高存储空间的利用率。</a:t>
            </a:r>
          </a:p>
          <a:p>
            <a:r>
              <a:rPr lang="zh-CN" altLang="en-US" dirty="0"/>
              <a:t>（</a:t>
            </a:r>
            <a:r>
              <a:rPr lang="en-US" altLang="zh-CN" dirty="0"/>
              <a:t>3</a:t>
            </a:r>
            <a:r>
              <a:rPr lang="zh-CN" altLang="en-US" dirty="0"/>
              <a:t>）为了提高内存保护的灵活行，内存保护通常由软件实现</a:t>
            </a:r>
          </a:p>
          <a:p>
            <a:r>
              <a:rPr lang="zh-CN" altLang="en-US" dirty="0"/>
              <a:t>（</a:t>
            </a:r>
            <a:r>
              <a:rPr lang="en-US" altLang="zh-CN" dirty="0"/>
              <a:t>4</a:t>
            </a:r>
            <a:r>
              <a:rPr lang="zh-CN" altLang="en-US" dirty="0"/>
              <a:t>）交换技术已不是现代操作系统中常用的技术。</a:t>
            </a:r>
          </a:p>
          <a:p>
            <a:r>
              <a:rPr lang="zh-CN" altLang="en-US" dirty="0">
                <a:solidFill>
                  <a:srgbClr val="FF0000"/>
                </a:solidFill>
              </a:rPr>
              <a:t>（</a:t>
            </a:r>
            <a:r>
              <a:rPr lang="en-US" altLang="zh-CN" dirty="0">
                <a:solidFill>
                  <a:srgbClr val="FF0000"/>
                </a:solidFill>
              </a:rPr>
              <a:t>5</a:t>
            </a:r>
            <a:r>
              <a:rPr lang="zh-CN" altLang="en-US" dirty="0">
                <a:solidFill>
                  <a:srgbClr val="FF0000"/>
                </a:solidFill>
              </a:rPr>
              <a:t>）</a:t>
            </a:r>
            <a:r>
              <a:rPr lang="zh-CN" altLang="en-US" dirty="0"/>
              <a:t>地址映射指将程序空间中的逻辑地址变为内存空间的物理地址。</a:t>
            </a:r>
          </a:p>
          <a:p>
            <a:r>
              <a:rPr lang="zh-CN" altLang="en-US" dirty="0"/>
              <a:t>（</a:t>
            </a:r>
            <a:r>
              <a:rPr lang="en-US" altLang="zh-CN" dirty="0"/>
              <a:t>6</a:t>
            </a:r>
            <a:r>
              <a:rPr lang="zh-CN" altLang="en-US" dirty="0"/>
              <a:t>）虚拟存储器是物理上扩充内存容量</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4294967295"/>
          </p:nvPr>
        </p:nvSpPr>
        <p:spPr>
          <a:xfrm>
            <a:off x="179388" y="620713"/>
            <a:ext cx="8640762" cy="5976937"/>
          </a:xfrm>
          <a:prstGeom prst="rect">
            <a:avLst/>
          </a:prstGeom>
        </p:spPr>
        <p:txBody>
          <a:bodyPr/>
          <a:lstStyle/>
          <a:p>
            <a:pPr eaLnBrk="1" hangingPunct="1">
              <a:lnSpc>
                <a:spcPct val="150000"/>
              </a:lnSpc>
              <a:buFontTx/>
              <a:buNone/>
            </a:pPr>
            <a:r>
              <a:rPr lang="en-US" altLang="zh-CN" sz="2800" dirty="0"/>
              <a:t>16</a:t>
            </a:r>
            <a:r>
              <a:rPr lang="zh-CN" altLang="en-US" sz="2800" dirty="0"/>
              <a:t>、某系统采用页式存储管理策略，拥有逻辑地址空间</a:t>
            </a:r>
            <a:r>
              <a:rPr lang="en-US" altLang="zh-CN" sz="2800" dirty="0"/>
              <a:t>32</a:t>
            </a:r>
            <a:r>
              <a:rPr lang="zh-CN" altLang="en-US" sz="2800" dirty="0"/>
              <a:t>页，每页</a:t>
            </a:r>
            <a:r>
              <a:rPr lang="en-US" altLang="zh-CN" sz="2800" dirty="0"/>
              <a:t>2K</a:t>
            </a:r>
            <a:r>
              <a:rPr lang="zh-CN" altLang="en-US" sz="2800" dirty="0"/>
              <a:t>，拥有物理空间</a:t>
            </a:r>
            <a:r>
              <a:rPr lang="en-US" altLang="zh-CN" sz="2800" dirty="0"/>
              <a:t>1M</a:t>
            </a:r>
            <a:r>
              <a:rPr lang="zh-CN" altLang="en-US" sz="2800" dirty="0"/>
              <a:t>。</a:t>
            </a:r>
            <a:endParaRPr lang="en-US" altLang="zh-CN" sz="2800" dirty="0"/>
          </a:p>
          <a:p>
            <a:pPr eaLnBrk="1" hangingPunct="1">
              <a:lnSpc>
                <a:spcPct val="150000"/>
              </a:lnSpc>
              <a:buFontTx/>
              <a:buNone/>
            </a:pPr>
            <a:r>
              <a:rPr lang="en-US" altLang="zh-CN" sz="2800" dirty="0"/>
              <a:t> </a:t>
            </a:r>
            <a:r>
              <a:rPr lang="zh-CN" altLang="en-US" sz="2800" dirty="0"/>
              <a:t>（</a:t>
            </a:r>
            <a:r>
              <a:rPr lang="en-US" altLang="zh-CN" sz="2800" dirty="0"/>
              <a:t>1</a:t>
            </a:r>
            <a:r>
              <a:rPr lang="zh-CN" altLang="en-US" sz="2800" dirty="0"/>
              <a:t>）写出逻辑地址的格式</a:t>
            </a:r>
          </a:p>
          <a:p>
            <a:pPr eaLnBrk="1" hangingPunct="1">
              <a:lnSpc>
                <a:spcPct val="150000"/>
              </a:lnSpc>
              <a:buFontTx/>
              <a:buNone/>
            </a:pPr>
            <a:r>
              <a:rPr lang="zh-CN" altLang="en-US" sz="2800" dirty="0"/>
              <a:t> （</a:t>
            </a:r>
            <a:r>
              <a:rPr lang="en-US" altLang="zh-CN" sz="2800" dirty="0"/>
              <a:t>2</a:t>
            </a:r>
            <a:r>
              <a:rPr lang="zh-CN" altLang="en-US" sz="2800" dirty="0"/>
              <a:t>）如果不考虑访问权限等，进程的页表有多少项？每项至少有多少位？</a:t>
            </a:r>
          </a:p>
          <a:p>
            <a:pPr eaLnBrk="1" hangingPunct="1">
              <a:lnSpc>
                <a:spcPct val="150000"/>
              </a:lnSpc>
              <a:buFontTx/>
              <a:buNone/>
            </a:pPr>
            <a:r>
              <a:rPr lang="zh-CN" altLang="en-US" sz="2800" dirty="0"/>
              <a:t>	（</a:t>
            </a:r>
            <a:r>
              <a:rPr lang="en-US" altLang="zh-CN" sz="2800" dirty="0"/>
              <a:t>3</a:t>
            </a:r>
            <a:r>
              <a:rPr lang="zh-CN" altLang="en-US" sz="2800" dirty="0"/>
              <a:t>）如果物理空间减少一半，页表结构应相应作怎样的改变？</a:t>
            </a:r>
          </a:p>
          <a:p>
            <a:pPr eaLnBrk="1" hangingPunct="1">
              <a:buFontTx/>
              <a:buNone/>
            </a:pPr>
            <a:r>
              <a:rPr lang="zh-CN" altLang="en-US" sz="2800" dirty="0"/>
              <a:t>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4294967295"/>
          </p:nvPr>
        </p:nvSpPr>
        <p:spPr>
          <a:xfrm>
            <a:off x="323850" y="549275"/>
            <a:ext cx="8569325" cy="6048375"/>
          </a:xfrm>
          <a:prstGeom prst="rect">
            <a:avLst/>
          </a:prstGeom>
        </p:spPr>
        <p:txBody>
          <a:bodyPr/>
          <a:lstStyle/>
          <a:p>
            <a:pPr eaLnBrk="1" hangingPunct="1">
              <a:lnSpc>
                <a:spcPct val="150000"/>
              </a:lnSpc>
              <a:buFontTx/>
              <a:buNone/>
            </a:pPr>
            <a:r>
              <a:rPr lang="zh-CN" altLang="en-US" sz="2800" dirty="0"/>
              <a:t>答（</a:t>
            </a:r>
            <a:r>
              <a:rPr lang="en-US" altLang="zh-CN" sz="2800" dirty="0">
                <a:sym typeface="Wingdings" panose="05000000000000000000" pitchFamily="2" charset="2"/>
              </a:rPr>
              <a:t>1</a:t>
            </a:r>
            <a:r>
              <a:rPr lang="zh-CN" altLang="en-US" sz="2800" dirty="0">
                <a:sym typeface="Wingdings" panose="05000000000000000000" pitchFamily="2" charset="2"/>
              </a:rPr>
              <a:t>）该系统</a:t>
            </a:r>
            <a:r>
              <a:rPr lang="zh-CN" altLang="en-US" sz="2800" dirty="0"/>
              <a:t>拥有逻辑空间</a:t>
            </a:r>
            <a:r>
              <a:rPr lang="en-US" altLang="zh-CN" sz="2800" dirty="0"/>
              <a:t>32</a:t>
            </a:r>
            <a:r>
              <a:rPr lang="zh-CN" altLang="en-US" sz="2800" dirty="0"/>
              <a:t>页，故逻辑地址中页号必须用</a:t>
            </a:r>
            <a:r>
              <a:rPr lang="en-US" altLang="zh-CN" sz="2800" dirty="0"/>
              <a:t>5</a:t>
            </a:r>
            <a:r>
              <a:rPr lang="zh-CN" altLang="en-US" sz="2800" dirty="0"/>
              <a:t>位来描述：而每页为</a:t>
            </a:r>
            <a:r>
              <a:rPr lang="en-US" altLang="zh-CN" sz="2800" dirty="0"/>
              <a:t>2K</a:t>
            </a:r>
            <a:r>
              <a:rPr lang="zh-CN" altLang="en-US" sz="2800" dirty="0"/>
              <a:t>，因此，页内地址必须用</a:t>
            </a:r>
            <a:r>
              <a:rPr lang="en-US" altLang="zh-CN" sz="2800" dirty="0"/>
              <a:t>11</a:t>
            </a:r>
            <a:r>
              <a:rPr lang="zh-CN" altLang="en-US" sz="2800" dirty="0"/>
              <a:t>位来描述。</a:t>
            </a:r>
          </a:p>
          <a:p>
            <a:pPr eaLnBrk="1" hangingPunct="1">
              <a:lnSpc>
                <a:spcPct val="150000"/>
              </a:lnSpc>
              <a:buFontTx/>
              <a:buNone/>
            </a:pPr>
            <a:r>
              <a:rPr lang="zh-CN" altLang="en-US" sz="2800" dirty="0"/>
              <a:t>	（</a:t>
            </a:r>
            <a:r>
              <a:rPr lang="en-US" altLang="zh-CN" sz="2800" dirty="0"/>
              <a:t>2</a:t>
            </a:r>
            <a:r>
              <a:rPr lang="zh-CN" altLang="en-US" sz="2800" dirty="0"/>
              <a:t>）每个进程最多有</a:t>
            </a:r>
            <a:r>
              <a:rPr lang="en-US" altLang="zh-CN" sz="2800" dirty="0"/>
              <a:t>32</a:t>
            </a:r>
            <a:r>
              <a:rPr lang="zh-CN" altLang="en-US" sz="2800" dirty="0"/>
              <a:t>个页面，因此，进程的页表项最多为</a:t>
            </a:r>
            <a:r>
              <a:rPr lang="en-US" altLang="zh-CN" sz="2800" dirty="0"/>
              <a:t>32</a:t>
            </a:r>
            <a:r>
              <a:rPr lang="zh-CN" altLang="en-US" sz="2800" dirty="0"/>
              <a:t>项；若不考虑访问权限等，则页表项中只需要给出页所对应的物理块号，</a:t>
            </a:r>
            <a:r>
              <a:rPr lang="en-US" altLang="zh-CN" sz="2800" dirty="0"/>
              <a:t>1M</a:t>
            </a:r>
            <a:r>
              <a:rPr lang="zh-CN" altLang="en-US" sz="2800" dirty="0"/>
              <a:t>的物理空间可分为</a:t>
            </a:r>
            <a:r>
              <a:rPr lang="en-US" altLang="zh-CN" sz="2800" dirty="0"/>
              <a:t>2</a:t>
            </a:r>
            <a:r>
              <a:rPr lang="en-US" altLang="zh-CN" sz="2800" baseline="30000" dirty="0"/>
              <a:t>9</a:t>
            </a:r>
            <a:r>
              <a:rPr lang="en-US" altLang="zh-CN" sz="2800" dirty="0"/>
              <a:t> </a:t>
            </a:r>
            <a:r>
              <a:rPr lang="zh-CN" altLang="en-US" sz="2800" dirty="0"/>
              <a:t>个内存块，故每个页表项至少有</a:t>
            </a:r>
            <a:r>
              <a:rPr lang="en-US" altLang="zh-CN" sz="2800" dirty="0"/>
              <a:t>9</a:t>
            </a:r>
            <a:r>
              <a:rPr lang="zh-CN" altLang="en-US" sz="2800" dirty="0"/>
              <a:t>位。</a:t>
            </a:r>
          </a:p>
          <a:p>
            <a:pPr eaLnBrk="1" hangingPunct="1">
              <a:lnSpc>
                <a:spcPct val="150000"/>
              </a:lnSpc>
              <a:buFontTx/>
              <a:buNone/>
            </a:pPr>
            <a:r>
              <a:rPr lang="zh-CN" altLang="en-US" sz="2800" dirty="0"/>
              <a:t>	（</a:t>
            </a:r>
            <a:r>
              <a:rPr lang="en-US" altLang="zh-CN" sz="2800" dirty="0"/>
              <a:t>3</a:t>
            </a:r>
            <a:r>
              <a:rPr lang="zh-CN" altLang="en-US" sz="2800" dirty="0"/>
              <a:t>）如果物理空间减少一半，则</a:t>
            </a:r>
            <a:r>
              <a:rPr lang="zh-CN" altLang="en-US" sz="2800"/>
              <a:t>页表项中页表项</a:t>
            </a:r>
            <a:r>
              <a:rPr lang="zh-CN" altLang="en-US" sz="2800" dirty="0"/>
              <a:t>数目仍不变，但每项的长度可减少</a:t>
            </a:r>
            <a:r>
              <a:rPr lang="en-US" altLang="zh-CN" sz="2800" dirty="0"/>
              <a:t>1</a:t>
            </a:r>
            <a:r>
              <a:rPr lang="zh-CN" altLang="en-US" sz="2800" dirty="0"/>
              <a:t>位。</a:t>
            </a:r>
          </a:p>
          <a:p>
            <a:pPr eaLnBrk="1" hangingPunct="1">
              <a:lnSpc>
                <a:spcPct val="80000"/>
              </a:lnSpc>
              <a:buFontTx/>
              <a:buNone/>
            </a:pPr>
            <a:endParaRPr lang="zh-CN" altLang="en-US" sz="28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dirty="0"/>
          </a:p>
        </p:txBody>
      </p:sp>
      <p:sp>
        <p:nvSpPr>
          <p:cNvPr id="6" name="文本占位符 5"/>
          <p:cNvSpPr>
            <a:spLocks noGrp="1"/>
          </p:cNvSpPr>
          <p:nvPr>
            <p:ph type="body" sz="quarter" idx="13"/>
          </p:nvPr>
        </p:nvSpPr>
        <p:spPr>
          <a:xfrm>
            <a:off x="468313" y="692150"/>
            <a:ext cx="8207375" cy="5617170"/>
          </a:xfrm>
        </p:spPr>
        <p:txBody>
          <a:bodyPr>
            <a:normAutofit fontScale="92500" lnSpcReduction="20000"/>
          </a:bodyPr>
          <a:lstStyle/>
          <a:p>
            <a:r>
              <a:rPr lang="en-US" altLang="zh-CN" dirty="0"/>
              <a:t>2</a:t>
            </a:r>
            <a:r>
              <a:rPr lang="zh-CN" altLang="en-US" dirty="0"/>
              <a:t>、静态重定位是在作业的（</a:t>
            </a:r>
            <a:r>
              <a:rPr lang="en-US" altLang="zh-CN" dirty="0"/>
              <a:t>A</a:t>
            </a:r>
            <a:r>
              <a:rPr dirty="0">
                <a:solidFill>
                  <a:srgbClr val="FF0000"/>
                </a:solidFill>
              </a:rPr>
              <a:t>（</a:t>
            </a:r>
            <a:r>
              <a:rPr lang="en-US" altLang="zh-CN" dirty="0">
                <a:solidFill>
                  <a:srgbClr val="FF0000"/>
                </a:solidFill>
              </a:rPr>
              <a:t>2</a:t>
            </a:r>
            <a:r>
              <a:rPr dirty="0">
                <a:solidFill>
                  <a:srgbClr val="FF0000"/>
                </a:solidFill>
              </a:rPr>
              <a:t>）装入过程</a:t>
            </a:r>
            <a:r>
              <a:rPr lang="zh-CN" altLang="en-US" dirty="0"/>
              <a:t>）中进行的，动态重定位是在作业（</a:t>
            </a:r>
            <a:r>
              <a:rPr lang="en-US" altLang="zh-CN" dirty="0"/>
              <a:t>B</a:t>
            </a:r>
            <a:r>
              <a:rPr dirty="0">
                <a:solidFill>
                  <a:srgbClr val="FF0000"/>
                </a:solidFill>
              </a:rPr>
              <a:t>（</a:t>
            </a:r>
            <a:r>
              <a:rPr lang="en-US" altLang="zh-CN" dirty="0">
                <a:solidFill>
                  <a:srgbClr val="FF0000"/>
                </a:solidFill>
              </a:rPr>
              <a:t>4</a:t>
            </a:r>
            <a:r>
              <a:rPr dirty="0">
                <a:solidFill>
                  <a:srgbClr val="FF0000"/>
                </a:solidFill>
              </a:rPr>
              <a:t>）执行过程</a:t>
            </a:r>
            <a:r>
              <a:rPr lang="zh-CN" altLang="en-US" dirty="0"/>
              <a:t>）中进行的。</a:t>
            </a:r>
          </a:p>
          <a:p>
            <a:r>
              <a:rPr lang="zh-CN" altLang="en-US" dirty="0"/>
              <a:t>	</a:t>
            </a:r>
            <a:r>
              <a:rPr lang="en-US" altLang="zh-CN" dirty="0"/>
              <a:t>A</a:t>
            </a:r>
            <a:r>
              <a:rPr lang="zh-CN" altLang="en-US" dirty="0"/>
              <a:t>，</a:t>
            </a:r>
            <a:r>
              <a:rPr lang="en-US" altLang="zh-CN" dirty="0"/>
              <a:t>B</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）编译过程；（</a:t>
            </a:r>
            <a:r>
              <a:rPr lang="en-US" altLang="zh-CN" dirty="0">
                <a:sym typeface="Wingdings" panose="05000000000000000000" pitchFamily="2" charset="2"/>
              </a:rPr>
              <a:t>2</a:t>
            </a:r>
            <a:r>
              <a:rPr lang="zh-CN" altLang="en-US" dirty="0">
                <a:sym typeface="Wingdings" panose="05000000000000000000" pitchFamily="2" charset="2"/>
              </a:rPr>
              <a:t>）装入过程；（</a:t>
            </a:r>
            <a:r>
              <a:rPr lang="en-US" altLang="zh-CN" dirty="0">
                <a:sym typeface="Wingdings" panose="05000000000000000000" pitchFamily="2" charset="2"/>
              </a:rPr>
              <a:t>3</a:t>
            </a:r>
            <a:r>
              <a:rPr lang="zh-CN" altLang="en-US" dirty="0">
                <a:sym typeface="Wingdings" panose="05000000000000000000" pitchFamily="2" charset="2"/>
              </a:rPr>
              <a:t>）修改过程；（</a:t>
            </a:r>
            <a:r>
              <a:rPr lang="en-US" altLang="zh-CN" dirty="0">
                <a:sym typeface="Wingdings" panose="05000000000000000000" pitchFamily="2" charset="2"/>
              </a:rPr>
              <a:t>4</a:t>
            </a:r>
            <a:r>
              <a:rPr lang="zh-CN" altLang="en-US" dirty="0">
                <a:sym typeface="Wingdings" panose="05000000000000000000" pitchFamily="2" charset="2"/>
              </a:rPr>
              <a:t>）执行过程</a:t>
            </a:r>
          </a:p>
          <a:p>
            <a:r>
              <a:rPr lang="en-US" altLang="zh-CN" dirty="0">
                <a:sym typeface="Wingdings" panose="05000000000000000000" pitchFamily="2" charset="2"/>
              </a:rPr>
              <a:t>3</a:t>
            </a:r>
            <a:r>
              <a:rPr lang="zh-CN" altLang="en-US" dirty="0">
                <a:sym typeface="Wingdings" panose="05000000000000000000" pitchFamily="2" charset="2"/>
              </a:rPr>
              <a:t>、静态链接是在（</a:t>
            </a:r>
            <a:r>
              <a:rPr lang="en-US" altLang="zh-CN" dirty="0">
                <a:sym typeface="Wingdings" panose="05000000000000000000" pitchFamily="2" charset="2"/>
              </a:rPr>
              <a:t>A</a:t>
            </a:r>
            <a:r>
              <a:rPr dirty="0">
                <a:solidFill>
                  <a:srgbClr val="FF0000"/>
                </a:solidFill>
                <a:sym typeface="Wingdings" panose="05000000000000000000" pitchFamily="2" charset="2"/>
              </a:rPr>
              <a:t>（</a:t>
            </a:r>
            <a:r>
              <a:rPr lang="en-US" altLang="zh-CN" dirty="0">
                <a:solidFill>
                  <a:srgbClr val="FF0000"/>
                </a:solidFill>
                <a:sym typeface="Wingdings" panose="05000000000000000000" pitchFamily="2" charset="2"/>
              </a:rPr>
              <a:t>5</a:t>
            </a:r>
            <a:r>
              <a:rPr dirty="0">
                <a:solidFill>
                  <a:srgbClr val="FF0000"/>
                </a:solidFill>
                <a:sym typeface="Wingdings" panose="05000000000000000000" pitchFamily="2" charset="2"/>
              </a:rPr>
              <a:t>）</a:t>
            </a:r>
            <a:r>
              <a:rPr lang="zh-CN" altLang="en-US" dirty="0">
                <a:sym typeface="Wingdings" panose="05000000000000000000" pitchFamily="2" charset="2"/>
              </a:rPr>
              <a:t>）进行的；而动态链接是在（</a:t>
            </a:r>
            <a:r>
              <a:rPr lang="en-US" altLang="zh-CN" dirty="0">
                <a:sym typeface="Wingdings" panose="05000000000000000000" pitchFamily="2" charset="2"/>
              </a:rPr>
              <a:t>B</a:t>
            </a:r>
            <a:r>
              <a:rPr dirty="0">
                <a:solidFill>
                  <a:srgbClr val="FF0000"/>
                </a:solidFill>
                <a:sym typeface="Wingdings" panose="05000000000000000000" pitchFamily="2" charset="2"/>
              </a:rPr>
              <a:t>（</a:t>
            </a:r>
            <a:r>
              <a:rPr lang="en-US" altLang="zh-CN" dirty="0">
                <a:solidFill>
                  <a:srgbClr val="FF0000"/>
                </a:solidFill>
                <a:sym typeface="Wingdings" panose="05000000000000000000" pitchFamily="2" charset="2"/>
              </a:rPr>
              <a:t>2</a:t>
            </a:r>
            <a:r>
              <a:rPr dirty="0">
                <a:solidFill>
                  <a:srgbClr val="FF0000"/>
                </a:solidFill>
                <a:sym typeface="Wingdings" panose="05000000000000000000" pitchFamily="2" charset="2"/>
              </a:rPr>
              <a:t>）装入某段程序时</a:t>
            </a:r>
            <a:r>
              <a:rPr lang="zh-CN" altLang="en-US" dirty="0">
                <a:sym typeface="Wingdings" panose="05000000000000000000" pitchFamily="2" charset="2"/>
              </a:rPr>
              <a:t>）或（</a:t>
            </a:r>
            <a:r>
              <a:rPr lang="en-US" altLang="zh-CN" dirty="0">
                <a:sym typeface="Wingdings" panose="05000000000000000000" pitchFamily="2" charset="2"/>
              </a:rPr>
              <a:t>C</a:t>
            </a:r>
            <a:r>
              <a:rPr dirty="0">
                <a:solidFill>
                  <a:srgbClr val="FF0000"/>
                </a:solidFill>
                <a:sym typeface="Wingdings" panose="05000000000000000000" pitchFamily="2" charset="2"/>
              </a:rPr>
              <a:t>（</a:t>
            </a:r>
            <a:r>
              <a:rPr lang="en-US" altLang="zh-CN" dirty="0">
                <a:solidFill>
                  <a:srgbClr val="FF0000"/>
                </a:solidFill>
                <a:sym typeface="Wingdings" panose="05000000000000000000" pitchFamily="2" charset="2"/>
              </a:rPr>
              <a:t>3</a:t>
            </a:r>
            <a:r>
              <a:rPr dirty="0">
                <a:solidFill>
                  <a:srgbClr val="FF0000"/>
                </a:solidFill>
                <a:sym typeface="Wingdings" panose="05000000000000000000" pitchFamily="2" charset="2"/>
              </a:rPr>
              <a:t>）调用某段程序时</a:t>
            </a:r>
            <a:r>
              <a:rPr lang="zh-CN" altLang="en-US" dirty="0">
                <a:sym typeface="Wingdings" panose="05000000000000000000" pitchFamily="2" charset="2"/>
              </a:rPr>
              <a:t>）进行的，其中（</a:t>
            </a:r>
            <a:r>
              <a:rPr lang="en-US" altLang="zh-CN" dirty="0">
                <a:sym typeface="Wingdings" panose="05000000000000000000" pitchFamily="2" charset="2"/>
              </a:rPr>
              <a:t>C</a:t>
            </a:r>
            <a:r>
              <a:rPr dirty="0">
                <a:solidFill>
                  <a:srgbClr val="FF0000"/>
                </a:solidFill>
                <a:sym typeface="Wingdings" panose="05000000000000000000" pitchFamily="2" charset="2"/>
              </a:rPr>
              <a:t>（</a:t>
            </a:r>
            <a:r>
              <a:rPr lang="en-US" altLang="zh-CN" dirty="0">
                <a:solidFill>
                  <a:srgbClr val="FF0000"/>
                </a:solidFill>
                <a:sym typeface="Wingdings" panose="05000000000000000000" pitchFamily="2" charset="2"/>
              </a:rPr>
              <a:t>3</a:t>
            </a:r>
            <a:r>
              <a:rPr dirty="0">
                <a:solidFill>
                  <a:srgbClr val="FF0000"/>
                </a:solidFill>
                <a:sym typeface="Wingdings" panose="05000000000000000000" pitchFamily="2" charset="2"/>
              </a:rPr>
              <a:t>）调用某段程序时</a:t>
            </a:r>
            <a:r>
              <a:rPr lang="zh-CN" altLang="en-US" dirty="0">
                <a:sym typeface="Wingdings" panose="05000000000000000000" pitchFamily="2" charset="2"/>
              </a:rPr>
              <a:t>）进行链接，可使内存利用率提高。</a:t>
            </a:r>
          </a:p>
          <a:p>
            <a:r>
              <a:rPr lang="zh-CN" altLang="en-US" dirty="0">
                <a:sym typeface="Wingdings" panose="05000000000000000000" pitchFamily="2" charset="2"/>
              </a:rPr>
              <a:t>	</a:t>
            </a:r>
            <a:r>
              <a:rPr lang="en-US" altLang="zh-CN" dirty="0">
                <a:sym typeface="Wingdings" panose="05000000000000000000" pitchFamily="2" charset="2"/>
              </a:rPr>
              <a:t>A</a:t>
            </a:r>
            <a:r>
              <a:rPr lang="zh-CN" altLang="en-US" dirty="0">
                <a:sym typeface="Wingdings" panose="05000000000000000000" pitchFamily="2" charset="2"/>
              </a:rPr>
              <a:t>，</a:t>
            </a:r>
            <a:r>
              <a:rPr lang="en-US" altLang="zh-CN" dirty="0">
                <a:sym typeface="Wingdings" panose="05000000000000000000" pitchFamily="2" charset="2"/>
              </a:rPr>
              <a:t>B</a:t>
            </a:r>
            <a:r>
              <a:rPr lang="zh-CN" altLang="en-US" dirty="0">
                <a:sym typeface="Wingdings" panose="05000000000000000000" pitchFamily="2" charset="2"/>
              </a:rPr>
              <a:t>，</a:t>
            </a:r>
            <a:r>
              <a:rPr lang="en-US" altLang="zh-CN" dirty="0">
                <a:sym typeface="Wingdings" panose="05000000000000000000" pitchFamily="2" charset="2"/>
              </a:rPr>
              <a:t>C</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）编译时；（</a:t>
            </a:r>
            <a:r>
              <a:rPr lang="en-US" altLang="zh-CN" dirty="0">
                <a:sym typeface="Wingdings" panose="05000000000000000000" pitchFamily="2" charset="2"/>
              </a:rPr>
              <a:t>2</a:t>
            </a:r>
            <a:r>
              <a:rPr lang="zh-CN" altLang="en-US" dirty="0">
                <a:sym typeface="Wingdings" panose="05000000000000000000" pitchFamily="2" charset="2"/>
              </a:rPr>
              <a:t>）装入某段程序时（</a:t>
            </a:r>
            <a:r>
              <a:rPr lang="en-US" altLang="zh-CN" dirty="0">
                <a:sym typeface="Wingdings" panose="05000000000000000000" pitchFamily="2" charset="2"/>
              </a:rPr>
              <a:t>3</a:t>
            </a:r>
            <a:r>
              <a:rPr lang="zh-CN" altLang="en-US" dirty="0">
                <a:sym typeface="Wingdings" panose="05000000000000000000" pitchFamily="2" charset="2"/>
              </a:rPr>
              <a:t>）调用某段程序时（</a:t>
            </a:r>
            <a:r>
              <a:rPr lang="en-US" altLang="zh-CN" dirty="0">
                <a:sym typeface="Wingdings" panose="05000000000000000000" pitchFamily="2" charset="2"/>
              </a:rPr>
              <a:t>4</a:t>
            </a:r>
            <a:r>
              <a:rPr lang="zh-CN" altLang="en-US" dirty="0">
                <a:sym typeface="Wingdings" panose="05000000000000000000" pitchFamily="2" charset="2"/>
              </a:rPr>
              <a:t>）紧凑时（</a:t>
            </a:r>
            <a:r>
              <a:rPr lang="en-US" altLang="zh-CN" dirty="0">
                <a:sym typeface="Wingdings" panose="05000000000000000000" pitchFamily="2" charset="2"/>
              </a:rPr>
              <a:t>5</a:t>
            </a:r>
            <a:r>
              <a:rPr lang="zh-CN" altLang="en-US" dirty="0">
                <a:sym typeface="Wingdings" panose="05000000000000000000" pitchFamily="2" charset="2"/>
              </a:rPr>
              <a:t>）装入程序之前</a:t>
            </a:r>
            <a:endParaRPr lang="zh-CN" altLang="en-US"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4" name="文本占位符 3"/>
          <p:cNvSpPr>
            <a:spLocks noGrp="1"/>
          </p:cNvSpPr>
          <p:nvPr>
            <p:ph type="body" sz="quarter" idx="13"/>
          </p:nvPr>
        </p:nvSpPr>
        <p:spPr>
          <a:xfrm>
            <a:off x="468313" y="476672"/>
            <a:ext cx="8207375" cy="5904656"/>
          </a:xfrm>
        </p:spPr>
        <p:txBody>
          <a:bodyPr>
            <a:normAutofit fontScale="85000" lnSpcReduction="10000"/>
          </a:bodyPr>
          <a:lstStyle/>
          <a:p>
            <a:r>
              <a:rPr lang="en-US" altLang="zh-CN" dirty="0"/>
              <a:t>4</a:t>
            </a:r>
            <a:r>
              <a:rPr lang="zh-CN" altLang="en-US" dirty="0"/>
              <a:t>、存储器管理的基本任务是为多道程序的并发执行提供良好的存储环境。“良好的存储环境”应包含哪几个方面？</a:t>
            </a:r>
          </a:p>
          <a:p>
            <a:r>
              <a:rPr lang="zh-CN" altLang="en-US" dirty="0">
                <a:solidFill>
                  <a:srgbClr val="FF0000"/>
                </a:solidFill>
              </a:rPr>
              <a:t>（</a:t>
            </a:r>
            <a:r>
              <a:rPr lang="en-US" altLang="zh-CN" dirty="0">
                <a:solidFill>
                  <a:srgbClr val="FF0000"/>
                </a:solidFill>
              </a:rPr>
              <a:t>1</a:t>
            </a:r>
            <a:r>
              <a:rPr lang="zh-CN" altLang="en-US" dirty="0">
                <a:solidFill>
                  <a:srgbClr val="FF0000"/>
                </a:solidFill>
              </a:rPr>
              <a:t>）</a:t>
            </a:r>
            <a:r>
              <a:rPr lang="zh-CN" altLang="en-US" dirty="0"/>
              <a:t>能让每道程序“各得其所”，并在不受干扰的环境中运行；还可以使用户从存储空间的分配、保护等琐碎事物中解脱出来。</a:t>
            </a:r>
          </a:p>
          <a:p>
            <a:r>
              <a:rPr lang="zh-CN" altLang="en-US" dirty="0">
                <a:solidFill>
                  <a:srgbClr val="FF0000"/>
                </a:solidFill>
              </a:rPr>
              <a:t>（</a:t>
            </a:r>
            <a:r>
              <a:rPr lang="en-US" altLang="zh-CN" dirty="0">
                <a:solidFill>
                  <a:srgbClr val="FF0000"/>
                </a:solidFill>
              </a:rPr>
              <a:t>2</a:t>
            </a:r>
            <a:r>
              <a:rPr lang="zh-CN" altLang="en-US" dirty="0">
                <a:solidFill>
                  <a:srgbClr val="FF0000"/>
                </a:solidFill>
              </a:rPr>
              <a:t>）</a:t>
            </a:r>
            <a:r>
              <a:rPr lang="zh-CN" altLang="en-US" dirty="0"/>
              <a:t>向用户提供更大的存储空间，使更多的作业能同时投入运行；或使更大的作业能在较小的内存空间中运行。</a:t>
            </a:r>
          </a:p>
          <a:p>
            <a:r>
              <a:rPr lang="zh-CN" altLang="en-US" dirty="0">
                <a:solidFill>
                  <a:srgbClr val="FF0000"/>
                </a:solidFill>
              </a:rPr>
              <a:t>（</a:t>
            </a:r>
            <a:r>
              <a:rPr lang="en-US" altLang="zh-CN" dirty="0">
                <a:solidFill>
                  <a:srgbClr val="FF0000"/>
                </a:solidFill>
              </a:rPr>
              <a:t>3</a:t>
            </a:r>
            <a:r>
              <a:rPr lang="zh-CN" altLang="en-US" dirty="0">
                <a:solidFill>
                  <a:srgbClr val="FF0000"/>
                </a:solidFill>
              </a:rPr>
              <a:t>）</a:t>
            </a:r>
            <a:r>
              <a:rPr lang="zh-CN" altLang="en-US" dirty="0"/>
              <a:t>为用户对信息的访问、保护、共享以及动态链接等方面提供方便。</a:t>
            </a:r>
          </a:p>
          <a:p>
            <a:r>
              <a:rPr lang="zh-CN" altLang="en-US" dirty="0">
                <a:solidFill>
                  <a:srgbClr val="FF0000"/>
                </a:solidFill>
              </a:rPr>
              <a:t>（</a:t>
            </a:r>
            <a:r>
              <a:rPr lang="en-US" altLang="zh-CN" dirty="0">
                <a:solidFill>
                  <a:srgbClr val="FF0000"/>
                </a:solidFill>
              </a:rPr>
              <a:t>4</a:t>
            </a:r>
            <a:r>
              <a:rPr lang="zh-CN" altLang="en-US" dirty="0">
                <a:solidFill>
                  <a:srgbClr val="FF0000"/>
                </a:solidFill>
              </a:rPr>
              <a:t>）</a:t>
            </a:r>
            <a:r>
              <a:rPr lang="zh-CN" altLang="en-US" dirty="0"/>
              <a:t>能使存储器有较高的利用率。</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4" name="文本占位符 3"/>
          <p:cNvSpPr>
            <a:spLocks noGrp="1"/>
          </p:cNvSpPr>
          <p:nvPr>
            <p:ph type="body" sz="quarter" idx="13"/>
          </p:nvPr>
        </p:nvSpPr>
        <p:spPr>
          <a:xfrm>
            <a:off x="468313" y="116632"/>
            <a:ext cx="8207375" cy="5976193"/>
          </a:xfrm>
        </p:spPr>
        <p:txBody>
          <a:bodyPr/>
          <a:lstStyle/>
          <a:p>
            <a:r>
              <a:rPr lang="zh-CN" altLang="en-US" dirty="0"/>
              <a:t>二、存储器管理之连续分配方式</a:t>
            </a:r>
            <a:endParaRPr lang="en-US" altLang="zh-CN" dirty="0"/>
          </a:p>
          <a:p>
            <a:endParaRPr lang="zh-CN" altLang="en-US" dirty="0"/>
          </a:p>
        </p:txBody>
      </p:sp>
      <p:graphicFrame>
        <p:nvGraphicFramePr>
          <p:cNvPr id="5" name="图示 4"/>
          <p:cNvGraphicFramePr/>
          <p:nvPr/>
        </p:nvGraphicFramePr>
        <p:xfrm>
          <a:off x="431032" y="634574"/>
          <a:ext cx="8712968" cy="5904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sz="quarter" idx="13"/>
          </p:nvPr>
        </p:nvSpPr>
        <p:spPr>
          <a:prstGeom prst="rect">
            <a:avLst/>
          </a:prstGeom>
        </p:spPr>
        <p:txBody>
          <a:bodyPr>
            <a:normAutofit lnSpcReduction="10000"/>
          </a:bodyPr>
          <a:lstStyle/>
          <a:p>
            <a:pPr eaLnBrk="1" hangingPunct="1">
              <a:buFontTx/>
              <a:buNone/>
            </a:pPr>
            <a:r>
              <a:rPr lang="en-US" altLang="zh-CN" sz="2800" dirty="0">
                <a:sym typeface="Wingdings" panose="05000000000000000000" pitchFamily="2" charset="2"/>
              </a:rPr>
              <a:t>1</a:t>
            </a:r>
            <a:r>
              <a:rPr lang="zh-CN" altLang="en-US" sz="2800" dirty="0">
                <a:sym typeface="Wingdings" panose="05000000000000000000" pitchFamily="2" charset="2"/>
              </a:rPr>
              <a:t>、在动态分区式内存管理中，倾向于优先使用低地址部分的空闲区的算法是（</a:t>
            </a:r>
            <a:r>
              <a:rPr lang="en-US" altLang="zh-CN" sz="2800" dirty="0">
                <a:sym typeface="Wingdings" panose="05000000000000000000" pitchFamily="2" charset="2"/>
              </a:rPr>
              <a:t>A</a:t>
            </a:r>
            <a:r>
              <a:rPr sz="2800" dirty="0">
                <a:solidFill>
                  <a:srgbClr val="FF0000"/>
                </a:solidFill>
                <a:sym typeface="Wingdings" panose="05000000000000000000" pitchFamily="2" charset="2"/>
              </a:rPr>
              <a:t>（</a:t>
            </a:r>
            <a:r>
              <a:rPr lang="en-US" altLang="zh-CN" sz="2800" dirty="0">
                <a:solidFill>
                  <a:srgbClr val="FF0000"/>
                </a:solidFill>
                <a:sym typeface="Wingdings" panose="05000000000000000000" pitchFamily="2" charset="2"/>
              </a:rPr>
              <a:t>3</a:t>
            </a:r>
            <a:r>
              <a:rPr sz="2800" dirty="0">
                <a:solidFill>
                  <a:srgbClr val="FF0000"/>
                </a:solidFill>
                <a:sym typeface="Wingdings" panose="05000000000000000000" pitchFamily="2" charset="2"/>
              </a:rPr>
              <a:t>）首次适应算法</a:t>
            </a:r>
            <a:r>
              <a:rPr lang="zh-CN" altLang="en-US" sz="2800" dirty="0">
                <a:sym typeface="Wingdings" panose="05000000000000000000" pitchFamily="2" charset="2"/>
              </a:rPr>
              <a:t>）；能使内存空间中空闲分区分布得较均匀的算法是（</a:t>
            </a:r>
            <a:r>
              <a:rPr lang="en-US" altLang="zh-CN" sz="2800" dirty="0">
                <a:sym typeface="Wingdings" panose="05000000000000000000" pitchFamily="2" charset="2"/>
              </a:rPr>
              <a:t>B</a:t>
            </a:r>
            <a:r>
              <a:rPr sz="2800" dirty="0">
                <a:solidFill>
                  <a:srgbClr val="FF0000"/>
                </a:solidFill>
                <a:sym typeface="Wingdings" panose="05000000000000000000" pitchFamily="2" charset="2"/>
              </a:rPr>
              <a:t>（</a:t>
            </a:r>
            <a:r>
              <a:rPr lang="en-US" altLang="zh-CN" sz="2800" dirty="0">
                <a:solidFill>
                  <a:srgbClr val="FF0000"/>
                </a:solidFill>
                <a:sym typeface="Wingdings" panose="05000000000000000000" pitchFamily="2" charset="2"/>
              </a:rPr>
              <a:t>4</a:t>
            </a:r>
            <a:r>
              <a:rPr sz="2800" dirty="0">
                <a:solidFill>
                  <a:srgbClr val="FF0000"/>
                </a:solidFill>
                <a:sym typeface="Wingdings" panose="05000000000000000000" pitchFamily="2" charset="2"/>
              </a:rPr>
              <a:t>）循环首次适应算法</a:t>
            </a:r>
            <a:r>
              <a:rPr lang="zh-CN" altLang="en-US" sz="2800" dirty="0">
                <a:sym typeface="Wingdings" panose="05000000000000000000" pitchFamily="2" charset="2"/>
              </a:rPr>
              <a:t>）；每次分配时，把即能满足需要，又能最小的空闲区分配给进程的算法是（</a:t>
            </a:r>
            <a:r>
              <a:rPr lang="en-US" altLang="zh-CN" sz="2800" dirty="0">
                <a:sym typeface="Wingdings" panose="05000000000000000000" pitchFamily="2" charset="2"/>
              </a:rPr>
              <a:t>C</a:t>
            </a:r>
            <a:r>
              <a:rPr sz="2800" dirty="0">
                <a:solidFill>
                  <a:srgbClr val="FF0000"/>
                </a:solidFill>
                <a:sym typeface="Wingdings" panose="05000000000000000000" pitchFamily="2" charset="2"/>
              </a:rPr>
              <a:t>（</a:t>
            </a:r>
            <a:r>
              <a:rPr lang="en-US" altLang="zh-CN" sz="2800" dirty="0">
                <a:solidFill>
                  <a:srgbClr val="FF0000"/>
                </a:solidFill>
                <a:sym typeface="Wingdings" panose="05000000000000000000" pitchFamily="2" charset="2"/>
              </a:rPr>
              <a:t>1)</a:t>
            </a:r>
            <a:r>
              <a:rPr sz="2800" dirty="0">
                <a:solidFill>
                  <a:srgbClr val="FF0000"/>
                </a:solidFill>
                <a:sym typeface="Wingdings" panose="05000000000000000000" pitchFamily="2" charset="2"/>
              </a:rPr>
              <a:t>最佳适应算法</a:t>
            </a:r>
            <a:r>
              <a:rPr lang="zh-CN" altLang="en-US" sz="2800" dirty="0">
                <a:sym typeface="Wingdings" panose="05000000000000000000" pitchFamily="2" charset="2"/>
              </a:rPr>
              <a:t>）</a:t>
            </a:r>
          </a:p>
          <a:p>
            <a:pPr eaLnBrk="1" hangingPunct="1">
              <a:buFontTx/>
              <a:buNone/>
            </a:pPr>
            <a:r>
              <a:rPr lang="zh-CN" altLang="en-US" sz="2800" dirty="0">
                <a:sym typeface="Wingdings" panose="05000000000000000000" pitchFamily="2" charset="2"/>
              </a:rPr>
              <a:t>	</a:t>
            </a:r>
            <a:r>
              <a:rPr lang="en-US" altLang="zh-CN" sz="2800" dirty="0">
                <a:sym typeface="Wingdings" panose="05000000000000000000" pitchFamily="2" charset="2"/>
              </a:rPr>
              <a:t>A</a:t>
            </a:r>
            <a:r>
              <a:rPr lang="zh-CN" altLang="en-US" sz="2800" dirty="0">
                <a:sym typeface="Wingdings" panose="05000000000000000000" pitchFamily="2" charset="2"/>
              </a:rPr>
              <a:t>，</a:t>
            </a:r>
            <a:r>
              <a:rPr lang="en-US" altLang="zh-CN" sz="2800" dirty="0">
                <a:sym typeface="Wingdings" panose="05000000000000000000" pitchFamily="2" charset="2"/>
              </a:rPr>
              <a:t>B</a:t>
            </a:r>
            <a:r>
              <a:rPr lang="zh-CN" altLang="en-US" sz="2800" dirty="0">
                <a:sym typeface="Wingdings" panose="05000000000000000000" pitchFamily="2" charset="2"/>
              </a:rPr>
              <a:t>，</a:t>
            </a:r>
            <a:r>
              <a:rPr lang="en-US" altLang="zh-CN" sz="2800" dirty="0">
                <a:sym typeface="Wingdings" panose="05000000000000000000" pitchFamily="2" charset="2"/>
              </a:rPr>
              <a:t>C</a:t>
            </a:r>
            <a:r>
              <a:rPr lang="zh-CN" altLang="en-US" sz="2800" dirty="0">
                <a:sym typeface="Wingdings" panose="05000000000000000000" pitchFamily="2" charset="2"/>
              </a:rPr>
              <a:t>：（</a:t>
            </a:r>
            <a:r>
              <a:rPr lang="en-US" altLang="zh-CN" sz="2800" dirty="0">
                <a:sym typeface="Wingdings" panose="05000000000000000000" pitchFamily="2" charset="2"/>
              </a:rPr>
              <a:t>1</a:t>
            </a:r>
            <a:r>
              <a:rPr lang="zh-CN" altLang="en-US" sz="2800" dirty="0">
                <a:sym typeface="Wingdings" panose="05000000000000000000" pitchFamily="2" charset="2"/>
              </a:rPr>
              <a:t>）最佳适应算法；（</a:t>
            </a:r>
            <a:r>
              <a:rPr lang="en-US" altLang="zh-CN" sz="2800" dirty="0">
                <a:sym typeface="Wingdings" panose="05000000000000000000" pitchFamily="2" charset="2"/>
              </a:rPr>
              <a:t>2</a:t>
            </a:r>
            <a:r>
              <a:rPr lang="zh-CN" altLang="en-US" sz="2800" dirty="0">
                <a:sym typeface="Wingdings" panose="05000000000000000000" pitchFamily="2" charset="2"/>
              </a:rPr>
              <a:t>）最坏适应算法；（</a:t>
            </a:r>
            <a:r>
              <a:rPr lang="en-US" altLang="zh-CN" sz="2800" dirty="0">
                <a:sym typeface="Wingdings" panose="05000000000000000000" pitchFamily="2" charset="2"/>
              </a:rPr>
              <a:t>3</a:t>
            </a:r>
            <a:r>
              <a:rPr lang="zh-CN" altLang="en-US" sz="2800" dirty="0">
                <a:sym typeface="Wingdings" panose="05000000000000000000" pitchFamily="2" charset="2"/>
              </a:rPr>
              <a:t>）首次适应算法（</a:t>
            </a:r>
            <a:r>
              <a:rPr lang="en-US" altLang="zh-CN" sz="2800" dirty="0">
                <a:sym typeface="Wingdings" panose="05000000000000000000" pitchFamily="2" charset="2"/>
              </a:rPr>
              <a:t>4</a:t>
            </a:r>
            <a:r>
              <a:rPr lang="zh-CN" altLang="en-US" sz="2800" dirty="0">
                <a:sym typeface="Wingdings" panose="05000000000000000000" pitchFamily="2" charset="2"/>
              </a:rPr>
              <a:t>）循环首次适应算法</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7</a:t>
            </a:fld>
            <a:endParaRPr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dirty="0"/>
          </a:p>
        </p:txBody>
      </p:sp>
      <p:sp>
        <p:nvSpPr>
          <p:cNvPr id="6" name="文本占位符 5"/>
          <p:cNvSpPr>
            <a:spLocks noGrp="1"/>
          </p:cNvSpPr>
          <p:nvPr>
            <p:ph type="body" sz="quarter" idx="13"/>
          </p:nvPr>
        </p:nvSpPr>
        <p:spPr/>
        <p:txBody>
          <a:bodyPr/>
          <a:lstStyle/>
          <a:p>
            <a:r>
              <a:rPr lang="en-US" altLang="zh-CN" dirty="0">
                <a:sym typeface="Wingdings" panose="05000000000000000000" pitchFamily="2" charset="2"/>
              </a:rPr>
              <a:t>2</a:t>
            </a:r>
            <a:r>
              <a:rPr lang="zh-CN" altLang="en-US" dirty="0">
                <a:sym typeface="Wingdings" panose="05000000000000000000" pitchFamily="2" charset="2"/>
              </a:rPr>
              <a:t>、在首次适应算法中，要求空闲分区按（</a:t>
            </a:r>
            <a:r>
              <a:rPr lang="en-US" altLang="zh-CN" dirty="0">
                <a:sym typeface="Wingdings" panose="05000000000000000000" pitchFamily="2" charset="2"/>
              </a:rPr>
              <a:t>A</a:t>
            </a:r>
            <a:r>
              <a:rPr dirty="0">
                <a:solidFill>
                  <a:srgbClr val="FF0000"/>
                </a:solidFill>
                <a:sym typeface="Wingdings" panose="05000000000000000000" pitchFamily="2" charset="2"/>
              </a:rPr>
              <a:t>（</a:t>
            </a:r>
            <a:r>
              <a:rPr lang="en-US" altLang="zh-CN" dirty="0">
                <a:solidFill>
                  <a:srgbClr val="FF0000"/>
                </a:solidFill>
                <a:sym typeface="Wingdings" panose="05000000000000000000" pitchFamily="2" charset="2"/>
              </a:rPr>
              <a:t>1</a:t>
            </a:r>
            <a:r>
              <a:rPr dirty="0">
                <a:solidFill>
                  <a:srgbClr val="FF0000"/>
                </a:solidFill>
                <a:sym typeface="Wingdings" panose="05000000000000000000" pitchFamily="2" charset="2"/>
              </a:rPr>
              <a:t>）空闲区起始地址递增</a:t>
            </a:r>
            <a:r>
              <a:rPr lang="zh-CN" altLang="en-US" dirty="0">
                <a:sym typeface="Wingdings" panose="05000000000000000000" pitchFamily="2" charset="2"/>
              </a:rPr>
              <a:t>）的顺序形成空闲分区链；在最佳适应算法中是按（</a:t>
            </a:r>
            <a:r>
              <a:rPr lang="en-US" altLang="zh-CN" dirty="0">
                <a:sym typeface="Wingdings" panose="05000000000000000000" pitchFamily="2" charset="2"/>
              </a:rPr>
              <a:t>B</a:t>
            </a:r>
            <a:r>
              <a:rPr dirty="0">
                <a:solidFill>
                  <a:srgbClr val="FF0000"/>
                </a:solidFill>
                <a:sym typeface="Wingdings" panose="05000000000000000000" pitchFamily="2" charset="2"/>
              </a:rPr>
              <a:t>（</a:t>
            </a:r>
            <a:r>
              <a:rPr lang="en-US" altLang="zh-CN" dirty="0">
                <a:solidFill>
                  <a:srgbClr val="FF0000"/>
                </a:solidFill>
                <a:sym typeface="Wingdings" panose="05000000000000000000" pitchFamily="2" charset="2"/>
              </a:rPr>
              <a:t>3</a:t>
            </a:r>
            <a:r>
              <a:rPr dirty="0">
                <a:solidFill>
                  <a:srgbClr val="FF0000"/>
                </a:solidFill>
                <a:sym typeface="Wingdings" panose="05000000000000000000" pitchFamily="2" charset="2"/>
              </a:rPr>
              <a:t>）空闲区大小递增</a:t>
            </a:r>
            <a:r>
              <a:rPr lang="zh-CN" altLang="en-US" dirty="0">
                <a:sym typeface="Wingdings" panose="05000000000000000000" pitchFamily="2" charset="2"/>
              </a:rPr>
              <a:t>）的顺序形成空闲分区链；最坏适应算法是按（</a:t>
            </a:r>
            <a:r>
              <a:rPr lang="en-US" altLang="zh-CN" dirty="0">
                <a:sym typeface="Wingdings" panose="05000000000000000000" pitchFamily="2" charset="2"/>
              </a:rPr>
              <a:t>C</a:t>
            </a:r>
            <a:r>
              <a:rPr dirty="0">
                <a:solidFill>
                  <a:srgbClr val="FF0000"/>
                </a:solidFill>
                <a:sym typeface="Wingdings" panose="05000000000000000000" pitchFamily="2" charset="2"/>
              </a:rPr>
              <a:t>（</a:t>
            </a:r>
            <a:r>
              <a:rPr lang="en-US" altLang="zh-CN" dirty="0">
                <a:solidFill>
                  <a:srgbClr val="FF0000"/>
                </a:solidFill>
                <a:sym typeface="Wingdings" panose="05000000000000000000" pitchFamily="2" charset="2"/>
              </a:rPr>
              <a:t>4</a:t>
            </a:r>
            <a:r>
              <a:rPr dirty="0">
                <a:solidFill>
                  <a:srgbClr val="FF0000"/>
                </a:solidFill>
                <a:sym typeface="Wingdings" panose="05000000000000000000" pitchFamily="2" charset="2"/>
              </a:rPr>
              <a:t>）空闲区大小递减</a:t>
            </a:r>
            <a:r>
              <a:rPr lang="zh-CN" altLang="en-US" dirty="0">
                <a:sym typeface="Wingdings" panose="05000000000000000000" pitchFamily="2" charset="2"/>
              </a:rPr>
              <a:t>）的顺序形成空闲链</a:t>
            </a:r>
            <a:r>
              <a:rPr lang="zh-CN" altLang="en-US" dirty="0"/>
              <a:t>。</a:t>
            </a:r>
          </a:p>
          <a:p>
            <a:r>
              <a:rPr lang="zh-CN" altLang="en-US" dirty="0"/>
              <a:t>	</a:t>
            </a:r>
            <a:r>
              <a:rPr lang="en-US" altLang="zh-CN" dirty="0"/>
              <a:t>A</a:t>
            </a:r>
            <a:r>
              <a:rPr lang="zh-CN" altLang="en-US" dirty="0"/>
              <a:t>，</a:t>
            </a:r>
            <a:r>
              <a:rPr lang="en-US" altLang="zh-CN" dirty="0"/>
              <a:t>B</a:t>
            </a:r>
            <a:r>
              <a:rPr lang="zh-CN" altLang="en-US" dirty="0"/>
              <a:t>，</a:t>
            </a:r>
            <a:r>
              <a:rPr lang="en-US" altLang="zh-CN" dirty="0"/>
              <a:t>C</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）空闲区起始地址递增；（</a:t>
            </a:r>
            <a:r>
              <a:rPr lang="en-US" altLang="zh-CN" dirty="0">
                <a:sym typeface="Wingdings" panose="05000000000000000000" pitchFamily="2" charset="2"/>
              </a:rPr>
              <a:t>2</a:t>
            </a:r>
            <a:r>
              <a:rPr lang="zh-CN" altLang="en-US" dirty="0">
                <a:sym typeface="Wingdings" panose="05000000000000000000" pitchFamily="2" charset="2"/>
              </a:rPr>
              <a:t>）空闲区起始地址递减；（</a:t>
            </a:r>
            <a:r>
              <a:rPr lang="en-US" altLang="zh-CN" dirty="0">
                <a:sym typeface="Wingdings" panose="05000000000000000000" pitchFamily="2" charset="2"/>
              </a:rPr>
              <a:t>3</a:t>
            </a:r>
            <a:r>
              <a:rPr lang="zh-CN" altLang="en-US" dirty="0">
                <a:sym typeface="Wingdings" panose="05000000000000000000" pitchFamily="2" charset="2"/>
              </a:rPr>
              <a:t>）空闲区大小递增；（</a:t>
            </a:r>
            <a:r>
              <a:rPr lang="en-US" altLang="zh-CN" dirty="0">
                <a:sym typeface="Wingdings" panose="05000000000000000000" pitchFamily="2" charset="2"/>
              </a:rPr>
              <a:t>4</a:t>
            </a:r>
            <a:r>
              <a:rPr lang="zh-CN" altLang="en-US" dirty="0">
                <a:sym typeface="Wingdings" panose="05000000000000000000" pitchFamily="2" charset="2"/>
              </a:rPr>
              <a:t>）空闲区大小递减</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3" name="文本占位符 2"/>
          <p:cNvSpPr>
            <a:spLocks noGrp="1"/>
          </p:cNvSpPr>
          <p:nvPr>
            <p:ph type="body" sz="quarter" idx="13"/>
          </p:nvPr>
        </p:nvSpPr>
        <p:spPr/>
        <p:txBody>
          <a:bodyPr/>
          <a:lstStyle/>
          <a:p>
            <a:pPr marL="266700" indent="-266700" algn="just">
              <a:spcAft>
                <a:spcPts val="0"/>
              </a:spcAft>
            </a:pPr>
            <a:r>
              <a:rPr lang="en-US" altLang="zh-CN" kern="100" dirty="0">
                <a:latin typeface="Times New Roman" panose="02020603050405020304" pitchFamily="18" charset="0"/>
                <a:cs typeface="Times New Roman" panose="02020603050405020304" pitchFamily="18" charset="0"/>
              </a:rPr>
              <a:t>3</a:t>
            </a:r>
            <a:r>
              <a:rPr lang="zh-CN" altLang="en-US" kern="100" dirty="0">
                <a:latin typeface="Times New Roman" panose="02020603050405020304" pitchFamily="18" charset="0"/>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在下列动态分区分配算法中，最容易产生内存碎片的是</a:t>
            </a:r>
            <a:r>
              <a:rPr lang="zh-CN" altLang="en-US" kern="100" dirty="0">
                <a:latin typeface="Times New Roman" panose="02020603050405020304" pitchFamily="18" charset="0"/>
                <a:cs typeface="Times New Roman" panose="02020603050405020304" pitchFamily="18" charset="0"/>
              </a:rPr>
              <a:t>（</a:t>
            </a:r>
            <a:r>
              <a:rPr lang="en-US" altLang="zh-CN" kern="100" dirty="0">
                <a:solidFill>
                  <a:srgbClr val="FF0000"/>
                </a:solidFill>
                <a:latin typeface="Times New Roman" panose="02020603050405020304" pitchFamily="18" charset="0"/>
                <a:cs typeface="Times New Roman" panose="02020603050405020304" pitchFamily="18" charset="0"/>
              </a:rPr>
              <a:t>C</a:t>
            </a:r>
            <a:r>
              <a:rPr lang="zh-CN" altLang="en-US" kern="100" dirty="0">
                <a:latin typeface="Times New Roman" panose="02020603050405020304" pitchFamily="18" charset="0"/>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cs typeface="Times New Roman" panose="02020603050405020304" pitchFamily="18" charset="0"/>
              </a:rPr>
              <a:t>A.</a:t>
            </a:r>
            <a:r>
              <a:rPr lang="zh-CN" altLang="en-US" kern="100" dirty="0">
                <a:latin typeface="Times New Roman" panose="02020603050405020304" pitchFamily="18" charset="0"/>
                <a:cs typeface="Times New Roman" panose="02020603050405020304" pitchFamily="18" charset="0"/>
              </a:rPr>
              <a:t> </a:t>
            </a:r>
            <a:r>
              <a:rPr lang="zh-CN" altLang="zh-CN" kern="100" dirty="0">
                <a:latin typeface="Times New Roman" panose="02020603050405020304" pitchFamily="18" charset="0"/>
                <a:cs typeface="Times New Roman" panose="02020603050405020304" pitchFamily="18" charset="0"/>
              </a:rPr>
              <a:t>首次适应算法</a:t>
            </a:r>
            <a:r>
              <a:rPr lang="zh-CN" altLang="zh-CN" kern="100" dirty="0">
                <a:latin typeface="等线" panose="02010600030101010101" pitchFamily="2" charset="-122"/>
                <a:ea typeface="Times New Roman" panose="02020603050405020304" pitchFamily="18" charset="0"/>
                <a:cs typeface="Times New Roman" panose="02020603050405020304" pitchFamily="18" charset="0"/>
              </a:rPr>
              <a:t> </a:t>
            </a:r>
            <a:r>
              <a:rPr lang="en-US" altLang="zh-CN" kern="100" dirty="0">
                <a:latin typeface="等线" panose="02010600030101010101" pitchFamily="2" charset="-122"/>
                <a:ea typeface="Times New Roman" panose="02020603050405020304" pitchFamily="18" charset="0"/>
                <a:cs typeface="Times New Roman" panose="02020603050405020304" pitchFamily="18" charset="0"/>
              </a:rPr>
              <a:t>  		</a:t>
            </a:r>
          </a:p>
          <a:p>
            <a:pPr algn="just">
              <a:spcAft>
                <a:spcPts val="0"/>
              </a:spcAft>
            </a:pPr>
            <a:r>
              <a:rPr lang="en-US" altLang="zh-CN" kern="100" dirty="0">
                <a:latin typeface="等线" panose="02010600030101010101" pitchFamily="2" charset="-122"/>
                <a:ea typeface="Times New Roman" panose="02020603050405020304" pitchFamily="18" charset="0"/>
                <a:cs typeface="Times New Roman" panose="02020603050405020304" pitchFamily="18" charset="0"/>
              </a:rPr>
              <a:t>B. </a:t>
            </a:r>
            <a:r>
              <a:rPr lang="zh-CN" altLang="zh-CN" kern="100" dirty="0">
                <a:latin typeface="Times New Roman" panose="02020603050405020304" pitchFamily="18" charset="0"/>
                <a:cs typeface="Times New Roman" panose="02020603050405020304" pitchFamily="18" charset="0"/>
              </a:rPr>
              <a:t>最坏适应算法</a:t>
            </a:r>
            <a:r>
              <a:rPr lang="zh-CN" altLang="zh-CN" kern="100" dirty="0">
                <a:latin typeface="等线" panose="02010600030101010101" pitchFamily="2" charset="-122"/>
                <a:ea typeface="Times New Roman" panose="02020603050405020304" pitchFamily="18" charset="0"/>
                <a:cs typeface="Times New Roman" panose="02020603050405020304" pitchFamily="18" charset="0"/>
              </a:rPr>
              <a:t> </a:t>
            </a:r>
            <a:r>
              <a:rPr lang="en-US" altLang="zh-CN" kern="100" dirty="0">
                <a:latin typeface="等线" panose="02010600030101010101" pitchFamily="2" charset="-122"/>
                <a:ea typeface="Times New Roman" panose="02020603050405020304" pitchFamily="18" charset="0"/>
                <a:cs typeface="Times New Roman" panose="02020603050405020304" pitchFamily="18" charset="0"/>
              </a:rPr>
              <a:t>  		</a:t>
            </a:r>
          </a:p>
          <a:p>
            <a:pPr algn="just">
              <a:spcAft>
                <a:spcPts val="0"/>
              </a:spcAft>
            </a:pPr>
            <a:r>
              <a:rPr lang="en-US" altLang="zh-CN" kern="100" dirty="0">
                <a:latin typeface="等线" panose="02010600030101010101" pitchFamily="2" charset="-122"/>
                <a:ea typeface="Times New Roman" panose="02020603050405020304" pitchFamily="18" charset="0"/>
                <a:cs typeface="Times New Roman" panose="02020603050405020304" pitchFamily="18" charset="0"/>
              </a:rPr>
              <a:t>C. </a:t>
            </a:r>
            <a:r>
              <a:rPr lang="zh-CN" altLang="zh-CN" kern="100" dirty="0">
                <a:latin typeface="Times New Roman" panose="02020603050405020304" pitchFamily="18" charset="0"/>
                <a:cs typeface="Times New Roman" panose="02020603050405020304" pitchFamily="18" charset="0"/>
              </a:rPr>
              <a:t>最佳适应算法</a:t>
            </a:r>
            <a:r>
              <a:rPr lang="zh-CN" altLang="zh-CN" kern="100" dirty="0">
                <a:latin typeface="等线" panose="02010600030101010101" pitchFamily="2" charset="-122"/>
                <a:ea typeface="Times New Roman" panose="02020603050405020304" pitchFamily="18" charset="0"/>
                <a:cs typeface="Times New Roman" panose="02020603050405020304" pitchFamily="18" charset="0"/>
              </a:rPr>
              <a:t> </a:t>
            </a:r>
            <a:r>
              <a:rPr lang="en-US" altLang="zh-CN" kern="100" dirty="0">
                <a:latin typeface="等线" panose="02010600030101010101" pitchFamily="2" charset="-122"/>
                <a:ea typeface="Times New Roman" panose="02020603050405020304" pitchFamily="18" charset="0"/>
                <a:cs typeface="Times New Roman" panose="02020603050405020304" pitchFamily="18" charset="0"/>
              </a:rPr>
              <a:t>  	</a:t>
            </a:r>
          </a:p>
          <a:p>
            <a:pPr algn="just">
              <a:spcAft>
                <a:spcPts val="0"/>
              </a:spcAft>
            </a:pPr>
            <a:r>
              <a:rPr lang="en-US" altLang="zh-CN" kern="100" dirty="0">
                <a:latin typeface="等线" panose="02010600030101010101" pitchFamily="2" charset="-122"/>
                <a:ea typeface="Times New Roman" panose="02020603050405020304" pitchFamily="18" charset="0"/>
                <a:cs typeface="Times New Roman" panose="02020603050405020304" pitchFamily="18" charset="0"/>
              </a:rPr>
              <a:t>D. </a:t>
            </a:r>
            <a:r>
              <a:rPr lang="zh-CN" altLang="zh-CN" kern="100" dirty="0">
                <a:latin typeface="Times New Roman" panose="02020603050405020304" pitchFamily="18" charset="0"/>
                <a:cs typeface="Times New Roman" panose="02020603050405020304" pitchFamily="18" charset="0"/>
              </a:rPr>
              <a:t>循环首次适应算法</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2835</Words>
  <Application>Microsoft Office PowerPoint</Application>
  <PresentationFormat>全屏显示(4:3)</PresentationFormat>
  <Paragraphs>196</Paragraphs>
  <Slides>31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等线</vt:lpstr>
      <vt:lpstr>宋体</vt:lpstr>
      <vt:lpstr>Bookman Old Style</vt:lpstr>
      <vt:lpstr>Calibri</vt:lpstr>
      <vt:lpstr>Gill Sans MT</vt:lpstr>
      <vt:lpstr>Times New Roman</vt:lpstr>
      <vt:lpstr>Wingdings</vt:lpstr>
      <vt:lpstr>Wingdings 3</vt:lpstr>
      <vt:lpstr>质朴</vt:lpstr>
      <vt:lpstr>第十七讲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泽辉 米</cp:lastModifiedBy>
  <cp:revision>716</cp:revision>
  <dcterms:created xsi:type="dcterms:W3CDTF">2013-09-15T00:45:00Z</dcterms:created>
  <dcterms:modified xsi:type="dcterms:W3CDTF">2019-12-16T09:03:59Z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