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262" r:id="rId5"/>
    <p:sldId id="266" r:id="rId6"/>
    <p:sldId id="260" r:id="rId7"/>
    <p:sldId id="267" r:id="rId8"/>
    <p:sldId id="257" r:id="rId9"/>
    <p:sldId id="263" r:id="rId10"/>
    <p:sldId id="265" r:id="rId11"/>
    <p:sldId id="25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643" autoAdjust="0"/>
  </p:normalViewPr>
  <p:slideViewPr>
    <p:cSldViewPr>
      <p:cViewPr varScale="1">
        <p:scale>
          <a:sx n="84" d="100"/>
          <a:sy n="84" d="100"/>
        </p:scale>
        <p:origin x="-5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BDA3E-AA55-4F04-852E-88E09FC37234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D0024-8EAB-4941-B54D-8AF084AB0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3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B931-F484-4290-9BD9-9730CEF1568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DBE9-E15B-40C1-BBF8-318775D19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8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B931-F484-4290-9BD9-9730CEF1568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DBE9-E15B-40C1-BBF8-318775D19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5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B931-F484-4290-9BD9-9730CEF1568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DBE9-E15B-40C1-BBF8-318775D19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6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B931-F484-4290-9BD9-9730CEF1568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DBE9-E15B-40C1-BBF8-318775D19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4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B931-F484-4290-9BD9-9730CEF1568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DBE9-E15B-40C1-BBF8-318775D19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8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B931-F484-4290-9BD9-9730CEF1568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DBE9-E15B-40C1-BBF8-318775D19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2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B931-F484-4290-9BD9-9730CEF1568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DBE9-E15B-40C1-BBF8-318775D19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B931-F484-4290-9BD9-9730CEF1568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DBE9-E15B-40C1-BBF8-318775D19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72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B931-F484-4290-9BD9-9730CEF1568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DBE9-E15B-40C1-BBF8-318775D19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64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B931-F484-4290-9BD9-9730CEF1568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DBE9-E15B-40C1-BBF8-318775D19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5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B931-F484-4290-9BD9-9730CEF1568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DBE9-E15B-40C1-BBF8-318775D19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43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4B931-F484-4290-9BD9-9730CEF1568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4DBE9-E15B-40C1-BBF8-318775D19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549831" y="692696"/>
            <a:ext cx="359906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华文楷体" pitchFamily="2" charset="-122"/>
                <a:ea typeface="华文楷体" pitchFamily="2" charset="-122"/>
              </a:rPr>
              <a:t>   秋</a:t>
            </a:r>
            <a:endParaRPr lang="en-US" altLang="zh-CN" sz="8000" b="1" cap="none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en-US" altLang="zh-CN" sz="8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8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8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华文楷体" pitchFamily="2" charset="-122"/>
                <a:ea typeface="华文楷体" pitchFamily="2" charset="-122"/>
              </a:rPr>
              <a:t>  景   </a:t>
            </a:r>
            <a:endParaRPr lang="zh-CN" altLang="en-US" sz="80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999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3936" y="1052736"/>
            <a:ext cx="4596131" cy="1754326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lIns="91440" tIns="45720" rIns="91440" bIns="45720" anchor="b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zh-CN" altLang="en-US" sz="5400" b="1" spc="50" dirty="0">
                <a:ln w="12700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华文楷体" pitchFamily="2" charset="-122"/>
                <a:ea typeface="华文楷体" pitchFamily="2" charset="-122"/>
              </a:rPr>
              <a:t>万物</a:t>
            </a:r>
            <a:r>
              <a:rPr lang="zh-CN" altLang="en-US" sz="5400" b="1" spc="50" dirty="0" smtClean="0">
                <a:ln w="12700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华文楷体" pitchFamily="2" charset="-122"/>
                <a:ea typeface="华文楷体" pitchFamily="2" charset="-122"/>
              </a:rPr>
              <a:t>清润</a:t>
            </a:r>
            <a:endParaRPr lang="en-US" altLang="zh-CN" sz="5400" b="1" spc="50" dirty="0" smtClean="0">
              <a:ln w="12700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sz="5400" b="1" spc="50" dirty="0" smtClean="0">
                <a:ln w="12700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华文楷体" pitchFamily="2" charset="-122"/>
                <a:ea typeface="华文楷体" pitchFamily="2" charset="-122"/>
              </a:rPr>
              <a:t>         一</a:t>
            </a:r>
            <a:r>
              <a:rPr lang="zh-CN" altLang="en-US" sz="5400" b="1" spc="50" dirty="0">
                <a:ln w="12700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华文楷体" pitchFamily="2" charset="-122"/>
                <a:ea typeface="华文楷体" pitchFamily="2" charset="-122"/>
              </a:rPr>
              <a:t>片</a:t>
            </a:r>
            <a:r>
              <a:rPr lang="zh-CN" altLang="en-US" sz="5400" b="1" spc="50" dirty="0" smtClean="0">
                <a:ln w="12700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华文楷体" pitchFamily="2" charset="-122"/>
                <a:ea typeface="华文楷体" pitchFamily="2" charset="-122"/>
              </a:rPr>
              <a:t>金黄</a:t>
            </a:r>
            <a:endParaRPr lang="zh-CN" altLang="en-US" sz="5400" b="1" spc="50" dirty="0">
              <a:ln w="12700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961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221088"/>
            <a:ext cx="1981200" cy="19812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7" name="矩形 6"/>
          <p:cNvSpPr/>
          <p:nvPr/>
        </p:nvSpPr>
        <p:spPr>
          <a:xfrm>
            <a:off x="2915816" y="2505670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谢谢收看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134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rcRect/>
          <a:stretch>
            <a:fillRect l="-2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1871" y="980728"/>
            <a:ext cx="87062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华文中宋" pitchFamily="2" charset="-122"/>
                <a:ea typeface="华文中宋" pitchFamily="2" charset="-122"/>
              </a:rPr>
              <a:t>秋天的落叶五彩缤纷。有黄的，红的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华文中宋" pitchFamily="2" charset="-122"/>
                <a:ea typeface="华文中宋" pitchFamily="2" charset="-122"/>
              </a:rPr>
              <a:t>......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华文中宋" pitchFamily="2" charset="-122"/>
                <a:ea typeface="华文中宋" pitchFamily="2" charset="-122"/>
              </a:rPr>
              <a:t>还有针形的，扇形的，五角形的，菱形的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华文中宋" pitchFamily="2" charset="-122"/>
                <a:ea typeface="华文中宋" pitchFamily="2" charset="-122"/>
              </a:rPr>
              <a:t>，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华文中宋" pitchFamily="2" charset="-122"/>
              <a:ea typeface="华文中宋" pitchFamily="2" charset="-122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华文中宋" pitchFamily="2" charset="-122"/>
                <a:ea typeface="华文中宋" pitchFamily="2" charset="-122"/>
              </a:rPr>
              <a:t>心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华文中宋" pitchFamily="2" charset="-122"/>
                <a:ea typeface="华文中宋" pitchFamily="2" charset="-122"/>
              </a:rPr>
              <a:t>形的各式各样的。风吹过，它们像蝴蝶一样翩翩起舞，在风中盘旋，又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华文中宋" pitchFamily="2" charset="-122"/>
                <a:ea typeface="华文中宋" pitchFamily="2" charset="-122"/>
              </a:rPr>
              <a:t>缓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华文中宋" pitchFamily="2" charset="-122"/>
              <a:ea typeface="华文中宋" pitchFamily="2" charset="-122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华文中宋" pitchFamily="2" charset="-122"/>
                <a:ea typeface="华文中宋" pitchFamily="2" charset="-122"/>
              </a:rPr>
              <a:t>缓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华文中宋" pitchFamily="2" charset="-122"/>
                <a:ea typeface="华文中宋" pitchFamily="2" charset="-122"/>
              </a:rPr>
              <a:t>落下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华文中宋" pitchFamily="2" charset="-122"/>
                <a:ea typeface="华文中宋" pitchFamily="2" charset="-122"/>
              </a:rPr>
              <a:t>，人们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华文中宋" pitchFamily="2" charset="-122"/>
                <a:ea typeface="华文中宋" pitchFamily="2" charset="-122"/>
              </a:rPr>
              <a:t>穿着长衣长袖走在铺满落叶的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华文中宋" pitchFamily="2" charset="-122"/>
                <a:ea typeface="华文中宋" pitchFamily="2" charset="-122"/>
              </a:rPr>
              <a:t>路上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华文中宋" pitchFamily="2" charset="-122"/>
              <a:ea typeface="华文中宋" pitchFamily="2" charset="-122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华文中宋" pitchFamily="2" charset="-122"/>
                <a:ea typeface="华文中宋" pitchFamily="2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华文中宋" pitchFamily="2" charset="-122"/>
                <a:ea typeface="华文中宋" pitchFamily="2" charset="-122"/>
              </a:rPr>
              <a:t>发出“嚓嚓”的响声，犹如美妙的旋律。</a:t>
            </a:r>
            <a:endParaRPr lang="zh-CN" alt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8986" y="234888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6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华文楷体" pitchFamily="2" charset="-122"/>
                <a:ea typeface="华文楷体" pitchFamily="2" charset="-122"/>
              </a:rPr>
              <a:t>秋</a:t>
            </a:r>
            <a:r>
              <a:rPr lang="en-US" altLang="zh-CN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6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华文楷体" pitchFamily="2" charset="-122"/>
                <a:ea typeface="华文楷体" pitchFamily="2" charset="-122"/>
              </a:rPr>
              <a:t>  叶</a:t>
            </a:r>
            <a:r>
              <a:rPr lang="zh-CN" altLang="en-US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华文楷体" pitchFamily="2" charset="-122"/>
                <a:ea typeface="华文楷体" pitchFamily="2" charset="-12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61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39752" y="764704"/>
            <a:ext cx="5040560" cy="1754326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  <a:prstDash val="sysDot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        秋光绚丽</a:t>
            </a:r>
            <a:endParaRPr lang="en-US" altLang="zh-CN" sz="5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zh-CN" alt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金风送爽</a:t>
            </a:r>
            <a:endParaRPr lang="zh-CN" alt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0147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52320" y="180244"/>
            <a:ext cx="1292662" cy="417678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atin typeface="华文行楷" pitchFamily="2" charset="-122"/>
                <a:ea typeface="华文行楷" pitchFamily="2" charset="-122"/>
              </a:rPr>
              <a:t>秋风劲吹染红</a:t>
            </a:r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叶</a:t>
            </a:r>
            <a:endParaRPr lang="en-US" altLang="zh-CN" sz="3600" dirty="0" smtClean="0">
              <a:latin typeface="华文行楷" pitchFamily="2" charset="-122"/>
              <a:ea typeface="华文行楷" pitchFamily="2" charset="-122"/>
            </a:endParaRPr>
          </a:p>
          <a:p>
            <a:pPr algn="ctr"/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     姹紫嫣红</a:t>
            </a:r>
            <a:r>
              <a:rPr lang="zh-CN" altLang="en-US" sz="3600" dirty="0">
                <a:latin typeface="华文行楷" pitchFamily="2" charset="-122"/>
                <a:ea typeface="华文行楷" pitchFamily="2" charset="-122"/>
              </a:rPr>
              <a:t>满地花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329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64288" y="188642"/>
            <a:ext cx="1415772" cy="4446089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>
                  <a:solidFill>
                    <a:schemeClr val="accent6"/>
                  </a:solidFill>
                </a:ln>
                <a:solidFill>
                  <a:schemeClr val="bg2"/>
                </a:solidFill>
                <a:latin typeface="华文中宋" pitchFamily="2" charset="-122"/>
                <a:ea typeface="华文中宋" pitchFamily="2" charset="-122"/>
              </a:rPr>
              <a:t>层林尽</a:t>
            </a:r>
            <a:r>
              <a:rPr lang="zh-CN" altLang="en-US" sz="4000" dirty="0" smtClean="0">
                <a:ln>
                  <a:solidFill>
                    <a:schemeClr val="accent6"/>
                  </a:solidFill>
                </a:ln>
                <a:solidFill>
                  <a:schemeClr val="bg2"/>
                </a:solidFill>
                <a:latin typeface="华文中宋" pitchFamily="2" charset="-122"/>
                <a:ea typeface="华文中宋" pitchFamily="2" charset="-122"/>
              </a:rPr>
              <a:t>染</a:t>
            </a:r>
            <a:endParaRPr lang="en-US" altLang="zh-CN" sz="4000" dirty="0" smtClean="0">
              <a:ln>
                <a:solidFill>
                  <a:schemeClr val="accent6"/>
                </a:solidFill>
              </a:ln>
              <a:solidFill>
                <a:schemeClr val="bg2"/>
              </a:solidFill>
              <a:latin typeface="华文中宋" pitchFamily="2" charset="-122"/>
              <a:ea typeface="华文中宋" pitchFamily="2" charset="-122"/>
            </a:endParaRPr>
          </a:p>
          <a:p>
            <a:pPr algn="ctr"/>
            <a:r>
              <a:rPr lang="zh-CN" altLang="en-US" sz="4000" dirty="0" smtClean="0">
                <a:ln>
                  <a:solidFill>
                    <a:schemeClr val="accent6"/>
                  </a:solidFill>
                </a:ln>
                <a:solidFill>
                  <a:schemeClr val="bg2"/>
                </a:solidFill>
                <a:latin typeface="华文中宋" pitchFamily="2" charset="-122"/>
                <a:ea typeface="华文中宋" pitchFamily="2" charset="-122"/>
              </a:rPr>
              <a:t>          叠翠</a:t>
            </a:r>
            <a:r>
              <a:rPr lang="zh-CN" altLang="en-US" sz="4000" dirty="0">
                <a:ln>
                  <a:solidFill>
                    <a:schemeClr val="accent6"/>
                  </a:solidFill>
                </a:ln>
                <a:solidFill>
                  <a:schemeClr val="bg2"/>
                </a:solidFill>
                <a:latin typeface="华文中宋" pitchFamily="2" charset="-122"/>
                <a:ea typeface="华文中宋" pitchFamily="2" charset="-122"/>
              </a:rPr>
              <a:t>流金</a:t>
            </a:r>
            <a:endParaRPr lang="zh-CN" altLang="en-US" sz="4000" b="1" cap="none" spc="0" dirty="0">
              <a:ln>
                <a:solidFill>
                  <a:schemeClr val="accent6"/>
                </a:solidFill>
              </a:ln>
              <a:solidFill>
                <a:schemeClr val="bg2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315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924425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  <a:latin typeface="华文楷体" pitchFamily="2" charset="-122"/>
                <a:ea typeface="华文楷体" pitchFamily="2" charset="-122"/>
              </a:rPr>
              <a:t>千树万树的</a:t>
            </a:r>
            <a:r>
              <a:rPr lang="zh-CN" altLang="en-US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  <a:latin typeface="华文楷体" pitchFamily="2" charset="-122"/>
                <a:ea typeface="华文楷体" pitchFamily="2" charset="-122"/>
              </a:rPr>
              <a:t>红叶</a:t>
            </a:r>
            <a:endParaRPr lang="en-US" altLang="zh-CN" dirty="0" smtClean="0">
              <a:ln>
                <a:solidFill>
                  <a:schemeClr val="accent2">
                    <a:lumMod val="7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  <a:latin typeface="华文楷体" pitchFamily="2" charset="-122"/>
                <a:ea typeface="华文楷体" pitchFamily="2" charset="-122"/>
              </a:rPr>
              <a:t>愈</a:t>
            </a:r>
            <a:r>
              <a:rPr lang="zh-CN" alt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  <a:latin typeface="华文楷体" pitchFamily="2" charset="-122"/>
                <a:ea typeface="华文楷体" pitchFamily="2" charset="-122"/>
              </a:rPr>
              <a:t>到秋</a:t>
            </a:r>
            <a:r>
              <a:rPr lang="zh-CN" altLang="en-US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  <a:latin typeface="华文楷体" pitchFamily="2" charset="-122"/>
                <a:ea typeface="华文楷体" pitchFamily="2" charset="-122"/>
              </a:rPr>
              <a:t>深</a:t>
            </a:r>
            <a:endParaRPr lang="en-US" altLang="zh-CN" dirty="0" smtClean="0">
              <a:ln>
                <a:solidFill>
                  <a:schemeClr val="accent2">
                    <a:lumMod val="7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  <a:latin typeface="华文楷体" pitchFamily="2" charset="-122"/>
                <a:ea typeface="华文楷体" pitchFamily="2" charset="-122"/>
              </a:rPr>
              <a:t>愈</a:t>
            </a:r>
            <a:r>
              <a:rPr lang="zh-CN" alt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  <a:latin typeface="华文楷体" pitchFamily="2" charset="-122"/>
                <a:ea typeface="华文楷体" pitchFamily="2" charset="-122"/>
              </a:rPr>
              <a:t>是</a:t>
            </a:r>
            <a:r>
              <a:rPr lang="zh-CN" altLang="en-US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  <a:latin typeface="华文楷体" pitchFamily="2" charset="-122"/>
                <a:ea typeface="华文楷体" pitchFamily="2" charset="-122"/>
              </a:rPr>
              <a:t>红艳</a:t>
            </a:r>
            <a:endParaRPr lang="en-US" altLang="zh-CN" dirty="0" smtClean="0">
              <a:ln>
                <a:solidFill>
                  <a:schemeClr val="accent2">
                    <a:lumMod val="7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  <a:latin typeface="华文楷体" pitchFamily="2" charset="-122"/>
                <a:ea typeface="华文楷体" pitchFamily="2" charset="-122"/>
              </a:rPr>
              <a:t>远远</a:t>
            </a:r>
            <a:r>
              <a:rPr lang="zh-CN" alt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  <a:latin typeface="华文楷体" pitchFamily="2" charset="-122"/>
                <a:ea typeface="华文楷体" pitchFamily="2" charset="-122"/>
              </a:rPr>
              <a:t>看去</a:t>
            </a:r>
            <a:r>
              <a:rPr lang="en-US" altLang="zh-CN" dirty="0"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  <a:latin typeface="华文楷体" pitchFamily="2" charset="-122"/>
                <a:ea typeface="华文楷体" pitchFamily="2" charset="-122"/>
              </a:rPr>
              <a:t>就像火焰在滚动。</a:t>
            </a:r>
          </a:p>
        </p:txBody>
      </p:sp>
    </p:spTree>
    <p:extLst>
      <p:ext uri="{BB962C8B-B14F-4D97-AF65-F5344CB8AC3E}">
        <p14:creationId xmlns:p14="http://schemas.microsoft.com/office/powerpoint/2010/main" val="408179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980728"/>
            <a:ext cx="2808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  <a:latin typeface="方正姚体" pitchFamily="2" charset="-122"/>
                <a:ea typeface="方正姚体" pitchFamily="2" charset="-122"/>
              </a:rPr>
              <a:t>  </a:t>
            </a:r>
            <a:r>
              <a:rPr lang="zh-CN" altLang="en-US" sz="2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方正姚体" pitchFamily="2" charset="-122"/>
                <a:ea typeface="方正姚体" pitchFamily="2" charset="-122"/>
              </a:rPr>
              <a:t>秋天</a:t>
            </a:r>
            <a:r>
              <a:rPr lang="zh-CN" altLang="en-US" sz="2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方正姚体" pitchFamily="2" charset="-122"/>
                <a:ea typeface="方正姚体" pitchFamily="2" charset="-122"/>
              </a:rPr>
              <a:t>的美是成熟</a:t>
            </a:r>
            <a:r>
              <a:rPr lang="zh-CN" altLang="en-US" sz="2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方正姚体" pitchFamily="2" charset="-122"/>
                <a:ea typeface="方正姚体" pitchFamily="2" charset="-122"/>
              </a:rPr>
              <a:t>的</a:t>
            </a:r>
            <a:endParaRPr lang="en-US" altLang="zh-CN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zh-CN" altLang="en-US" sz="2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方正姚体" pitchFamily="2" charset="-122"/>
                <a:ea typeface="方正姚体" pitchFamily="2" charset="-122"/>
              </a:rPr>
              <a:t>  它</a:t>
            </a:r>
            <a:r>
              <a:rPr lang="zh-CN" altLang="en-US" sz="2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方正姚体" pitchFamily="2" charset="-122"/>
                <a:ea typeface="方正姚体" pitchFamily="2" charset="-122"/>
              </a:rPr>
              <a:t>不像春那么</a:t>
            </a:r>
            <a:r>
              <a:rPr lang="zh-CN" altLang="en-US" sz="2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方正姚体" pitchFamily="2" charset="-122"/>
                <a:ea typeface="方正姚体" pitchFamily="2" charset="-122"/>
              </a:rPr>
              <a:t>羞涩</a:t>
            </a:r>
            <a:endParaRPr lang="en-US" altLang="zh-CN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zh-CN" altLang="en-US" sz="2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方正姚体" pitchFamily="2" charset="-122"/>
                <a:ea typeface="方正姚体" pitchFamily="2" charset="-122"/>
              </a:rPr>
              <a:t>  夏</a:t>
            </a:r>
            <a:r>
              <a:rPr lang="zh-CN" altLang="en-US" sz="2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方正姚体" pitchFamily="2" charset="-122"/>
                <a:ea typeface="方正姚体" pitchFamily="2" charset="-122"/>
              </a:rPr>
              <a:t>那么</a:t>
            </a:r>
            <a:r>
              <a:rPr lang="zh-CN" altLang="en-US" sz="2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方正姚体" pitchFamily="2" charset="-122"/>
                <a:ea typeface="方正姚体" pitchFamily="2" charset="-122"/>
              </a:rPr>
              <a:t>坦露</a:t>
            </a:r>
            <a:endParaRPr lang="en-US" altLang="zh-CN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zh-CN" altLang="en-US" sz="2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方正姚体" pitchFamily="2" charset="-122"/>
                <a:ea typeface="方正姚体" pitchFamily="2" charset="-122"/>
              </a:rPr>
              <a:t>  冬</a:t>
            </a:r>
            <a:r>
              <a:rPr lang="zh-CN" altLang="en-US" sz="2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方正姚体" pitchFamily="2" charset="-122"/>
                <a:ea typeface="方正姚体" pitchFamily="2" charset="-122"/>
              </a:rPr>
              <a:t>那么内向。</a:t>
            </a:r>
          </a:p>
        </p:txBody>
      </p:sp>
    </p:spTree>
    <p:extLst>
      <p:ext uri="{BB962C8B-B14F-4D97-AF65-F5344CB8AC3E}">
        <p14:creationId xmlns:p14="http://schemas.microsoft.com/office/powerpoint/2010/main" val="330731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653433" y="1052736"/>
            <a:ext cx="4288353" cy="1323439"/>
          </a:xfrm>
          <a:prstGeom prst="rect">
            <a:avLst/>
          </a:prstGeom>
          <a:noFill/>
        </p:spPr>
        <p:txBody>
          <a:bodyPr vert="horz" wrap="none" lIns="91440" tIns="45720" rIns="91440" bIns="45720" anchor="ctr">
            <a:spAutoFit/>
          </a:bodyPr>
          <a:lstStyle/>
          <a:p>
            <a:pPr algn="ctr"/>
            <a:r>
              <a:rPr lang="zh-CN" altLang="en-US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山明水净夜来霜，</a:t>
            </a:r>
          </a:p>
          <a:p>
            <a:pPr algn="ctr"/>
            <a:r>
              <a:rPr lang="zh-CN" altLang="en-US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数树深红出浅黄</a:t>
            </a:r>
            <a:r>
              <a:rPr lang="zh-CN" altLang="en-US" sz="4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sz="4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8938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40352" y="404664"/>
            <a:ext cx="1015663" cy="363176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effectLst>
            <a:softEdge rad="3175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8000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红叶似火</a:t>
            </a:r>
          </a:p>
        </p:txBody>
      </p:sp>
    </p:spTree>
    <p:extLst>
      <p:ext uri="{BB962C8B-B14F-4D97-AF65-F5344CB8AC3E}">
        <p14:creationId xmlns:p14="http://schemas.microsoft.com/office/powerpoint/2010/main" val="1218307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128</TotalTime>
  <Words>171</Words>
  <Application>Microsoft Office PowerPoint</Application>
  <PresentationFormat>全屏显示(4:3)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92</cp:revision>
  <dcterms:created xsi:type="dcterms:W3CDTF">2018-10-24T23:37:44Z</dcterms:created>
  <dcterms:modified xsi:type="dcterms:W3CDTF">2018-10-25T01:46:28Z</dcterms:modified>
</cp:coreProperties>
</file>