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2" r:id="rId2"/>
    <p:sldMasterId id="2147483701" r:id="rId3"/>
  </p:sldMasterIdLst>
  <p:notesMasterIdLst>
    <p:notesMasterId r:id="rId45"/>
  </p:notesMasterIdLst>
  <p:handoutMasterIdLst>
    <p:handoutMasterId r:id="rId46"/>
  </p:handoutMasterIdLst>
  <p:sldIdLst>
    <p:sldId id="566" r:id="rId4"/>
    <p:sldId id="649" r:id="rId5"/>
    <p:sldId id="607" r:id="rId6"/>
    <p:sldId id="614" r:id="rId7"/>
    <p:sldId id="615" r:id="rId8"/>
    <p:sldId id="616" r:id="rId9"/>
    <p:sldId id="617" r:id="rId10"/>
    <p:sldId id="619" r:id="rId11"/>
    <p:sldId id="624" r:id="rId12"/>
    <p:sldId id="626" r:id="rId13"/>
    <p:sldId id="625" r:id="rId14"/>
    <p:sldId id="628" r:id="rId15"/>
    <p:sldId id="627" r:id="rId16"/>
    <p:sldId id="632" r:id="rId17"/>
    <p:sldId id="630" r:id="rId18"/>
    <p:sldId id="629" r:id="rId19"/>
    <p:sldId id="631" r:id="rId20"/>
    <p:sldId id="633" r:id="rId21"/>
    <p:sldId id="634" r:id="rId22"/>
    <p:sldId id="635" r:id="rId23"/>
    <p:sldId id="636" r:id="rId24"/>
    <p:sldId id="646" r:id="rId25"/>
    <p:sldId id="620" r:id="rId26"/>
    <p:sldId id="621" r:id="rId27"/>
    <p:sldId id="622" r:id="rId28"/>
    <p:sldId id="623" r:id="rId29"/>
    <p:sldId id="645" r:id="rId30"/>
    <p:sldId id="651" r:id="rId31"/>
    <p:sldId id="934" r:id="rId32"/>
    <p:sldId id="937" r:id="rId33"/>
    <p:sldId id="935" r:id="rId34"/>
    <p:sldId id="936" r:id="rId35"/>
    <p:sldId id="650" r:id="rId36"/>
    <p:sldId id="638" r:id="rId37"/>
    <p:sldId id="639" r:id="rId38"/>
    <p:sldId id="640" r:id="rId39"/>
    <p:sldId id="641" r:id="rId40"/>
    <p:sldId id="642" r:id="rId41"/>
    <p:sldId id="643" r:id="rId42"/>
    <p:sldId id="644" r:id="rId43"/>
    <p:sldId id="647" r:id="rId44"/>
  </p:sldIdLst>
  <p:sldSz cx="9144000" cy="6858000" type="screen4x3"/>
  <p:notesSz cx="6797675" cy="9874250"/>
  <p:defaultTextStyle>
    <a:defPPr>
      <a:defRPr lang="zh-CN"/>
    </a:defPPr>
    <a:lvl1pPr algn="ctr" rtl="0" eaLnBrk="0" fontAlgn="base" hangingPunct="0">
      <a:spcBef>
        <a:spcPct val="0"/>
      </a:spcBef>
      <a:spcAft>
        <a:spcPct val="0"/>
      </a:spcAft>
      <a:buSzPct val="50000"/>
      <a:buFont typeface="Wingdings" pitchFamily="2" charset="2"/>
      <a:buChar char="l"/>
      <a:defRPr sz="1200" kern="1200">
        <a:solidFill>
          <a:srgbClr val="00509B"/>
        </a:solidFill>
        <a:latin typeface="Verdana" pitchFamily="34" charset="0"/>
        <a:ea typeface="黑体" pitchFamily="49" charset="-122"/>
        <a:cs typeface="+mn-cs"/>
      </a:defRPr>
    </a:lvl1pPr>
    <a:lvl2pPr marL="457200" algn="ctr" rtl="0" eaLnBrk="0" fontAlgn="base" hangingPunct="0">
      <a:spcBef>
        <a:spcPct val="0"/>
      </a:spcBef>
      <a:spcAft>
        <a:spcPct val="0"/>
      </a:spcAft>
      <a:buSzPct val="50000"/>
      <a:buFont typeface="Wingdings" pitchFamily="2" charset="2"/>
      <a:buChar char="l"/>
      <a:defRPr sz="1200" kern="1200">
        <a:solidFill>
          <a:srgbClr val="00509B"/>
        </a:solidFill>
        <a:latin typeface="Verdana" pitchFamily="34" charset="0"/>
        <a:ea typeface="黑体" pitchFamily="49" charset="-122"/>
        <a:cs typeface="+mn-cs"/>
      </a:defRPr>
    </a:lvl2pPr>
    <a:lvl3pPr marL="914400" algn="ctr" rtl="0" eaLnBrk="0" fontAlgn="base" hangingPunct="0">
      <a:spcBef>
        <a:spcPct val="0"/>
      </a:spcBef>
      <a:spcAft>
        <a:spcPct val="0"/>
      </a:spcAft>
      <a:buSzPct val="50000"/>
      <a:buFont typeface="Wingdings" pitchFamily="2" charset="2"/>
      <a:buChar char="l"/>
      <a:defRPr sz="1200" kern="1200">
        <a:solidFill>
          <a:srgbClr val="00509B"/>
        </a:solidFill>
        <a:latin typeface="Verdana" pitchFamily="34" charset="0"/>
        <a:ea typeface="黑体" pitchFamily="49" charset="-122"/>
        <a:cs typeface="+mn-cs"/>
      </a:defRPr>
    </a:lvl3pPr>
    <a:lvl4pPr marL="1371600" algn="ctr" rtl="0" eaLnBrk="0" fontAlgn="base" hangingPunct="0">
      <a:spcBef>
        <a:spcPct val="0"/>
      </a:spcBef>
      <a:spcAft>
        <a:spcPct val="0"/>
      </a:spcAft>
      <a:buSzPct val="50000"/>
      <a:buFont typeface="Wingdings" pitchFamily="2" charset="2"/>
      <a:buChar char="l"/>
      <a:defRPr sz="1200" kern="1200">
        <a:solidFill>
          <a:srgbClr val="00509B"/>
        </a:solidFill>
        <a:latin typeface="Verdana" pitchFamily="34" charset="0"/>
        <a:ea typeface="黑体" pitchFamily="49" charset="-122"/>
        <a:cs typeface="+mn-cs"/>
      </a:defRPr>
    </a:lvl4pPr>
    <a:lvl5pPr marL="1828800" algn="ctr" rtl="0" eaLnBrk="0" fontAlgn="base" hangingPunct="0">
      <a:spcBef>
        <a:spcPct val="0"/>
      </a:spcBef>
      <a:spcAft>
        <a:spcPct val="0"/>
      </a:spcAft>
      <a:buSzPct val="50000"/>
      <a:buFont typeface="Wingdings" pitchFamily="2" charset="2"/>
      <a:buChar char="l"/>
      <a:defRPr sz="1200" kern="1200">
        <a:solidFill>
          <a:srgbClr val="00509B"/>
        </a:solidFill>
        <a:latin typeface="Verdana" pitchFamily="34" charset="0"/>
        <a:ea typeface="黑体" pitchFamily="49" charset="-122"/>
        <a:cs typeface="+mn-cs"/>
      </a:defRPr>
    </a:lvl5pPr>
    <a:lvl6pPr marL="2286000" algn="l" defTabSz="914400" rtl="0" eaLnBrk="1" latinLnBrk="0" hangingPunct="1">
      <a:defRPr sz="1200" kern="1200">
        <a:solidFill>
          <a:srgbClr val="00509B"/>
        </a:solidFill>
        <a:latin typeface="Verdana" pitchFamily="34" charset="0"/>
        <a:ea typeface="黑体" pitchFamily="49" charset="-122"/>
        <a:cs typeface="+mn-cs"/>
      </a:defRPr>
    </a:lvl6pPr>
    <a:lvl7pPr marL="2743200" algn="l" defTabSz="914400" rtl="0" eaLnBrk="1" latinLnBrk="0" hangingPunct="1">
      <a:defRPr sz="1200" kern="1200">
        <a:solidFill>
          <a:srgbClr val="00509B"/>
        </a:solidFill>
        <a:latin typeface="Verdana" pitchFamily="34" charset="0"/>
        <a:ea typeface="黑体" pitchFamily="49" charset="-122"/>
        <a:cs typeface="+mn-cs"/>
      </a:defRPr>
    </a:lvl7pPr>
    <a:lvl8pPr marL="3200400" algn="l" defTabSz="914400" rtl="0" eaLnBrk="1" latinLnBrk="0" hangingPunct="1">
      <a:defRPr sz="1200" kern="1200">
        <a:solidFill>
          <a:srgbClr val="00509B"/>
        </a:solidFill>
        <a:latin typeface="Verdana" pitchFamily="34" charset="0"/>
        <a:ea typeface="黑体" pitchFamily="49" charset="-122"/>
        <a:cs typeface="+mn-cs"/>
      </a:defRPr>
    </a:lvl8pPr>
    <a:lvl9pPr marL="3657600" algn="l" defTabSz="914400" rtl="0" eaLnBrk="1" latinLnBrk="0" hangingPunct="1">
      <a:defRPr sz="1200" kern="1200">
        <a:solidFill>
          <a:srgbClr val="00509B"/>
        </a:solidFill>
        <a:latin typeface="Verdana" pitchFamily="34" charset="0"/>
        <a:ea typeface="黑体" pitchFamily="49" charset="-122"/>
        <a:cs typeface="+mn-cs"/>
      </a:defRPr>
    </a:lvl9pPr>
  </p:defaultTextStyle>
  <p:extLst>
    <p:ext uri="{EFAFB233-063F-42B5-8137-9DF3F51BA10A}">
      <p15:sldGuideLst xmlns:p15="http://schemas.microsoft.com/office/powerpoint/2012/main">
        <p15:guide id="1" orient="horz" pos="119">
          <p15:clr>
            <a:srgbClr val="A4A3A4"/>
          </p15:clr>
        </p15:guide>
        <p15:guide id="2" orient="horz" pos="1026">
          <p15:clr>
            <a:srgbClr val="A4A3A4"/>
          </p15:clr>
        </p15:guide>
        <p15:guide id="3" orient="horz" pos="4020">
          <p15:clr>
            <a:srgbClr val="A4A3A4"/>
          </p15:clr>
        </p15:guide>
        <p15:guide id="4" orient="horz" pos="4201">
          <p15:clr>
            <a:srgbClr val="A4A3A4"/>
          </p15:clr>
        </p15:guide>
        <p15:guide id="5" orient="horz" pos="2568">
          <p15:clr>
            <a:srgbClr val="A4A3A4"/>
          </p15:clr>
        </p15:guide>
        <p15:guide id="6" orient="horz" pos="1525">
          <p15:clr>
            <a:srgbClr val="A4A3A4"/>
          </p15:clr>
        </p15:guide>
        <p15:guide id="7" pos="158">
          <p15:clr>
            <a:srgbClr val="A4A3A4"/>
          </p15:clr>
        </p15:guide>
        <p15:guide id="8" pos="5647">
          <p15:clr>
            <a:srgbClr val="A4A3A4"/>
          </p15:clr>
        </p15:guide>
        <p15:guide id="9" pos="3379">
          <p15:clr>
            <a:srgbClr val="A4A3A4"/>
          </p15:clr>
        </p15:guide>
        <p15:guide id="10" pos="340">
          <p15:clr>
            <a:srgbClr val="A4A3A4"/>
          </p15:clr>
        </p15:guide>
        <p15:guide id="11" pos="3878">
          <p15:clr>
            <a:srgbClr val="A4A3A4"/>
          </p15:clr>
        </p15:guide>
      </p15:sldGuideLst>
    </p:ext>
    <p:ext uri="{2D200454-40CA-4A62-9FC3-DE9A4176ACB9}">
      <p15:notesGuideLst xmlns:p15="http://schemas.microsoft.com/office/powerpoint/2012/main">
        <p15:guide id="1" orient="horz" pos="31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88C9EC"/>
    <a:srgbClr val="0000FF"/>
    <a:srgbClr val="1E019B"/>
    <a:srgbClr val="0088CC"/>
    <a:srgbClr val="666666"/>
    <a:srgbClr val="FFFF96"/>
    <a:srgbClr val="CCCCCC"/>
    <a:srgbClr val="B3B3B3"/>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29" autoAdjust="0"/>
    <p:restoredTop sz="68743" autoAdjust="0"/>
  </p:normalViewPr>
  <p:slideViewPr>
    <p:cSldViewPr>
      <p:cViewPr varScale="1">
        <p:scale>
          <a:sx n="112" d="100"/>
          <a:sy n="112" d="100"/>
        </p:scale>
        <p:origin x="5736" y="96"/>
      </p:cViewPr>
      <p:guideLst>
        <p:guide orient="horz" pos="119"/>
        <p:guide orient="horz" pos="1026"/>
        <p:guide orient="horz" pos="4020"/>
        <p:guide orient="horz" pos="4201"/>
        <p:guide orient="horz" pos="2568"/>
        <p:guide orient="horz" pos="1525"/>
        <p:guide pos="158"/>
        <p:guide pos="5647"/>
        <p:guide pos="3379"/>
        <p:guide pos="340"/>
        <p:guide pos="387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9984"/>
    </p:cViewPr>
  </p:sorterViewPr>
  <p:notesViewPr>
    <p:cSldViewPr>
      <p:cViewPr varScale="1">
        <p:scale>
          <a:sx n="49" d="100"/>
          <a:sy n="49" d="100"/>
        </p:scale>
        <p:origin x="-3054" y="-96"/>
      </p:cViewPr>
      <p:guideLst>
        <p:guide orient="horz" pos="3110"/>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viewProps" Target="viewProps.xml"/><Relationship Id="rId8"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02" name="Rectangle 2"/>
          <p:cNvSpPr>
            <a:spLocks noGrp="1" noChangeArrowheads="1"/>
          </p:cNvSpPr>
          <p:nvPr>
            <p:ph type="hdr" sz="quarter"/>
          </p:nvPr>
        </p:nvSpPr>
        <p:spPr bwMode="auto">
          <a:xfrm>
            <a:off x="0" y="0"/>
            <a:ext cx="2946400" cy="493713"/>
          </a:xfrm>
          <a:prstGeom prst="rect">
            <a:avLst/>
          </a:prstGeom>
          <a:noFill/>
          <a:ln w="9525">
            <a:noFill/>
            <a:miter lim="800000"/>
            <a:headEnd/>
            <a:tailEnd/>
          </a:ln>
          <a:effectLst/>
        </p:spPr>
        <p:txBody>
          <a:bodyPr vert="horz" wrap="square" lIns="95262" tIns="47631" rIns="95262" bIns="47631" numCol="1" anchor="t" anchorCtr="0" compatLnSpc="1">
            <a:prstTxWarp prst="textNoShape">
              <a:avLst/>
            </a:prstTxWarp>
          </a:bodyPr>
          <a:lstStyle>
            <a:lvl1pPr algn="l" defTabSz="952500" eaLnBrk="1" hangingPunct="1">
              <a:buSzTx/>
              <a:buFontTx/>
              <a:buNone/>
              <a:defRPr sz="1300">
                <a:solidFill>
                  <a:schemeClr val="tx1"/>
                </a:solidFill>
                <a:latin typeface="Arial" charset="0"/>
                <a:ea typeface="宋体" pitchFamily="2" charset="-122"/>
              </a:defRPr>
            </a:lvl1pPr>
          </a:lstStyle>
          <a:p>
            <a:pPr>
              <a:defRPr/>
            </a:pPr>
            <a:endParaRPr lang="en-US" altLang="zh-CN"/>
          </a:p>
        </p:txBody>
      </p:sp>
      <p:sp>
        <p:nvSpPr>
          <p:cNvPr id="256003" name="Rectangle 3"/>
          <p:cNvSpPr>
            <a:spLocks noGrp="1" noChangeArrowheads="1"/>
          </p:cNvSpPr>
          <p:nvPr>
            <p:ph type="dt" sz="quarter" idx="1"/>
          </p:nvPr>
        </p:nvSpPr>
        <p:spPr bwMode="auto">
          <a:xfrm>
            <a:off x="3849688" y="0"/>
            <a:ext cx="2946400" cy="493713"/>
          </a:xfrm>
          <a:prstGeom prst="rect">
            <a:avLst/>
          </a:prstGeom>
          <a:noFill/>
          <a:ln w="9525">
            <a:noFill/>
            <a:miter lim="800000"/>
            <a:headEnd/>
            <a:tailEnd/>
          </a:ln>
          <a:effectLst/>
        </p:spPr>
        <p:txBody>
          <a:bodyPr vert="horz" wrap="square" lIns="95262" tIns="47631" rIns="95262" bIns="47631" numCol="1" anchor="t" anchorCtr="0" compatLnSpc="1">
            <a:prstTxWarp prst="textNoShape">
              <a:avLst/>
            </a:prstTxWarp>
          </a:bodyPr>
          <a:lstStyle>
            <a:lvl1pPr algn="r" defTabSz="952500" eaLnBrk="1" hangingPunct="1">
              <a:buSzTx/>
              <a:buFontTx/>
              <a:buNone/>
              <a:defRPr sz="1300">
                <a:solidFill>
                  <a:schemeClr val="tx1"/>
                </a:solidFill>
                <a:latin typeface="Arial" charset="0"/>
                <a:ea typeface="宋体" pitchFamily="2" charset="-122"/>
              </a:defRPr>
            </a:lvl1pPr>
          </a:lstStyle>
          <a:p>
            <a:pPr>
              <a:defRPr/>
            </a:pPr>
            <a:endParaRPr lang="en-US" altLang="zh-CN"/>
          </a:p>
        </p:txBody>
      </p:sp>
      <p:sp>
        <p:nvSpPr>
          <p:cNvPr id="256004" name="Rectangle 4"/>
          <p:cNvSpPr>
            <a:spLocks noGrp="1" noChangeArrowheads="1"/>
          </p:cNvSpPr>
          <p:nvPr>
            <p:ph type="ftr" sz="quarter" idx="2"/>
          </p:nvPr>
        </p:nvSpPr>
        <p:spPr bwMode="auto">
          <a:xfrm>
            <a:off x="0" y="9378950"/>
            <a:ext cx="2946400" cy="493713"/>
          </a:xfrm>
          <a:prstGeom prst="rect">
            <a:avLst/>
          </a:prstGeom>
          <a:noFill/>
          <a:ln w="9525">
            <a:noFill/>
            <a:miter lim="800000"/>
            <a:headEnd/>
            <a:tailEnd/>
          </a:ln>
          <a:effectLst/>
        </p:spPr>
        <p:txBody>
          <a:bodyPr vert="horz" wrap="square" lIns="95262" tIns="47631" rIns="95262" bIns="47631" numCol="1" anchor="b" anchorCtr="0" compatLnSpc="1">
            <a:prstTxWarp prst="textNoShape">
              <a:avLst/>
            </a:prstTxWarp>
          </a:bodyPr>
          <a:lstStyle>
            <a:lvl1pPr algn="l" defTabSz="952500" eaLnBrk="1" hangingPunct="1">
              <a:buSzTx/>
              <a:buFontTx/>
              <a:buNone/>
              <a:defRPr sz="1300">
                <a:solidFill>
                  <a:schemeClr val="tx1"/>
                </a:solidFill>
                <a:latin typeface="Arial" charset="0"/>
                <a:ea typeface="宋体" pitchFamily="2" charset="-122"/>
              </a:defRPr>
            </a:lvl1pPr>
          </a:lstStyle>
          <a:p>
            <a:pPr>
              <a:defRPr/>
            </a:pPr>
            <a:endParaRPr lang="en-US" altLang="zh-CN"/>
          </a:p>
        </p:txBody>
      </p:sp>
      <p:sp>
        <p:nvSpPr>
          <p:cNvPr id="256005" name="Rectangle 5"/>
          <p:cNvSpPr>
            <a:spLocks noGrp="1" noChangeArrowheads="1"/>
          </p:cNvSpPr>
          <p:nvPr>
            <p:ph type="sldNum" sz="quarter" idx="3"/>
          </p:nvPr>
        </p:nvSpPr>
        <p:spPr bwMode="auto">
          <a:xfrm>
            <a:off x="3849688" y="9378950"/>
            <a:ext cx="2946400" cy="493713"/>
          </a:xfrm>
          <a:prstGeom prst="rect">
            <a:avLst/>
          </a:prstGeom>
          <a:noFill/>
          <a:ln w="9525">
            <a:noFill/>
            <a:miter lim="800000"/>
            <a:headEnd/>
            <a:tailEnd/>
          </a:ln>
          <a:effectLst/>
        </p:spPr>
        <p:txBody>
          <a:bodyPr vert="horz" wrap="square" lIns="95262" tIns="47631" rIns="95262" bIns="47631" numCol="1" anchor="b" anchorCtr="0" compatLnSpc="1">
            <a:prstTxWarp prst="textNoShape">
              <a:avLst/>
            </a:prstTxWarp>
          </a:bodyPr>
          <a:lstStyle>
            <a:lvl1pPr algn="r" defTabSz="952500" eaLnBrk="1" hangingPunct="1">
              <a:buSzTx/>
              <a:buFontTx/>
              <a:buNone/>
              <a:defRPr sz="1300">
                <a:solidFill>
                  <a:schemeClr val="tx1"/>
                </a:solidFill>
                <a:latin typeface="Arial" charset="0"/>
                <a:ea typeface="宋体" pitchFamily="2" charset="-122"/>
              </a:defRPr>
            </a:lvl1pPr>
          </a:lstStyle>
          <a:p>
            <a:pPr>
              <a:defRPr/>
            </a:pPr>
            <a:fld id="{85B419AA-B4B1-488D-BBA5-B97407541D51}" type="slidenum">
              <a:rPr lang="en-US" altLang="zh-CN"/>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3714" name="Rectangle 2"/>
          <p:cNvSpPr>
            <a:spLocks noGrp="1" noChangeArrowheads="1"/>
          </p:cNvSpPr>
          <p:nvPr>
            <p:ph type="hdr" sz="quarter"/>
          </p:nvPr>
        </p:nvSpPr>
        <p:spPr bwMode="auto">
          <a:xfrm>
            <a:off x="0" y="0"/>
            <a:ext cx="2946400" cy="493713"/>
          </a:xfrm>
          <a:prstGeom prst="rect">
            <a:avLst/>
          </a:prstGeom>
          <a:noFill/>
          <a:ln w="9525">
            <a:noFill/>
            <a:miter lim="800000"/>
            <a:headEnd/>
            <a:tailEnd/>
          </a:ln>
          <a:effectLst/>
        </p:spPr>
        <p:txBody>
          <a:bodyPr vert="horz" wrap="square" lIns="95262" tIns="47631" rIns="95262" bIns="47631" numCol="1" anchor="t" anchorCtr="0" compatLnSpc="1">
            <a:prstTxWarp prst="textNoShape">
              <a:avLst/>
            </a:prstTxWarp>
          </a:bodyPr>
          <a:lstStyle>
            <a:lvl1pPr algn="l" defTabSz="952500" eaLnBrk="1" hangingPunct="1">
              <a:buSzTx/>
              <a:buFontTx/>
              <a:buNone/>
              <a:defRPr sz="1300">
                <a:solidFill>
                  <a:schemeClr val="tx1"/>
                </a:solidFill>
                <a:latin typeface="Arial" charset="0"/>
                <a:ea typeface="宋体" pitchFamily="2" charset="-122"/>
              </a:defRPr>
            </a:lvl1pPr>
          </a:lstStyle>
          <a:p>
            <a:pPr>
              <a:defRPr/>
            </a:pPr>
            <a:endParaRPr lang="en-US" altLang="zh-CN"/>
          </a:p>
        </p:txBody>
      </p:sp>
      <p:sp>
        <p:nvSpPr>
          <p:cNvPr id="243715" name="Rectangle 3"/>
          <p:cNvSpPr>
            <a:spLocks noGrp="1" noChangeArrowheads="1"/>
          </p:cNvSpPr>
          <p:nvPr>
            <p:ph type="dt" idx="1"/>
          </p:nvPr>
        </p:nvSpPr>
        <p:spPr bwMode="auto">
          <a:xfrm>
            <a:off x="3849688" y="0"/>
            <a:ext cx="2946400" cy="493713"/>
          </a:xfrm>
          <a:prstGeom prst="rect">
            <a:avLst/>
          </a:prstGeom>
          <a:noFill/>
          <a:ln w="9525">
            <a:noFill/>
            <a:miter lim="800000"/>
            <a:headEnd/>
            <a:tailEnd/>
          </a:ln>
          <a:effectLst/>
        </p:spPr>
        <p:txBody>
          <a:bodyPr vert="horz" wrap="square" lIns="95262" tIns="47631" rIns="95262" bIns="47631" numCol="1" anchor="t" anchorCtr="0" compatLnSpc="1">
            <a:prstTxWarp prst="textNoShape">
              <a:avLst/>
            </a:prstTxWarp>
          </a:bodyPr>
          <a:lstStyle>
            <a:lvl1pPr algn="r" defTabSz="952500" eaLnBrk="1" hangingPunct="1">
              <a:buSzTx/>
              <a:buFontTx/>
              <a:buNone/>
              <a:defRPr sz="1300">
                <a:solidFill>
                  <a:schemeClr val="tx1"/>
                </a:solidFill>
                <a:latin typeface="Arial" charset="0"/>
                <a:ea typeface="宋体" pitchFamily="2" charset="-122"/>
              </a:defRPr>
            </a:lvl1pPr>
          </a:lstStyle>
          <a:p>
            <a:pPr>
              <a:defRPr/>
            </a:pPr>
            <a:endParaRPr lang="en-US" altLang="zh-CN"/>
          </a:p>
        </p:txBody>
      </p:sp>
      <p:sp>
        <p:nvSpPr>
          <p:cNvPr id="69636" name="Rectangle 4"/>
          <p:cNvSpPr>
            <a:spLocks noGrp="1" noRot="1" noChangeAspect="1" noChangeArrowheads="1" noTextEdit="1"/>
          </p:cNvSpPr>
          <p:nvPr>
            <p:ph type="sldImg" idx="2"/>
          </p:nvPr>
        </p:nvSpPr>
        <p:spPr bwMode="auto">
          <a:xfrm>
            <a:off x="930275" y="741363"/>
            <a:ext cx="4937125" cy="3702050"/>
          </a:xfrm>
          <a:prstGeom prst="rect">
            <a:avLst/>
          </a:prstGeom>
          <a:noFill/>
          <a:ln w="9525">
            <a:solidFill>
              <a:srgbClr val="000000"/>
            </a:solidFill>
            <a:miter lim="800000"/>
            <a:headEnd/>
            <a:tailEnd/>
          </a:ln>
        </p:spPr>
      </p:sp>
      <p:sp>
        <p:nvSpPr>
          <p:cNvPr id="243717" name="Rectangle 5"/>
          <p:cNvSpPr>
            <a:spLocks noGrp="1" noChangeArrowheads="1"/>
          </p:cNvSpPr>
          <p:nvPr>
            <p:ph type="body" sz="quarter" idx="3"/>
          </p:nvPr>
        </p:nvSpPr>
        <p:spPr bwMode="auto">
          <a:xfrm>
            <a:off x="679450" y="4689475"/>
            <a:ext cx="5438775" cy="4443413"/>
          </a:xfrm>
          <a:prstGeom prst="rect">
            <a:avLst/>
          </a:prstGeom>
          <a:noFill/>
          <a:ln w="9525">
            <a:noFill/>
            <a:miter lim="800000"/>
            <a:headEnd/>
            <a:tailEnd/>
          </a:ln>
          <a:effectLst/>
        </p:spPr>
        <p:txBody>
          <a:bodyPr vert="horz" wrap="square" lIns="95262" tIns="47631" rIns="95262" bIns="47631"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43718" name="Rectangle 6"/>
          <p:cNvSpPr>
            <a:spLocks noGrp="1" noChangeArrowheads="1"/>
          </p:cNvSpPr>
          <p:nvPr>
            <p:ph type="ftr" sz="quarter" idx="4"/>
          </p:nvPr>
        </p:nvSpPr>
        <p:spPr bwMode="auto">
          <a:xfrm>
            <a:off x="0" y="9378950"/>
            <a:ext cx="2946400" cy="493713"/>
          </a:xfrm>
          <a:prstGeom prst="rect">
            <a:avLst/>
          </a:prstGeom>
          <a:noFill/>
          <a:ln w="9525">
            <a:noFill/>
            <a:miter lim="800000"/>
            <a:headEnd/>
            <a:tailEnd/>
          </a:ln>
          <a:effectLst/>
        </p:spPr>
        <p:txBody>
          <a:bodyPr vert="horz" wrap="square" lIns="95262" tIns="47631" rIns="95262" bIns="47631" numCol="1" anchor="b" anchorCtr="0" compatLnSpc="1">
            <a:prstTxWarp prst="textNoShape">
              <a:avLst/>
            </a:prstTxWarp>
          </a:bodyPr>
          <a:lstStyle>
            <a:lvl1pPr algn="l" defTabSz="952500" eaLnBrk="1" hangingPunct="1">
              <a:buSzTx/>
              <a:buFontTx/>
              <a:buNone/>
              <a:defRPr sz="1300">
                <a:solidFill>
                  <a:schemeClr val="tx1"/>
                </a:solidFill>
                <a:latin typeface="Arial" charset="0"/>
                <a:ea typeface="宋体" pitchFamily="2" charset="-122"/>
              </a:defRPr>
            </a:lvl1pPr>
          </a:lstStyle>
          <a:p>
            <a:pPr>
              <a:defRPr/>
            </a:pPr>
            <a:endParaRPr lang="en-US" altLang="zh-CN"/>
          </a:p>
        </p:txBody>
      </p:sp>
      <p:sp>
        <p:nvSpPr>
          <p:cNvPr id="243719" name="Rectangle 7"/>
          <p:cNvSpPr>
            <a:spLocks noGrp="1" noChangeArrowheads="1"/>
          </p:cNvSpPr>
          <p:nvPr>
            <p:ph type="sldNum" sz="quarter" idx="5"/>
          </p:nvPr>
        </p:nvSpPr>
        <p:spPr bwMode="auto">
          <a:xfrm>
            <a:off x="3849688" y="9378950"/>
            <a:ext cx="2946400" cy="493713"/>
          </a:xfrm>
          <a:prstGeom prst="rect">
            <a:avLst/>
          </a:prstGeom>
          <a:noFill/>
          <a:ln w="9525">
            <a:noFill/>
            <a:miter lim="800000"/>
            <a:headEnd/>
            <a:tailEnd/>
          </a:ln>
          <a:effectLst/>
        </p:spPr>
        <p:txBody>
          <a:bodyPr vert="horz" wrap="square" lIns="95262" tIns="47631" rIns="95262" bIns="47631" numCol="1" anchor="b" anchorCtr="0" compatLnSpc="1">
            <a:prstTxWarp prst="textNoShape">
              <a:avLst/>
            </a:prstTxWarp>
          </a:bodyPr>
          <a:lstStyle>
            <a:lvl1pPr algn="r" defTabSz="952500" eaLnBrk="1" hangingPunct="1">
              <a:buSzTx/>
              <a:buFontTx/>
              <a:buNone/>
              <a:defRPr sz="1300">
                <a:solidFill>
                  <a:schemeClr val="tx1"/>
                </a:solidFill>
                <a:latin typeface="Arial" charset="0"/>
                <a:ea typeface="宋体" pitchFamily="2" charset="-122"/>
              </a:defRPr>
            </a:lvl1pPr>
          </a:lstStyle>
          <a:p>
            <a:pPr>
              <a:defRPr/>
            </a:pPr>
            <a:fld id="{E842D3D8-0873-4587-9B40-EC4534164D9F}"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A569546A-DE06-4B5B-A8A1-7167F8D2BCFC}" type="slidenum">
              <a:rPr lang="en-US" altLang="zh-CN" smtClean="0"/>
              <a:pPr/>
              <a:t>1</a:t>
            </a:fld>
            <a:endParaRPr lang="en-US" altLang="zh-CN"/>
          </a:p>
        </p:txBody>
      </p:sp>
      <p:sp>
        <p:nvSpPr>
          <p:cNvPr id="70659" name="Rectangle 2"/>
          <p:cNvSpPr>
            <a:spLocks noGrp="1" noRot="1" noChangeAspect="1" noChangeArrowheads="1" noTextEdit="1"/>
          </p:cNvSpPr>
          <p:nvPr>
            <p:ph type="sldImg"/>
          </p:nvPr>
        </p:nvSpPr>
        <p:spPr>
          <a:xfrm>
            <a:off x="931863" y="741363"/>
            <a:ext cx="4935537" cy="3702050"/>
          </a:xfrm>
          <a:ln/>
        </p:spPr>
      </p:sp>
      <p:sp>
        <p:nvSpPr>
          <p:cNvPr id="70660" name="Rectangle 3"/>
          <p:cNvSpPr>
            <a:spLocks noGrp="1" noChangeArrowheads="1"/>
          </p:cNvSpPr>
          <p:nvPr>
            <p:ph type="body" idx="1"/>
          </p:nvPr>
        </p:nvSpPr>
        <p:spPr>
          <a:noFill/>
          <a:ln/>
        </p:spPr>
        <p:txBody>
          <a:bodyPr/>
          <a:lstStyle/>
          <a:p>
            <a:pPr eaLnBrk="1" hangingPunct="1"/>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10</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11</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12</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13</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14</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15</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16</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17</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18</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19</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2</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20</a:t>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21</a:t>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22</a:t>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23</a:t>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24</a:t>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25</a:t>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26</a:t>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27</a:t>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28</a:t>
            </a:fld>
            <a:endParaRPr lang="en-US" altLang="zh-CN"/>
          </a:p>
        </p:txBody>
      </p:sp>
    </p:spTree>
    <p:extLst>
      <p:ext uri="{BB962C8B-B14F-4D97-AF65-F5344CB8AC3E}">
        <p14:creationId xmlns:p14="http://schemas.microsoft.com/office/powerpoint/2010/main" val="2452345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29</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7500" lnSpcReduction="20000"/>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3</a:t>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30</a:t>
            </a:fld>
            <a:endParaRPr lang="en-US" altLang="zh-CN"/>
          </a:p>
        </p:txBody>
      </p:sp>
    </p:spTree>
    <p:extLst>
      <p:ext uri="{BB962C8B-B14F-4D97-AF65-F5344CB8AC3E}">
        <p14:creationId xmlns:p14="http://schemas.microsoft.com/office/powerpoint/2010/main" val="29818592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31</a:t>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32</a:t>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33</a:t>
            </a:fld>
            <a:endParaRPr lang="en-US" altLang="zh-CN"/>
          </a:p>
        </p:txBody>
      </p:sp>
    </p:spTree>
    <p:extLst>
      <p:ext uri="{BB962C8B-B14F-4D97-AF65-F5344CB8AC3E}">
        <p14:creationId xmlns:p14="http://schemas.microsoft.com/office/powerpoint/2010/main" val="25151859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34</a:t>
            </a:fld>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35</a:t>
            </a:fld>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36</a:t>
            </a:fld>
            <a:endParaRPr lang="en-US"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37</a:t>
            </a:fld>
            <a:endParaRPr lang="en-US"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38</a:t>
            </a:fld>
            <a:endParaRPr lang="en-US"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39</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4</a:t>
            </a:fld>
            <a:endParaRPr lang="en-US"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40</a:t>
            </a:fld>
            <a:endParaRPr lang="en-US"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41</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5</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6</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7</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8</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eaLnBrk="1" hangingPunct="1">
              <a:lnSpc>
                <a:spcPct val="115000"/>
              </a:lnSpc>
            </a:pPr>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9</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4" name="Rectangle 15"/>
          <p:cNvSpPr>
            <a:spLocks noChangeArrowheads="1"/>
          </p:cNvSpPr>
          <p:nvPr/>
        </p:nvSpPr>
        <p:spPr bwMode="auto">
          <a:xfrm>
            <a:off x="0" y="5734050"/>
            <a:ext cx="8893175" cy="792163"/>
          </a:xfrm>
          <a:prstGeom prst="rect">
            <a:avLst/>
          </a:prstGeom>
          <a:solidFill>
            <a:srgbClr val="00509B"/>
          </a:solidFill>
          <a:ln w="9525">
            <a:noFill/>
            <a:miter lim="800000"/>
            <a:headEnd/>
            <a:tailEnd/>
          </a:ln>
          <a:effectLst/>
        </p:spPr>
        <p:txBody>
          <a:bodyPr wrap="none" anchor="ctr"/>
          <a:lstStyle/>
          <a:p>
            <a:pPr>
              <a:defRPr/>
            </a:pPr>
            <a:endParaRPr lang="zh-CN" altLang="en-US">
              <a:ea typeface="黑体" pitchFamily="2" charset="-122"/>
            </a:endParaRPr>
          </a:p>
        </p:txBody>
      </p:sp>
      <p:sp>
        <p:nvSpPr>
          <p:cNvPr id="5" name="Rectangle 16"/>
          <p:cNvSpPr>
            <a:spLocks noChangeArrowheads="1"/>
          </p:cNvSpPr>
          <p:nvPr/>
        </p:nvSpPr>
        <p:spPr bwMode="auto">
          <a:xfrm>
            <a:off x="214282" y="5857892"/>
            <a:ext cx="3647152" cy="553998"/>
          </a:xfrm>
          <a:prstGeom prst="rect">
            <a:avLst/>
          </a:prstGeom>
          <a:noFill/>
          <a:ln w="9525">
            <a:noFill/>
            <a:miter lim="800000"/>
            <a:headEnd/>
            <a:tailEnd/>
          </a:ln>
          <a:effectLst/>
        </p:spPr>
        <p:txBody>
          <a:bodyPr wrap="none">
            <a:spAutoFit/>
          </a:bodyPr>
          <a:lstStyle/>
          <a:p>
            <a:pPr algn="l" eaLnBrk="1" hangingPunct="1">
              <a:buSzTx/>
              <a:buFontTx/>
              <a:buNone/>
              <a:defRPr/>
            </a:pPr>
            <a:r>
              <a:rPr lang="zh-CN" altLang="en-US" sz="3000" dirty="0">
                <a:solidFill>
                  <a:schemeClr val="bg1"/>
                </a:solidFill>
                <a:latin typeface="黑体" pitchFamily="49" charset="-122"/>
                <a:ea typeface="黑体" pitchFamily="49" charset="-122"/>
              </a:rPr>
              <a:t>东北大学秦皇岛分校</a:t>
            </a:r>
            <a:endParaRPr lang="en-US" altLang="zh-CN" sz="3000" dirty="0">
              <a:solidFill>
                <a:schemeClr val="bg1"/>
              </a:solidFill>
              <a:latin typeface="黑体" pitchFamily="49" charset="-122"/>
              <a:ea typeface="黑体" pitchFamily="49" charset="-122"/>
            </a:endParaRPr>
          </a:p>
        </p:txBody>
      </p:sp>
      <p:sp>
        <p:nvSpPr>
          <p:cNvPr id="18434" name="Rectangle 2"/>
          <p:cNvSpPr>
            <a:spLocks noGrp="1" noChangeArrowheads="1"/>
          </p:cNvSpPr>
          <p:nvPr>
            <p:ph type="ctrTitle"/>
          </p:nvPr>
        </p:nvSpPr>
        <p:spPr>
          <a:xfrm>
            <a:off x="539750" y="692150"/>
            <a:ext cx="6550025" cy="1944688"/>
          </a:xfrm>
        </p:spPr>
        <p:txBody>
          <a:bodyPr/>
          <a:lstStyle>
            <a:lvl1pPr>
              <a:defRPr sz="4000"/>
            </a:lvl1pPr>
          </a:lstStyle>
          <a:p>
            <a:r>
              <a:rPr lang="en-US" altLang="zh-CN"/>
              <a:t>Click to edit Master title style</a:t>
            </a:r>
          </a:p>
        </p:txBody>
      </p:sp>
      <p:sp>
        <p:nvSpPr>
          <p:cNvPr id="10" name="Rectangle 6"/>
          <p:cNvSpPr>
            <a:spLocks noGrp="1" noChangeArrowheads="1"/>
          </p:cNvSpPr>
          <p:nvPr>
            <p:ph type="sldNum" sz="quarter" idx="12"/>
          </p:nvPr>
        </p:nvSpPr>
        <p:spPr>
          <a:xfrm>
            <a:off x="6572264" y="5857892"/>
            <a:ext cx="2133600" cy="476250"/>
          </a:xfrm>
        </p:spPr>
        <p:txBody>
          <a:bodyPr/>
          <a:lstStyle>
            <a:lvl1pPr>
              <a:defRPr sz="2800">
                <a:solidFill>
                  <a:schemeClr val="bg1"/>
                </a:solidFill>
                <a:latin typeface="+mn-ea"/>
                <a:ea typeface="+mn-ea"/>
              </a:defRPr>
            </a:lvl1pPr>
          </a:lstStyle>
          <a:p>
            <a:pPr>
              <a:defRPr/>
            </a:pPr>
            <a:r>
              <a:rPr lang="en-US" altLang="zh-CN" dirty="0"/>
              <a:t>2021</a:t>
            </a:r>
            <a:r>
              <a:rPr lang="zh-CN" altLang="en-US" dirty="0"/>
              <a:t>年</a:t>
            </a:r>
            <a:r>
              <a:rPr lang="en-US" altLang="zh-CN" dirty="0"/>
              <a:t>4</a:t>
            </a:r>
            <a:r>
              <a:rPr lang="zh-CN" altLang="en-US" dirty="0"/>
              <a:t>月</a:t>
            </a:r>
            <a:endParaRPr lang="en-US" altLang="zh-CN" dirty="0"/>
          </a:p>
        </p:txBody>
      </p:sp>
    </p:spTree>
  </p:cSld>
  <p:clrMapOvr>
    <a:masterClrMapping/>
  </p:clrMapOvr>
  <p:transition advClick="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52A32D22-C567-4FF3-A095-DBC7D263989C}" type="slidenum">
              <a:rPr lang="en-US" altLang="zh-CN"/>
              <a:pPr>
                <a:defRPr/>
              </a:pPr>
              <a:t>‹#›</a:t>
            </a:fld>
            <a:endParaRPr lang="en-US" altLang="zh-CN"/>
          </a:p>
        </p:txBody>
      </p:sp>
    </p:spTree>
  </p:cSld>
  <p:clrMapOvr>
    <a:masterClrMapping/>
  </p:clrMapOvr>
  <p:transition advClick="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5541963" y="274638"/>
            <a:ext cx="1693862" cy="50990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4932363" cy="50990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92F98317-6EAE-4CA2-8216-78C8AE9BF336}" type="slidenum">
              <a:rPr lang="en-US" altLang="zh-CN"/>
              <a:pPr>
                <a:defRPr/>
              </a:pPr>
              <a:t>‹#›</a:t>
            </a:fld>
            <a:endParaRPr lang="en-US" altLang="zh-CN"/>
          </a:p>
        </p:txBody>
      </p:sp>
    </p:spTree>
  </p:cSld>
  <p:clrMapOvr>
    <a:masterClrMapping/>
  </p:clrMapOvr>
  <p:transition advClick="0"/>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6778625"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3313113" cy="37734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3922713" y="1600200"/>
            <a:ext cx="3313112" cy="37734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5DCC0504-07A7-48FC-9A13-53C710C7AFF8}" type="slidenum">
              <a:rPr lang="en-US" altLang="zh-CN"/>
              <a:pPr>
                <a:defRPr/>
              </a:pPr>
              <a:t>‹#›</a:t>
            </a:fld>
            <a:endParaRPr lang="en-US" altLang="zh-CN"/>
          </a:p>
        </p:txBody>
      </p:sp>
    </p:spTree>
  </p:cSld>
  <p:clrMapOvr>
    <a:masterClrMapping/>
  </p:clrMapOvr>
  <p:transition advClick="0"/>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6778625" cy="1143000"/>
          </a:xfrm>
        </p:spPr>
        <p:txBody>
          <a:bodyPr/>
          <a:lstStyle/>
          <a:p>
            <a:r>
              <a:rPr lang="zh-CN" altLang="en-US"/>
              <a:t>单击此处编辑母版标题样式</a:t>
            </a:r>
          </a:p>
        </p:txBody>
      </p:sp>
      <p:sp>
        <p:nvSpPr>
          <p:cNvPr id="3" name="图表占位符 2"/>
          <p:cNvSpPr>
            <a:spLocks noGrp="1"/>
          </p:cNvSpPr>
          <p:nvPr>
            <p:ph type="chart" idx="1"/>
          </p:nvPr>
        </p:nvSpPr>
        <p:spPr>
          <a:xfrm>
            <a:off x="457200" y="1600200"/>
            <a:ext cx="6778625" cy="3773488"/>
          </a:xfrm>
        </p:spPr>
        <p:txBody>
          <a:bodyPr/>
          <a:lstStyle/>
          <a:p>
            <a:pPr lvl="0"/>
            <a:endParaRPr lang="zh-CN" altLang="en-US" noProof="0"/>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39EF09AE-2076-4F86-A474-A6B87E2873AD}" type="slidenum">
              <a:rPr lang="en-US" altLang="zh-CN"/>
              <a:pPr>
                <a:defRPr/>
              </a:pPr>
              <a:t>‹#›</a:t>
            </a:fld>
            <a:endParaRPr lang="en-US" altLang="zh-CN"/>
          </a:p>
        </p:txBody>
      </p:sp>
    </p:spTree>
  </p:cSld>
  <p:clrMapOvr>
    <a:masterClrMapping/>
  </p:clrMapOvr>
  <p:transition advClick="0"/>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730F4917-4D25-4F74-A768-2FAEAC1695FE}" type="slidenum">
              <a:rPr lang="en-US" altLang="zh-CN"/>
              <a:pPr>
                <a:defRPr/>
              </a:pPr>
              <a:t>‹#›</a:t>
            </a:fld>
            <a:endParaRPr lang="en-US" altLang="zh-CN"/>
          </a:p>
        </p:txBody>
      </p:sp>
    </p:spTree>
  </p:cSld>
  <p:clrMapOvr>
    <a:masterClrMapping/>
  </p:clrMapOvr>
  <p:transition advClick="0"/>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0E815C98-E6BA-4882-A80D-E21B5BB8C7B3}" type="slidenum">
              <a:rPr lang="en-US" altLang="zh-CN"/>
              <a:pPr>
                <a:defRPr/>
              </a:pPr>
              <a:t>‹#›</a:t>
            </a:fld>
            <a:endParaRPr lang="en-US" altLang="zh-CN"/>
          </a:p>
        </p:txBody>
      </p:sp>
    </p:spTree>
  </p:cSld>
  <p:clrMapOvr>
    <a:masterClrMapping/>
  </p:clrMapOvr>
  <p:transition advClick="0"/>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1853B8CE-A892-4AB5-B00D-163B1F22F6BD}" type="slidenum">
              <a:rPr lang="en-US" altLang="zh-CN"/>
              <a:pPr>
                <a:defRPr/>
              </a:pPr>
              <a:t>‹#›</a:t>
            </a:fld>
            <a:endParaRPr lang="en-US" altLang="zh-CN"/>
          </a:p>
        </p:txBody>
      </p:sp>
    </p:spTree>
  </p:cSld>
  <p:clrMapOvr>
    <a:masterClrMapping/>
  </p:clrMapOvr>
  <p:transition advClick="0"/>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385763" y="2276475"/>
            <a:ext cx="3348037" cy="23764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3886200" y="2276475"/>
            <a:ext cx="3349625" cy="23764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BEA1C65C-72F9-4324-9DF0-9EF80FB02F97}" type="slidenum">
              <a:rPr lang="en-US" altLang="zh-CN"/>
              <a:pPr>
                <a:defRPr/>
              </a:pPr>
              <a:t>‹#›</a:t>
            </a:fld>
            <a:endParaRPr lang="en-US" altLang="zh-CN"/>
          </a:p>
        </p:txBody>
      </p:sp>
    </p:spTree>
  </p:cSld>
  <p:clrMapOvr>
    <a:masterClrMapping/>
  </p:clrMapOvr>
  <p:transition advClick="0"/>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51C23E78-EE1E-4CC1-BF48-49EE5B2D3341}" type="slidenum">
              <a:rPr lang="en-US" altLang="zh-CN"/>
              <a:pPr>
                <a:defRPr/>
              </a:pPr>
              <a:t>‹#›</a:t>
            </a:fld>
            <a:endParaRPr lang="en-US" altLang="zh-CN"/>
          </a:p>
        </p:txBody>
      </p:sp>
    </p:spTree>
  </p:cSld>
  <p:clrMapOvr>
    <a:masterClrMapping/>
  </p:clrMapOvr>
  <p:transition advClick="0"/>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7C2D4DDE-5FF8-4335-B183-C1562BB83855}" type="slidenum">
              <a:rPr lang="en-US" altLang="zh-CN"/>
              <a:pPr>
                <a:defRPr/>
              </a:pPr>
              <a:t>‹#›</a:t>
            </a:fld>
            <a:endParaRPr lang="en-US" altLang="zh-CN"/>
          </a:p>
        </p:txBody>
      </p:sp>
    </p:spTree>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dirty="0"/>
          </a:p>
        </p:txBody>
      </p:sp>
      <p:sp>
        <p:nvSpPr>
          <p:cNvPr id="6" name="Rectangle 6"/>
          <p:cNvSpPr>
            <a:spLocks noGrp="1" noChangeArrowheads="1"/>
          </p:cNvSpPr>
          <p:nvPr>
            <p:ph type="sldNum" sz="quarter" idx="12"/>
          </p:nvPr>
        </p:nvSpPr>
        <p:spPr/>
        <p:txBody>
          <a:bodyPr/>
          <a:lstStyle>
            <a:lvl1pPr>
              <a:defRPr/>
            </a:lvl1pPr>
          </a:lstStyle>
          <a:p>
            <a:pPr>
              <a:defRPr/>
            </a:pPr>
            <a:fld id="{95717FEE-7475-403A-9526-CE31D8FF4F45}" type="slidenum">
              <a:rPr lang="en-US" altLang="zh-CN"/>
              <a:pPr>
                <a:defRPr/>
              </a:pPr>
              <a:t>‹#›</a:t>
            </a:fld>
            <a:endParaRPr lang="en-US" altLang="zh-CN"/>
          </a:p>
        </p:txBody>
      </p:sp>
    </p:spTree>
  </p:cSld>
  <p:clrMapOvr>
    <a:masterClrMapping/>
  </p:clrMapOvr>
  <p:transition advClick="0"/>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F3ADE717-0EBA-464E-9E37-C670B845340C}" type="slidenum">
              <a:rPr lang="en-US" altLang="zh-CN"/>
              <a:pPr>
                <a:defRPr/>
              </a:pPr>
              <a:t>‹#›</a:t>
            </a:fld>
            <a:endParaRPr lang="en-US" altLang="zh-CN"/>
          </a:p>
        </p:txBody>
      </p:sp>
    </p:spTree>
  </p:cSld>
  <p:clrMapOvr>
    <a:masterClrMapping/>
  </p:clrMapOvr>
  <p:transition advClick="0"/>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4C4B4F85-831D-4696-82F7-809B248686FE}" type="slidenum">
              <a:rPr lang="en-US" altLang="zh-CN"/>
              <a:pPr>
                <a:defRPr/>
              </a:pPr>
              <a:t>‹#›</a:t>
            </a:fld>
            <a:endParaRPr lang="en-US" altLang="zh-CN"/>
          </a:p>
        </p:txBody>
      </p:sp>
    </p:spTree>
  </p:cSld>
  <p:clrMapOvr>
    <a:masterClrMapping/>
  </p:clrMapOvr>
  <p:transition advClick="0"/>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ACAC3825-9DAC-451C-9A25-423073B81232}" type="slidenum">
              <a:rPr lang="en-US" altLang="zh-CN"/>
              <a:pPr>
                <a:defRPr/>
              </a:pPr>
              <a:t>‹#›</a:t>
            </a:fld>
            <a:endParaRPr lang="en-US" altLang="zh-CN"/>
          </a:p>
        </p:txBody>
      </p:sp>
    </p:spTree>
  </p:cSld>
  <p:clrMapOvr>
    <a:masterClrMapping/>
  </p:clrMapOvr>
  <p:transition advClick="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0A4A4D30-DD82-44D0-87DB-B7D354252DD5}" type="slidenum">
              <a:rPr lang="en-US" altLang="zh-CN"/>
              <a:pPr>
                <a:defRPr/>
              </a:pPr>
              <a:t>‹#›</a:t>
            </a:fld>
            <a:endParaRPr lang="en-US" altLang="zh-CN"/>
          </a:p>
        </p:txBody>
      </p:sp>
    </p:spTree>
  </p:cSld>
  <p:clrMapOvr>
    <a:masterClrMapping/>
  </p:clrMapOvr>
  <p:transition advClick="0"/>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11938" y="274638"/>
            <a:ext cx="2074862" cy="43783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85763" y="274638"/>
            <a:ext cx="6073775" cy="43783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8214E7A5-9A1E-4841-A74D-EE4D83FCAFD7}" type="slidenum">
              <a:rPr lang="en-US" altLang="zh-CN"/>
              <a:pPr>
                <a:defRPr/>
              </a:pPr>
              <a:t>‹#›</a:t>
            </a:fld>
            <a:endParaRPr lang="en-US" altLang="zh-CN"/>
          </a:p>
        </p:txBody>
      </p:sp>
    </p:spTree>
  </p:cSld>
  <p:clrMapOvr>
    <a:masterClrMapping/>
  </p:clrMapOvr>
  <p:transition advClick="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15"/>
          <p:cNvSpPr>
            <a:spLocks noChangeArrowheads="1"/>
          </p:cNvSpPr>
          <p:nvPr/>
        </p:nvSpPr>
        <p:spPr bwMode="auto">
          <a:xfrm>
            <a:off x="0" y="5734050"/>
            <a:ext cx="8893175" cy="792163"/>
          </a:xfrm>
          <a:prstGeom prst="rect">
            <a:avLst/>
          </a:prstGeom>
          <a:solidFill>
            <a:srgbClr val="00509B"/>
          </a:solidFill>
          <a:ln w="9525">
            <a:noFill/>
            <a:miter lim="800000"/>
            <a:headEnd/>
            <a:tailEnd/>
          </a:ln>
          <a:effectLst/>
        </p:spPr>
        <p:txBody>
          <a:bodyPr wrap="none" anchor="ctr"/>
          <a:lstStyle/>
          <a:p>
            <a:pPr>
              <a:defRPr/>
            </a:pPr>
            <a:endParaRPr lang="zh-CN" altLang="en-US">
              <a:ea typeface="黑体" pitchFamily="2" charset="-122"/>
            </a:endParaRPr>
          </a:p>
        </p:txBody>
      </p:sp>
      <p:sp>
        <p:nvSpPr>
          <p:cNvPr id="5" name="Rectangle 16"/>
          <p:cNvSpPr>
            <a:spLocks noChangeArrowheads="1"/>
          </p:cNvSpPr>
          <p:nvPr/>
        </p:nvSpPr>
        <p:spPr bwMode="auto">
          <a:xfrm>
            <a:off x="468313" y="6092825"/>
            <a:ext cx="898525" cy="244475"/>
          </a:xfrm>
          <a:prstGeom prst="rect">
            <a:avLst/>
          </a:prstGeom>
          <a:noFill/>
          <a:ln w="9525">
            <a:noFill/>
            <a:miter lim="800000"/>
            <a:headEnd/>
            <a:tailEnd/>
          </a:ln>
          <a:effectLst/>
        </p:spPr>
        <p:txBody>
          <a:bodyPr wrap="none">
            <a:spAutoFit/>
          </a:bodyPr>
          <a:lstStyle/>
          <a:p>
            <a:pPr algn="l">
              <a:defRPr/>
            </a:pPr>
            <a:r>
              <a:rPr lang="en-US" altLang="zh-CN" sz="1000">
                <a:solidFill>
                  <a:srgbClr val="FFFFFF"/>
                </a:solidFill>
                <a:latin typeface="Frutiger LT 55 Roman" pitchFamily="34" charset="0"/>
                <a:ea typeface="宋体" pitchFamily="2" charset="-122"/>
              </a:rPr>
              <a:t>3 Sept. 2008</a:t>
            </a:r>
          </a:p>
        </p:txBody>
      </p:sp>
      <p:sp>
        <p:nvSpPr>
          <p:cNvPr id="6" name="Text Box 17"/>
          <p:cNvSpPr txBox="1">
            <a:spLocks noChangeArrowheads="1"/>
          </p:cNvSpPr>
          <p:nvPr/>
        </p:nvSpPr>
        <p:spPr bwMode="auto">
          <a:xfrm>
            <a:off x="468313" y="6237288"/>
            <a:ext cx="2878137" cy="244475"/>
          </a:xfrm>
          <a:prstGeom prst="rect">
            <a:avLst/>
          </a:prstGeom>
          <a:noFill/>
          <a:ln w="9525">
            <a:noFill/>
            <a:miter lim="800000"/>
            <a:headEnd/>
            <a:tailEnd/>
          </a:ln>
          <a:effectLst/>
        </p:spPr>
        <p:txBody>
          <a:bodyPr>
            <a:spAutoFit/>
          </a:bodyPr>
          <a:lstStyle/>
          <a:p>
            <a:pPr algn="l" defTabSz="904875">
              <a:defRPr/>
            </a:pPr>
            <a:r>
              <a:rPr lang="en-US" altLang="zh-CN" sz="1000">
                <a:solidFill>
                  <a:srgbClr val="FFFFFF"/>
                </a:solidFill>
                <a:latin typeface="Frutiger LT 55 Roman" pitchFamily="34" charset="0"/>
                <a:ea typeface="宋体" pitchFamily="2" charset="-122"/>
              </a:rPr>
              <a:t>© NEUSOFT SECRET</a:t>
            </a:r>
          </a:p>
        </p:txBody>
      </p:sp>
      <p:pic>
        <p:nvPicPr>
          <p:cNvPr id="7" name="Picture 19" descr="b-2"/>
          <p:cNvPicPr>
            <a:picLocks noChangeAspect="1" noChangeArrowheads="1"/>
          </p:cNvPicPr>
          <p:nvPr/>
        </p:nvPicPr>
        <p:blipFill>
          <a:blip r:embed="rId2" cstate="print"/>
          <a:srcRect t="14706" r="3656" b="11111"/>
          <a:stretch>
            <a:fillRect/>
          </a:stretch>
        </p:blipFill>
        <p:spPr bwMode="auto">
          <a:xfrm>
            <a:off x="7164388" y="5992813"/>
            <a:ext cx="1223962" cy="244475"/>
          </a:xfrm>
          <a:prstGeom prst="rect">
            <a:avLst/>
          </a:prstGeom>
          <a:noFill/>
          <a:ln w="9525">
            <a:noFill/>
            <a:miter lim="800000"/>
            <a:headEnd/>
            <a:tailEnd/>
          </a:ln>
        </p:spPr>
      </p:pic>
      <p:sp>
        <p:nvSpPr>
          <p:cNvPr id="18434" name="Rectangle 2"/>
          <p:cNvSpPr>
            <a:spLocks noGrp="1" noChangeArrowheads="1"/>
          </p:cNvSpPr>
          <p:nvPr>
            <p:ph type="ctrTitle"/>
          </p:nvPr>
        </p:nvSpPr>
        <p:spPr>
          <a:xfrm>
            <a:off x="539750" y="692150"/>
            <a:ext cx="6550025" cy="1944688"/>
          </a:xfrm>
        </p:spPr>
        <p:txBody>
          <a:bodyPr/>
          <a:lstStyle>
            <a:lvl1pPr>
              <a:defRPr sz="4000"/>
            </a:lvl1pPr>
          </a:lstStyle>
          <a:p>
            <a:r>
              <a:rPr lang="en-US" altLang="zh-CN"/>
              <a:t>Click to edit Master title style</a:t>
            </a:r>
          </a:p>
        </p:txBody>
      </p:sp>
      <p:sp>
        <p:nvSpPr>
          <p:cNvPr id="18435" name="Rectangle 3"/>
          <p:cNvSpPr>
            <a:spLocks noGrp="1" noChangeArrowheads="1"/>
          </p:cNvSpPr>
          <p:nvPr>
            <p:ph type="subTitle" idx="1"/>
          </p:nvPr>
        </p:nvSpPr>
        <p:spPr>
          <a:xfrm>
            <a:off x="539750" y="4365625"/>
            <a:ext cx="6551613" cy="1368425"/>
          </a:xfrm>
        </p:spPr>
        <p:txBody>
          <a:bodyPr/>
          <a:lstStyle>
            <a:lvl1pPr marL="0" indent="0">
              <a:buFontTx/>
              <a:buNone/>
              <a:defRPr/>
            </a:lvl1pPr>
          </a:lstStyle>
          <a:p>
            <a:r>
              <a:rPr lang="en-US" altLang="zh-CN"/>
              <a:t>Click to edit Master subtitle style</a:t>
            </a:r>
          </a:p>
        </p:txBody>
      </p:sp>
      <p:sp>
        <p:nvSpPr>
          <p:cNvPr id="8" name="Rectangle 4"/>
          <p:cNvSpPr>
            <a:spLocks noGrp="1" noChangeArrowheads="1"/>
          </p:cNvSpPr>
          <p:nvPr>
            <p:ph type="dt" sz="half" idx="10"/>
          </p:nvPr>
        </p:nvSpPr>
        <p:spPr/>
        <p:txBody>
          <a:bodyPr/>
          <a:lstStyle>
            <a:lvl1pPr>
              <a:defRPr/>
            </a:lvl1pPr>
          </a:lstStyle>
          <a:p>
            <a:pPr>
              <a:defRPr/>
            </a:pPr>
            <a:endParaRPr lang="en-US" altLang="zh-CN"/>
          </a:p>
        </p:txBody>
      </p:sp>
      <p:sp>
        <p:nvSpPr>
          <p:cNvPr id="9" name="Rectangle 5"/>
          <p:cNvSpPr>
            <a:spLocks noGrp="1" noChangeArrowheads="1"/>
          </p:cNvSpPr>
          <p:nvPr>
            <p:ph type="ftr" sz="quarter" idx="11"/>
          </p:nvPr>
        </p:nvSpPr>
        <p:spPr/>
        <p:txBody>
          <a:bodyPr/>
          <a:lstStyle>
            <a:lvl1pPr>
              <a:defRPr/>
            </a:lvl1pPr>
          </a:lstStyle>
          <a:p>
            <a:pPr>
              <a:defRPr/>
            </a:pPr>
            <a:endParaRPr lang="en-US" altLang="zh-CN"/>
          </a:p>
        </p:txBody>
      </p:sp>
      <p:sp>
        <p:nvSpPr>
          <p:cNvPr id="10" name="Rectangle 6"/>
          <p:cNvSpPr>
            <a:spLocks noGrp="1" noChangeArrowheads="1"/>
          </p:cNvSpPr>
          <p:nvPr>
            <p:ph type="sldNum" sz="quarter" idx="12"/>
          </p:nvPr>
        </p:nvSpPr>
        <p:spPr/>
        <p:txBody>
          <a:bodyPr/>
          <a:lstStyle>
            <a:lvl1pPr>
              <a:defRPr/>
            </a:lvl1pPr>
          </a:lstStyle>
          <a:p>
            <a:pPr>
              <a:defRPr/>
            </a:pPr>
            <a:fld id="{FE5C5F2E-F9A4-44EF-AB35-7EA471DEDDF7}" type="slidenum">
              <a:rPr lang="en-US" altLang="zh-CN"/>
              <a:pPr>
                <a:defRPr/>
              </a:pPr>
              <a:t>‹#›</a:t>
            </a:fld>
            <a:endParaRPr lang="en-US" altLang="zh-CN"/>
          </a:p>
        </p:txBody>
      </p:sp>
    </p:spTree>
  </p:cSld>
  <p:clrMapOvr>
    <a:masterClrMapping/>
  </p:clrMapOvr>
  <p:transition advClick="0"/>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1C7D857-D813-4324-96D1-59FDD4540284}" type="slidenum">
              <a:rPr lang="en-US" altLang="zh-CN"/>
              <a:pPr>
                <a:defRPr/>
              </a:pPr>
              <a:t>‹#›</a:t>
            </a:fld>
            <a:endParaRPr lang="en-US" altLang="zh-CN"/>
          </a:p>
        </p:txBody>
      </p:sp>
    </p:spTree>
  </p:cSld>
  <p:clrMapOvr>
    <a:masterClrMapping/>
  </p:clrMapOvr>
  <p:transition advClick="0"/>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2D25BDE-D6F9-40B4-B4C0-45B6879B3659}" type="slidenum">
              <a:rPr lang="en-US" altLang="zh-CN"/>
              <a:pPr>
                <a:defRPr/>
              </a:pPr>
              <a:t>‹#›</a:t>
            </a:fld>
            <a:endParaRPr lang="en-US" altLang="zh-CN"/>
          </a:p>
        </p:txBody>
      </p:sp>
    </p:spTree>
  </p:cSld>
  <p:clrMapOvr>
    <a:masterClrMapping/>
  </p:clrMapOvr>
  <p:transition advClick="0"/>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3313113" cy="37734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3922713" y="1600200"/>
            <a:ext cx="3313112" cy="37734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66426B3-B925-4899-B81A-956129D454E8}" type="slidenum">
              <a:rPr lang="en-US" altLang="zh-CN"/>
              <a:pPr>
                <a:defRPr/>
              </a:pPr>
              <a:t>‹#›</a:t>
            </a:fld>
            <a:endParaRPr lang="en-US" altLang="zh-CN"/>
          </a:p>
        </p:txBody>
      </p:sp>
    </p:spTree>
  </p:cSld>
  <p:clrMapOvr>
    <a:masterClrMapping/>
  </p:clrMapOvr>
  <p:transition advClick="0"/>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CC4C6E00-8886-479C-9CD5-D7B583EB43D9}" type="slidenum">
              <a:rPr lang="en-US" altLang="zh-CN"/>
              <a:pPr>
                <a:defRPr/>
              </a:pPr>
              <a:t>‹#›</a:t>
            </a:fld>
            <a:endParaRPr lang="en-US" altLang="zh-CN"/>
          </a:p>
        </p:txBody>
      </p:sp>
    </p:spTree>
  </p:cSld>
  <p:clrMapOvr>
    <a:masterClrMapping/>
  </p:clrMapOvr>
  <p:transition advClick="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654EA3CF-2F2C-4F9E-AC18-C9B4AB01EBCA}" type="slidenum">
              <a:rPr lang="en-US" altLang="zh-CN"/>
              <a:pPr>
                <a:defRPr/>
              </a:pPr>
              <a:t>‹#›</a:t>
            </a:fld>
            <a:endParaRPr lang="en-US" altLang="zh-CN"/>
          </a:p>
        </p:txBody>
      </p:sp>
    </p:spTree>
  </p:cSld>
  <p:clrMapOvr>
    <a:masterClrMapping/>
  </p:clrMapOvr>
  <p:transition advClick="0"/>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881F8CC2-70BB-43FF-81A1-6A30E328744D}" type="slidenum">
              <a:rPr lang="en-US" altLang="zh-CN"/>
              <a:pPr>
                <a:defRPr/>
              </a:pPr>
              <a:t>‹#›</a:t>
            </a:fld>
            <a:endParaRPr lang="en-US" altLang="zh-CN"/>
          </a:p>
        </p:txBody>
      </p:sp>
    </p:spTree>
  </p:cSld>
  <p:clrMapOvr>
    <a:masterClrMapping/>
  </p:clrMapOvr>
  <p:transition advClick="0"/>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D5AB61B1-64F5-4AC0-829F-BEE9FEE85583}" type="slidenum">
              <a:rPr lang="en-US" altLang="zh-CN"/>
              <a:pPr>
                <a:defRPr/>
              </a:pPr>
              <a:t>‹#›</a:t>
            </a:fld>
            <a:endParaRPr lang="en-US" altLang="zh-CN"/>
          </a:p>
        </p:txBody>
      </p:sp>
    </p:spTree>
  </p:cSld>
  <p:clrMapOvr>
    <a:masterClrMapping/>
  </p:clrMapOvr>
  <p:transition advClick="0"/>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0255900-F2D4-4577-99F7-1C279EE0B171}" type="slidenum">
              <a:rPr lang="en-US" altLang="zh-CN"/>
              <a:pPr>
                <a:defRPr/>
              </a:pPr>
              <a:t>‹#›</a:t>
            </a:fld>
            <a:endParaRPr lang="en-US" altLang="zh-CN"/>
          </a:p>
        </p:txBody>
      </p:sp>
    </p:spTree>
  </p:cSld>
  <p:clrMapOvr>
    <a:masterClrMapping/>
  </p:clrMapOvr>
  <p:transition advClick="0"/>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D378FD3D-3D6D-43D7-8403-24745B27D4E7}" type="slidenum">
              <a:rPr lang="en-US" altLang="zh-CN"/>
              <a:pPr>
                <a:defRPr/>
              </a:pPr>
              <a:t>‹#›</a:t>
            </a:fld>
            <a:endParaRPr lang="en-US" altLang="zh-CN"/>
          </a:p>
        </p:txBody>
      </p:sp>
    </p:spTree>
  </p:cSld>
  <p:clrMapOvr>
    <a:masterClrMapping/>
  </p:clrMapOvr>
  <p:transition advClick="0"/>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CEC9947-469E-48D2-8E2B-310258844611}" type="slidenum">
              <a:rPr lang="en-US" altLang="zh-CN"/>
              <a:pPr>
                <a:defRPr/>
              </a:pPr>
              <a:t>‹#›</a:t>
            </a:fld>
            <a:endParaRPr lang="en-US" altLang="zh-CN"/>
          </a:p>
        </p:txBody>
      </p:sp>
    </p:spTree>
  </p:cSld>
  <p:clrMapOvr>
    <a:masterClrMapping/>
  </p:clrMapOvr>
  <p:transition advClick="0"/>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5541963" y="274638"/>
            <a:ext cx="1693862" cy="50990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4932363" cy="50990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55DE163-60BE-4B57-A63F-3A6AAFEECE99}" type="slidenum">
              <a:rPr lang="en-US" altLang="zh-CN"/>
              <a:pPr>
                <a:defRPr/>
              </a:pPr>
              <a:t>‹#›</a:t>
            </a:fld>
            <a:endParaRPr lang="en-US" altLang="zh-CN"/>
          </a:p>
        </p:txBody>
      </p:sp>
    </p:spTree>
  </p:cSld>
  <p:clrMapOvr>
    <a:masterClrMapping/>
  </p:clrMapOvr>
  <p:transition advClick="0"/>
</p:sldLayout>
</file>

<file path=ppt/slideLayouts/slideLayout3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6778625"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3313113" cy="37734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3922713" y="1600200"/>
            <a:ext cx="3313112" cy="37734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875BBE13-8AA4-44C5-A25B-4E8EFCBB77CC}" type="slidenum">
              <a:rPr lang="en-US" altLang="zh-CN"/>
              <a:pPr>
                <a:defRPr/>
              </a:pPr>
              <a:t>‹#›</a:t>
            </a:fld>
            <a:endParaRPr lang="en-US" altLang="zh-CN"/>
          </a:p>
        </p:txBody>
      </p:sp>
    </p:spTree>
  </p:cSld>
  <p:clrMapOvr>
    <a:masterClrMapping/>
  </p:clrMapOvr>
  <p:transition advClick="0"/>
</p:sldLayout>
</file>

<file path=ppt/slideLayouts/slideLayout37.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6778625" cy="1143000"/>
          </a:xfrm>
        </p:spPr>
        <p:txBody>
          <a:bodyPr/>
          <a:lstStyle/>
          <a:p>
            <a:r>
              <a:rPr lang="zh-CN" altLang="en-US"/>
              <a:t>单击此处编辑母版标题样式</a:t>
            </a:r>
          </a:p>
        </p:txBody>
      </p:sp>
      <p:sp>
        <p:nvSpPr>
          <p:cNvPr id="3" name="图表占位符 2"/>
          <p:cNvSpPr>
            <a:spLocks noGrp="1"/>
          </p:cNvSpPr>
          <p:nvPr>
            <p:ph type="chart" idx="1"/>
          </p:nvPr>
        </p:nvSpPr>
        <p:spPr>
          <a:xfrm>
            <a:off x="457200" y="1600200"/>
            <a:ext cx="6778625" cy="3773488"/>
          </a:xfrm>
        </p:spPr>
        <p:txBody>
          <a:bodyPr/>
          <a:lstStyle/>
          <a:p>
            <a:pPr lvl="0"/>
            <a:endParaRPr lang="zh-CN" alt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0E9C9FC-85DD-4DB3-981D-5333F85D9A42}" type="slidenum">
              <a:rPr lang="en-US" altLang="zh-CN"/>
              <a:pPr>
                <a:defRPr/>
              </a:pPr>
              <a:t>‹#›</a:t>
            </a:fld>
            <a:endParaRPr lang="en-US" altLang="zh-CN"/>
          </a:p>
        </p:txBody>
      </p:sp>
    </p:spTree>
  </p:cSld>
  <p:clrMapOvr>
    <a:masterClrMapping/>
  </p:clrMapOvr>
  <p:transition advClick="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3313113" cy="37734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3922713" y="1600200"/>
            <a:ext cx="3313112" cy="37734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0E1202EB-D53F-4073-AB0D-5251AD72E7E8}" type="slidenum">
              <a:rPr lang="en-US" altLang="zh-CN"/>
              <a:pPr>
                <a:defRPr/>
              </a:pPr>
              <a:t>‹#›</a:t>
            </a:fld>
            <a:endParaRPr lang="en-US" altLang="zh-CN"/>
          </a:p>
        </p:txBody>
      </p:sp>
    </p:spTree>
  </p:cSld>
  <p:clrMapOvr>
    <a:masterClrMapping/>
  </p:clrMapOvr>
  <p:transition advClick="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1BFA535F-F76B-4654-BD6F-EF69FE5B4104}" type="slidenum">
              <a:rPr lang="en-US" altLang="zh-CN"/>
              <a:pPr>
                <a:defRPr/>
              </a:pPr>
              <a:t>‹#›</a:t>
            </a:fld>
            <a:endParaRPr lang="en-US" altLang="zh-CN"/>
          </a:p>
        </p:txBody>
      </p:sp>
    </p:spTree>
  </p:cSld>
  <p:clrMapOvr>
    <a:masterClrMapping/>
  </p:clrMapOvr>
  <p:transition advClick="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721BDEFB-9BCA-468F-B991-88011E71FD47}" type="slidenum">
              <a:rPr lang="en-US" altLang="zh-CN"/>
              <a:pPr>
                <a:defRPr/>
              </a:pPr>
              <a:t>‹#›</a:t>
            </a:fld>
            <a:endParaRPr lang="en-US" altLang="zh-CN"/>
          </a:p>
        </p:txBody>
      </p:sp>
    </p:spTree>
  </p:cSld>
  <p:clrMapOvr>
    <a:masterClrMapping/>
  </p:clrMapOvr>
  <p:transition advClick="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649F7EA5-6AC6-4463-84CC-1A365834FA3C}" type="slidenum">
              <a:rPr lang="en-US" altLang="zh-CN"/>
              <a:pPr>
                <a:defRPr/>
              </a:pPr>
              <a:t>‹#›</a:t>
            </a:fld>
            <a:endParaRPr lang="en-US" altLang="zh-CN"/>
          </a:p>
        </p:txBody>
      </p:sp>
    </p:spTree>
  </p:cSld>
  <p:clrMapOvr>
    <a:masterClrMapping/>
  </p:clrMapOvr>
  <p:transition advClick="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D9F8CA24-55D5-492E-8B48-BD32DEDF6B5E}" type="slidenum">
              <a:rPr lang="en-US" altLang="zh-CN"/>
              <a:pPr>
                <a:defRPr/>
              </a:pPr>
              <a:t>‹#›</a:t>
            </a:fld>
            <a:endParaRPr lang="en-US" altLang="zh-CN"/>
          </a:p>
        </p:txBody>
      </p:sp>
    </p:spTree>
  </p:cSld>
  <p:clrMapOvr>
    <a:masterClrMapping/>
  </p:clrMapOvr>
  <p:transition advClick="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630016F5-6886-456D-97B8-66B5F3E0600B}" type="slidenum">
              <a:rPr lang="en-US" altLang="zh-CN"/>
              <a:pPr>
                <a:defRPr/>
              </a:pPr>
              <a:t>‹#›</a:t>
            </a:fld>
            <a:endParaRPr lang="en-US" altLang="zh-CN"/>
          </a:p>
        </p:txBody>
      </p:sp>
    </p:spTree>
  </p:cSld>
  <p:clrMapOvr>
    <a:masterClrMapping/>
  </p:clrMapOvr>
  <p:transition advClick="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1.jpe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9" name="Rectangle 15"/>
          <p:cNvSpPr>
            <a:spLocks noChangeArrowheads="1"/>
          </p:cNvSpPr>
          <p:nvPr/>
        </p:nvSpPr>
        <p:spPr bwMode="auto">
          <a:xfrm>
            <a:off x="0" y="5734050"/>
            <a:ext cx="8893175" cy="792163"/>
          </a:xfrm>
          <a:prstGeom prst="rect">
            <a:avLst/>
          </a:prstGeom>
          <a:solidFill>
            <a:srgbClr val="00509B"/>
          </a:solidFill>
          <a:ln w="9525">
            <a:noFill/>
            <a:miter lim="800000"/>
            <a:headEnd/>
            <a:tailEnd/>
          </a:ln>
          <a:effectLst/>
        </p:spPr>
        <p:txBody>
          <a:bodyPr wrap="none" anchor="ctr"/>
          <a:lstStyle/>
          <a:p>
            <a:pPr>
              <a:defRPr/>
            </a:pPr>
            <a:endParaRPr lang="zh-CN" altLang="en-US">
              <a:ea typeface="黑体" pitchFamily="2" charset="-122"/>
            </a:endParaRPr>
          </a:p>
        </p:txBody>
      </p:sp>
      <p:sp>
        <p:nvSpPr>
          <p:cNvPr id="1027" name="Rectangle 2"/>
          <p:cNvSpPr>
            <a:spLocks noGrp="1" noChangeArrowheads="1"/>
          </p:cNvSpPr>
          <p:nvPr>
            <p:ph type="title"/>
          </p:nvPr>
        </p:nvSpPr>
        <p:spPr bwMode="auto">
          <a:xfrm>
            <a:off x="457200" y="274638"/>
            <a:ext cx="6778625"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a:t>Click to edit Master title style</a:t>
            </a:r>
          </a:p>
        </p:txBody>
      </p:sp>
      <p:sp>
        <p:nvSpPr>
          <p:cNvPr id="1028" name="Rectangle 3"/>
          <p:cNvSpPr>
            <a:spLocks noGrp="1" noChangeArrowheads="1"/>
          </p:cNvSpPr>
          <p:nvPr>
            <p:ph type="body" idx="1"/>
          </p:nvPr>
        </p:nvSpPr>
        <p:spPr bwMode="auto">
          <a:xfrm>
            <a:off x="457200" y="1600200"/>
            <a:ext cx="6778625" cy="37734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buSzTx/>
              <a:buFontTx/>
              <a:buNone/>
              <a:defRPr sz="1400">
                <a:solidFill>
                  <a:schemeClr val="tx1"/>
                </a:solidFill>
                <a:latin typeface="Arial" charset="0"/>
                <a:ea typeface="宋体"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buSzTx/>
              <a:buFontTx/>
              <a:buNone/>
              <a:defRPr sz="1400">
                <a:solidFill>
                  <a:schemeClr val="tx1"/>
                </a:solidFill>
                <a:latin typeface="Arial" charset="0"/>
                <a:ea typeface="宋体"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buSzTx/>
              <a:buFontTx/>
              <a:buNone/>
              <a:defRPr sz="1400">
                <a:solidFill>
                  <a:schemeClr val="tx1"/>
                </a:solidFill>
                <a:latin typeface="Arial" charset="0"/>
                <a:ea typeface="宋体" pitchFamily="2" charset="-122"/>
              </a:defRPr>
            </a:lvl1pPr>
          </a:lstStyle>
          <a:p>
            <a:pPr>
              <a:defRPr/>
            </a:pPr>
            <a:fld id="{6250DC92-0CE5-4AAE-A814-F9D11D4C4029}" type="slidenum">
              <a:rPr lang="en-US" altLang="zh-CN"/>
              <a:pPr>
                <a:defRPr/>
              </a:pPr>
              <a:t>‹#›</a:t>
            </a:fld>
            <a:endParaRPr lang="en-US" altLang="zh-CN"/>
          </a:p>
        </p:txBody>
      </p:sp>
      <p:sp>
        <p:nvSpPr>
          <p:cNvPr id="9" name="Rectangle 15"/>
          <p:cNvSpPr>
            <a:spLocks noChangeArrowheads="1"/>
          </p:cNvSpPr>
          <p:nvPr userDrawn="1"/>
        </p:nvSpPr>
        <p:spPr bwMode="auto">
          <a:xfrm>
            <a:off x="0" y="5734050"/>
            <a:ext cx="8893175" cy="792163"/>
          </a:xfrm>
          <a:prstGeom prst="rect">
            <a:avLst/>
          </a:prstGeom>
          <a:solidFill>
            <a:srgbClr val="00509B"/>
          </a:solidFill>
          <a:ln w="9525">
            <a:noFill/>
            <a:miter lim="800000"/>
            <a:headEnd/>
            <a:tailEnd/>
          </a:ln>
          <a:effectLst/>
        </p:spPr>
        <p:txBody>
          <a:bodyPr wrap="none" anchor="ctr"/>
          <a:lstStyle/>
          <a:p>
            <a:pPr>
              <a:defRPr/>
            </a:pPr>
            <a:endParaRPr lang="zh-CN" altLang="en-US">
              <a:ea typeface="黑体" pitchFamily="2" charset="-122"/>
            </a:endParaRPr>
          </a:p>
        </p:txBody>
      </p:sp>
      <p:sp>
        <p:nvSpPr>
          <p:cNvPr id="10" name="Rectangle 16"/>
          <p:cNvSpPr>
            <a:spLocks noChangeArrowheads="1"/>
          </p:cNvSpPr>
          <p:nvPr userDrawn="1"/>
        </p:nvSpPr>
        <p:spPr bwMode="auto">
          <a:xfrm>
            <a:off x="214282" y="5857892"/>
            <a:ext cx="3647152" cy="553998"/>
          </a:xfrm>
          <a:prstGeom prst="rect">
            <a:avLst/>
          </a:prstGeom>
          <a:noFill/>
          <a:ln w="9525">
            <a:noFill/>
            <a:miter lim="800000"/>
            <a:headEnd/>
            <a:tailEnd/>
          </a:ln>
          <a:effectLst/>
        </p:spPr>
        <p:txBody>
          <a:bodyPr wrap="none">
            <a:spAutoFit/>
          </a:bodyPr>
          <a:lstStyle/>
          <a:p>
            <a:pPr algn="l" eaLnBrk="1" hangingPunct="1">
              <a:buSzTx/>
              <a:buFontTx/>
              <a:buNone/>
              <a:defRPr/>
            </a:pPr>
            <a:r>
              <a:rPr lang="zh-CN" altLang="en-US" sz="3000" dirty="0">
                <a:solidFill>
                  <a:schemeClr val="bg1"/>
                </a:solidFill>
                <a:latin typeface="黑体" pitchFamily="49" charset="-122"/>
                <a:ea typeface="黑体" pitchFamily="49" charset="-122"/>
              </a:rPr>
              <a:t>东北大学秦皇岛分校</a:t>
            </a:r>
            <a:endParaRPr lang="en-US" altLang="zh-CN" sz="3000" dirty="0">
              <a:solidFill>
                <a:schemeClr val="bg1"/>
              </a:solidFill>
              <a:latin typeface="黑体" pitchFamily="49" charset="-122"/>
              <a:ea typeface="黑体" pitchFamily="49" charset="-122"/>
            </a:endParaRPr>
          </a:p>
        </p:txBody>
      </p:sp>
      <p:sp>
        <p:nvSpPr>
          <p:cNvPr id="11" name="Rectangle 6"/>
          <p:cNvSpPr txBox="1">
            <a:spLocks noChangeArrowheads="1"/>
          </p:cNvSpPr>
          <p:nvPr userDrawn="1"/>
        </p:nvSpPr>
        <p:spPr>
          <a:xfrm>
            <a:off x="6572264" y="5857892"/>
            <a:ext cx="2133600" cy="476250"/>
          </a:xfrm>
          <a:prstGeom prst="rect">
            <a:avLst/>
          </a:prstGeom>
        </p:spPr>
        <p:txBody>
          <a:bodyPr/>
          <a:lstStyle>
            <a:lvl1pPr>
              <a:defRPr sz="2800">
                <a:solidFill>
                  <a:schemeClr val="bg1"/>
                </a:solidFill>
                <a:latin typeface="+mn-ea"/>
                <a:ea typeface="+mn-ea"/>
              </a:defRPr>
            </a:lvl1pPr>
          </a:lstStyle>
          <a:p>
            <a:pPr marL="0" marR="0" lvl="0" indent="0" algn="ctr" defTabSz="914400" rtl="0" eaLnBrk="0" fontAlgn="base" latinLnBrk="0" hangingPunct="0">
              <a:lnSpc>
                <a:spcPct val="100000"/>
              </a:lnSpc>
              <a:spcBef>
                <a:spcPct val="0"/>
              </a:spcBef>
              <a:spcAft>
                <a:spcPct val="0"/>
              </a:spcAft>
              <a:buClrTx/>
              <a:buSzPct val="50000"/>
              <a:buFont typeface="Wingdings" pitchFamily="2" charset="2"/>
              <a:buNone/>
              <a:tabLst/>
              <a:defRPr/>
            </a:pPr>
            <a:r>
              <a:rPr kumimoji="0" lang="en-US" altLang="zh-CN" sz="2800" b="0" i="0" u="none" strike="noStrike" kern="1200" cap="none" spc="0" normalizeH="0" baseline="0" noProof="0" dirty="0">
                <a:ln>
                  <a:noFill/>
                </a:ln>
                <a:solidFill>
                  <a:schemeClr val="bg1"/>
                </a:solidFill>
                <a:effectLst/>
                <a:uLnTx/>
                <a:uFillTx/>
                <a:latin typeface="+mn-ea"/>
                <a:ea typeface="+mn-ea"/>
                <a:cs typeface="+mn-cs"/>
              </a:rPr>
              <a:t>2021</a:t>
            </a:r>
            <a:r>
              <a:rPr kumimoji="0" lang="zh-CN" altLang="en-US" sz="2800" b="0" i="0" u="none" strike="noStrike" kern="1200" cap="none" spc="0" normalizeH="0" baseline="0" noProof="0" dirty="0">
                <a:ln>
                  <a:noFill/>
                </a:ln>
                <a:solidFill>
                  <a:schemeClr val="bg1"/>
                </a:solidFill>
                <a:effectLst/>
                <a:uLnTx/>
                <a:uFillTx/>
                <a:latin typeface="+mn-ea"/>
                <a:ea typeface="+mn-ea"/>
                <a:cs typeface="+mn-cs"/>
              </a:rPr>
              <a:t>年</a:t>
            </a:r>
            <a:r>
              <a:rPr kumimoji="0" lang="en-US" altLang="zh-CN" sz="2800" b="0" i="0" u="none" strike="noStrike" kern="1200" cap="none" spc="0" normalizeH="0" baseline="0" noProof="0" dirty="0">
                <a:ln>
                  <a:noFill/>
                </a:ln>
                <a:solidFill>
                  <a:schemeClr val="bg1"/>
                </a:solidFill>
                <a:effectLst/>
                <a:uLnTx/>
                <a:uFillTx/>
                <a:latin typeface="+mn-ea"/>
                <a:ea typeface="+mn-ea"/>
                <a:cs typeface="+mn-cs"/>
              </a:rPr>
              <a:t>4</a:t>
            </a:r>
            <a:r>
              <a:rPr kumimoji="0" lang="zh-CN" altLang="en-US" sz="2800" b="0" i="0" u="none" strike="noStrike" kern="1200" cap="none" spc="0" normalizeH="0" baseline="0" noProof="0" dirty="0">
                <a:ln>
                  <a:noFill/>
                </a:ln>
                <a:solidFill>
                  <a:schemeClr val="bg1"/>
                </a:solidFill>
                <a:effectLst/>
                <a:uLnTx/>
                <a:uFillTx/>
                <a:latin typeface="+mn-ea"/>
                <a:ea typeface="+mn-ea"/>
                <a:cs typeface="+mn-cs"/>
              </a:rPr>
              <a:t>月</a:t>
            </a:r>
            <a:endParaRPr kumimoji="0" lang="en-US" altLang="zh-CN" sz="2800" b="0" i="0" u="none" strike="noStrike" kern="1200" cap="none" spc="0" normalizeH="0" baseline="0" noProof="0" dirty="0">
              <a:ln>
                <a:noFill/>
              </a:ln>
              <a:solidFill>
                <a:schemeClr val="bg1"/>
              </a:solidFill>
              <a:effectLst/>
              <a:uLnTx/>
              <a:uFillTx/>
              <a:latin typeface="+mn-ea"/>
              <a:ea typeface="+mn-ea"/>
              <a:cs typeface="+mn-cs"/>
            </a:endParaRPr>
          </a:p>
        </p:txBody>
      </p:sp>
    </p:spTree>
  </p:cSld>
  <p:clrMap bg1="lt1" tx1="dk1" bg2="lt2" tx2="dk2" accent1="accent1" accent2="accent2" accent3="accent3" accent4="accent4" accent5="accent5" accent6="accent6" hlink="hlink" folHlink="folHlink"/>
  <p:sldLayoutIdLst>
    <p:sldLayoutId id="2147485178" r:id="rId1"/>
    <p:sldLayoutId id="2147485179" r:id="rId2"/>
    <p:sldLayoutId id="2147485180" r:id="rId3"/>
    <p:sldLayoutId id="2147485181" r:id="rId4"/>
    <p:sldLayoutId id="2147485182" r:id="rId5"/>
    <p:sldLayoutId id="2147485183" r:id="rId6"/>
    <p:sldLayoutId id="2147485184" r:id="rId7"/>
    <p:sldLayoutId id="2147485185" r:id="rId8"/>
    <p:sldLayoutId id="2147485186" r:id="rId9"/>
    <p:sldLayoutId id="2147485187" r:id="rId10"/>
    <p:sldLayoutId id="2147485188" r:id="rId11"/>
    <p:sldLayoutId id="2147485189" r:id="rId12"/>
    <p:sldLayoutId id="2147485190" r:id="rId13"/>
  </p:sldLayoutIdLst>
  <p:transition advClick="0"/>
  <p:txStyles>
    <p:titleStyle>
      <a:lvl1pPr algn="l" rtl="0" eaLnBrk="0" fontAlgn="base" hangingPunct="0">
        <a:spcBef>
          <a:spcPct val="0"/>
        </a:spcBef>
        <a:spcAft>
          <a:spcPct val="0"/>
        </a:spcAft>
        <a:defRPr sz="36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Frutiger LT 45 Light" pitchFamily="34" charset="0"/>
          <a:ea typeface="黑体" pitchFamily="2" charset="-122"/>
        </a:defRPr>
      </a:lvl2pPr>
      <a:lvl3pPr algn="l" rtl="0" eaLnBrk="0" fontAlgn="base" hangingPunct="0">
        <a:spcBef>
          <a:spcPct val="0"/>
        </a:spcBef>
        <a:spcAft>
          <a:spcPct val="0"/>
        </a:spcAft>
        <a:defRPr sz="3600" b="1">
          <a:solidFill>
            <a:schemeClr val="tx2"/>
          </a:solidFill>
          <a:latin typeface="Frutiger LT 45 Light" pitchFamily="34" charset="0"/>
          <a:ea typeface="黑体" pitchFamily="2" charset="-122"/>
        </a:defRPr>
      </a:lvl3pPr>
      <a:lvl4pPr algn="l" rtl="0" eaLnBrk="0" fontAlgn="base" hangingPunct="0">
        <a:spcBef>
          <a:spcPct val="0"/>
        </a:spcBef>
        <a:spcAft>
          <a:spcPct val="0"/>
        </a:spcAft>
        <a:defRPr sz="3600" b="1">
          <a:solidFill>
            <a:schemeClr val="tx2"/>
          </a:solidFill>
          <a:latin typeface="Frutiger LT 45 Light" pitchFamily="34" charset="0"/>
          <a:ea typeface="黑体" pitchFamily="2" charset="-122"/>
        </a:defRPr>
      </a:lvl4pPr>
      <a:lvl5pPr algn="l" rtl="0" eaLnBrk="0" fontAlgn="base" hangingPunct="0">
        <a:spcBef>
          <a:spcPct val="0"/>
        </a:spcBef>
        <a:spcAft>
          <a:spcPct val="0"/>
        </a:spcAft>
        <a:defRPr sz="3600" b="1">
          <a:solidFill>
            <a:schemeClr val="tx2"/>
          </a:solidFill>
          <a:latin typeface="Frutiger LT 45 Light" pitchFamily="34" charset="0"/>
          <a:ea typeface="黑体" pitchFamily="2" charset="-122"/>
        </a:defRPr>
      </a:lvl5pPr>
      <a:lvl6pPr marL="457200" algn="l" rtl="0" fontAlgn="base">
        <a:spcBef>
          <a:spcPct val="0"/>
        </a:spcBef>
        <a:spcAft>
          <a:spcPct val="0"/>
        </a:spcAft>
        <a:defRPr sz="3600" b="1">
          <a:solidFill>
            <a:schemeClr val="tx2"/>
          </a:solidFill>
          <a:latin typeface="Frutiger LT 45 Light" pitchFamily="34" charset="0"/>
          <a:ea typeface="黑体" pitchFamily="2" charset="-122"/>
        </a:defRPr>
      </a:lvl6pPr>
      <a:lvl7pPr marL="914400" algn="l" rtl="0" fontAlgn="base">
        <a:spcBef>
          <a:spcPct val="0"/>
        </a:spcBef>
        <a:spcAft>
          <a:spcPct val="0"/>
        </a:spcAft>
        <a:defRPr sz="3600" b="1">
          <a:solidFill>
            <a:schemeClr val="tx2"/>
          </a:solidFill>
          <a:latin typeface="Frutiger LT 45 Light" pitchFamily="34" charset="0"/>
          <a:ea typeface="黑体" pitchFamily="2" charset="-122"/>
        </a:defRPr>
      </a:lvl7pPr>
      <a:lvl8pPr marL="1371600" algn="l" rtl="0" fontAlgn="base">
        <a:spcBef>
          <a:spcPct val="0"/>
        </a:spcBef>
        <a:spcAft>
          <a:spcPct val="0"/>
        </a:spcAft>
        <a:defRPr sz="3600" b="1">
          <a:solidFill>
            <a:schemeClr val="tx2"/>
          </a:solidFill>
          <a:latin typeface="Frutiger LT 45 Light" pitchFamily="34" charset="0"/>
          <a:ea typeface="黑体" pitchFamily="2" charset="-122"/>
        </a:defRPr>
      </a:lvl8pPr>
      <a:lvl9pPr marL="1828800" algn="l" rtl="0" fontAlgn="base">
        <a:spcBef>
          <a:spcPct val="0"/>
        </a:spcBef>
        <a:spcAft>
          <a:spcPct val="0"/>
        </a:spcAft>
        <a:defRPr sz="3600" b="1">
          <a:solidFill>
            <a:schemeClr val="tx2"/>
          </a:solidFill>
          <a:latin typeface="Frutiger LT 45 Light" pitchFamily="34" charset="0"/>
          <a:ea typeface="黑体" pitchFamily="2" charset="-122"/>
        </a:defRPr>
      </a:lvl9pPr>
    </p:titleStyle>
    <p:bodyStyle>
      <a:lvl1pPr marL="342900" indent="-342900" algn="l" rtl="0" eaLnBrk="0" fontAlgn="base" hangingPunct="0">
        <a:spcBef>
          <a:spcPct val="0"/>
        </a:spcBef>
        <a:spcAft>
          <a:spcPct val="0"/>
        </a:spcAft>
        <a:buClr>
          <a:srgbClr val="777777"/>
        </a:buClr>
        <a:buSzPct val="85000"/>
        <a:buChar char="•"/>
        <a:defRPr sz="2200">
          <a:solidFill>
            <a:schemeClr val="tx1"/>
          </a:solidFill>
          <a:latin typeface="+mn-lt"/>
          <a:ea typeface="+mn-ea"/>
          <a:cs typeface="+mn-cs"/>
        </a:defRPr>
      </a:lvl1pPr>
      <a:lvl2pPr marL="742950" indent="-285750" algn="l" rtl="0" eaLnBrk="0" fontAlgn="base" hangingPunct="0">
        <a:spcBef>
          <a:spcPct val="0"/>
        </a:spcBef>
        <a:spcAft>
          <a:spcPct val="0"/>
        </a:spcAft>
        <a:buClr>
          <a:srgbClr val="777777"/>
        </a:buClr>
        <a:buSzPct val="85000"/>
        <a:buChar char="–"/>
        <a:defRPr sz="2200">
          <a:solidFill>
            <a:schemeClr val="tx1"/>
          </a:solidFill>
          <a:latin typeface="+mn-lt"/>
          <a:ea typeface="+mn-ea"/>
        </a:defRPr>
      </a:lvl2pPr>
      <a:lvl3pPr marL="1143000" indent="-228600" algn="l" rtl="0" eaLnBrk="0" fontAlgn="base" hangingPunct="0">
        <a:spcBef>
          <a:spcPct val="0"/>
        </a:spcBef>
        <a:spcAft>
          <a:spcPct val="0"/>
        </a:spcAft>
        <a:buClr>
          <a:srgbClr val="777777"/>
        </a:buClr>
        <a:buSzPct val="85000"/>
        <a:buChar char="•"/>
        <a:defRPr sz="2200">
          <a:solidFill>
            <a:schemeClr val="tx1"/>
          </a:solidFill>
          <a:latin typeface="+mn-lt"/>
          <a:ea typeface="+mn-ea"/>
        </a:defRPr>
      </a:lvl3pPr>
      <a:lvl4pPr marL="1600200" indent="-228600" algn="l" rtl="0" eaLnBrk="0" fontAlgn="base" hangingPunct="0">
        <a:spcBef>
          <a:spcPct val="0"/>
        </a:spcBef>
        <a:spcAft>
          <a:spcPct val="0"/>
        </a:spcAft>
        <a:buClr>
          <a:srgbClr val="777777"/>
        </a:buClr>
        <a:buSzPct val="85000"/>
        <a:buChar char="–"/>
        <a:defRPr sz="2200">
          <a:solidFill>
            <a:schemeClr val="tx1"/>
          </a:solidFill>
          <a:latin typeface="+mn-lt"/>
          <a:ea typeface="+mn-ea"/>
        </a:defRPr>
      </a:lvl4pPr>
      <a:lvl5pPr marL="2057400" indent="-228600" algn="l" rtl="0" eaLnBrk="0" fontAlgn="base" hangingPunct="0">
        <a:spcBef>
          <a:spcPct val="0"/>
        </a:spcBef>
        <a:spcAft>
          <a:spcPct val="0"/>
        </a:spcAft>
        <a:buClr>
          <a:srgbClr val="777777"/>
        </a:buClr>
        <a:buSzPct val="85000"/>
        <a:buChar char="»"/>
        <a:defRPr sz="2200">
          <a:solidFill>
            <a:schemeClr val="tx1"/>
          </a:solidFill>
          <a:latin typeface="+mn-lt"/>
          <a:ea typeface="+mn-ea"/>
        </a:defRPr>
      </a:lvl5pPr>
      <a:lvl6pPr marL="2514600" indent="-228600" algn="l" rtl="0" fontAlgn="base">
        <a:spcBef>
          <a:spcPct val="0"/>
        </a:spcBef>
        <a:spcAft>
          <a:spcPct val="0"/>
        </a:spcAft>
        <a:buClr>
          <a:srgbClr val="777777"/>
        </a:buClr>
        <a:buSzPct val="85000"/>
        <a:buChar char="»"/>
        <a:defRPr sz="2200">
          <a:solidFill>
            <a:schemeClr val="tx1"/>
          </a:solidFill>
          <a:latin typeface="+mn-lt"/>
          <a:ea typeface="+mn-ea"/>
        </a:defRPr>
      </a:lvl6pPr>
      <a:lvl7pPr marL="2971800" indent="-228600" algn="l" rtl="0" fontAlgn="base">
        <a:spcBef>
          <a:spcPct val="0"/>
        </a:spcBef>
        <a:spcAft>
          <a:spcPct val="0"/>
        </a:spcAft>
        <a:buClr>
          <a:srgbClr val="777777"/>
        </a:buClr>
        <a:buSzPct val="85000"/>
        <a:buChar char="»"/>
        <a:defRPr sz="2200">
          <a:solidFill>
            <a:schemeClr val="tx1"/>
          </a:solidFill>
          <a:latin typeface="+mn-lt"/>
          <a:ea typeface="+mn-ea"/>
        </a:defRPr>
      </a:lvl7pPr>
      <a:lvl8pPr marL="3429000" indent="-228600" algn="l" rtl="0" fontAlgn="base">
        <a:spcBef>
          <a:spcPct val="0"/>
        </a:spcBef>
        <a:spcAft>
          <a:spcPct val="0"/>
        </a:spcAft>
        <a:buClr>
          <a:srgbClr val="777777"/>
        </a:buClr>
        <a:buSzPct val="85000"/>
        <a:buChar char="»"/>
        <a:defRPr sz="2200">
          <a:solidFill>
            <a:schemeClr val="tx1"/>
          </a:solidFill>
          <a:latin typeface="+mn-lt"/>
          <a:ea typeface="+mn-ea"/>
        </a:defRPr>
      </a:lvl8pPr>
      <a:lvl9pPr marL="3886200" indent="-228600" algn="l" rtl="0" fontAlgn="base">
        <a:spcBef>
          <a:spcPct val="0"/>
        </a:spcBef>
        <a:spcAft>
          <a:spcPct val="0"/>
        </a:spcAft>
        <a:buClr>
          <a:srgbClr val="777777"/>
        </a:buClr>
        <a:buSzPct val="85000"/>
        <a:buChar char="»"/>
        <a:defRPr sz="2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88C9EC"/>
        </a:solidFill>
        <a:effectLst/>
      </p:bgPr>
    </p:bg>
    <p:spTree>
      <p:nvGrpSpPr>
        <p:cNvPr id="1" name=""/>
        <p:cNvGrpSpPr/>
        <p:nvPr/>
      </p:nvGrpSpPr>
      <p:grpSpPr>
        <a:xfrm>
          <a:off x="0" y="0"/>
          <a:ext cx="0" cy="0"/>
          <a:chOff x="0" y="0"/>
          <a:chExt cx="0" cy="0"/>
        </a:xfrm>
      </p:grpSpPr>
      <p:sp>
        <p:nvSpPr>
          <p:cNvPr id="55306" name="Rectangle 10"/>
          <p:cNvSpPr>
            <a:spLocks noChangeArrowheads="1"/>
          </p:cNvSpPr>
          <p:nvPr/>
        </p:nvSpPr>
        <p:spPr bwMode="auto">
          <a:xfrm>
            <a:off x="0" y="1773238"/>
            <a:ext cx="8893175" cy="3206750"/>
          </a:xfrm>
          <a:prstGeom prst="rect">
            <a:avLst/>
          </a:prstGeom>
          <a:solidFill>
            <a:srgbClr val="00509B"/>
          </a:solidFill>
          <a:ln w="9525">
            <a:noFill/>
            <a:miter lim="800000"/>
            <a:headEnd/>
            <a:tailEnd/>
          </a:ln>
          <a:effectLst/>
        </p:spPr>
        <p:txBody>
          <a:bodyPr wrap="none" anchor="ctr"/>
          <a:lstStyle/>
          <a:p>
            <a:pPr>
              <a:defRPr/>
            </a:pPr>
            <a:endParaRPr lang="zh-CN" altLang="en-US">
              <a:ea typeface="黑体" pitchFamily="2" charset="-122"/>
            </a:endParaRPr>
          </a:p>
        </p:txBody>
      </p:sp>
      <p:sp>
        <p:nvSpPr>
          <p:cNvPr id="2051" name="Rectangle 3"/>
          <p:cNvSpPr>
            <a:spLocks noGrp="1" noChangeArrowheads="1"/>
          </p:cNvSpPr>
          <p:nvPr>
            <p:ph type="body" idx="1"/>
          </p:nvPr>
        </p:nvSpPr>
        <p:spPr bwMode="auto">
          <a:xfrm>
            <a:off x="385763" y="2276475"/>
            <a:ext cx="6850062" cy="23764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1"/>
            <a:r>
              <a:rPr lang="en-US" altLang="zh-CN"/>
              <a:t>Click to edit Master text styles</a:t>
            </a:r>
          </a:p>
          <a:p>
            <a:pPr lvl="2"/>
            <a:r>
              <a:rPr lang="en-US" altLang="zh-CN"/>
              <a:t>Second level</a:t>
            </a:r>
          </a:p>
          <a:p>
            <a:pPr lvl="3"/>
            <a:r>
              <a:rPr lang="en-US" altLang="zh-CN"/>
              <a:t>Third level</a:t>
            </a:r>
          </a:p>
          <a:p>
            <a:pPr lvl="4"/>
            <a:r>
              <a:rPr lang="en-US" altLang="zh-CN"/>
              <a:t>Fourth level</a:t>
            </a:r>
          </a:p>
          <a:p>
            <a:pPr lvl="4"/>
            <a:r>
              <a:rPr lang="en-US" altLang="zh-CN"/>
              <a:t>Fifth level</a:t>
            </a:r>
          </a:p>
        </p:txBody>
      </p:sp>
      <p:sp>
        <p:nvSpPr>
          <p:cNvPr id="5530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buSzTx/>
              <a:buFontTx/>
              <a:buNone/>
              <a:defRPr sz="1400">
                <a:solidFill>
                  <a:schemeClr val="tx1"/>
                </a:solidFill>
                <a:latin typeface="Arial" charset="0"/>
                <a:ea typeface="+mj-ea"/>
              </a:defRPr>
            </a:lvl1pPr>
          </a:lstStyle>
          <a:p>
            <a:pPr>
              <a:defRPr/>
            </a:pPr>
            <a:endParaRPr lang="en-US" altLang="zh-CN"/>
          </a:p>
        </p:txBody>
      </p:sp>
      <p:sp>
        <p:nvSpPr>
          <p:cNvPr id="5530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buSzTx/>
              <a:buFontTx/>
              <a:buNone/>
              <a:defRPr sz="1400">
                <a:solidFill>
                  <a:schemeClr val="tx1"/>
                </a:solidFill>
                <a:latin typeface="Arial" charset="0"/>
                <a:ea typeface="+mj-ea"/>
              </a:defRPr>
            </a:lvl1pPr>
          </a:lstStyle>
          <a:p>
            <a:pPr>
              <a:defRPr/>
            </a:pPr>
            <a:endParaRPr lang="en-US" altLang="zh-CN"/>
          </a:p>
        </p:txBody>
      </p:sp>
      <p:sp>
        <p:nvSpPr>
          <p:cNvPr id="5530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buSzTx/>
              <a:buFontTx/>
              <a:buNone/>
              <a:defRPr sz="1400">
                <a:solidFill>
                  <a:schemeClr val="tx1"/>
                </a:solidFill>
                <a:latin typeface="Arial" charset="0"/>
                <a:ea typeface="+mj-ea"/>
              </a:defRPr>
            </a:lvl1pPr>
          </a:lstStyle>
          <a:p>
            <a:pPr>
              <a:defRPr/>
            </a:pPr>
            <a:fld id="{B5DC23E3-A4A4-4D5E-B72C-A16107035BF2}"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5191" r:id="rId1"/>
    <p:sldLayoutId id="2147485192" r:id="rId2"/>
    <p:sldLayoutId id="2147485193" r:id="rId3"/>
    <p:sldLayoutId id="2147485194" r:id="rId4"/>
    <p:sldLayoutId id="2147485195" r:id="rId5"/>
    <p:sldLayoutId id="2147485196" r:id="rId6"/>
    <p:sldLayoutId id="2147485197" r:id="rId7"/>
    <p:sldLayoutId id="2147485198" r:id="rId8"/>
    <p:sldLayoutId id="2147485199" r:id="rId9"/>
    <p:sldLayoutId id="2147485200" r:id="rId10"/>
    <p:sldLayoutId id="2147485201" r:id="rId11"/>
  </p:sldLayoutIdLst>
  <p:transition advClick="0"/>
  <p:txStyles>
    <p:titleStyle>
      <a:lvl1pPr algn="l" rtl="0" eaLnBrk="0" fontAlgn="base" hangingPunct="0">
        <a:spcBef>
          <a:spcPct val="0"/>
        </a:spcBef>
        <a:spcAft>
          <a:spcPct val="0"/>
        </a:spcAft>
        <a:defRPr sz="3600">
          <a:solidFill>
            <a:schemeClr val="bg1"/>
          </a:solidFill>
          <a:latin typeface="+mj-lt"/>
          <a:ea typeface="+mj-ea"/>
          <a:cs typeface="+mj-cs"/>
        </a:defRPr>
      </a:lvl1pPr>
      <a:lvl2pPr algn="l" rtl="0" eaLnBrk="0" fontAlgn="base" hangingPunct="0">
        <a:spcBef>
          <a:spcPct val="0"/>
        </a:spcBef>
        <a:spcAft>
          <a:spcPct val="0"/>
        </a:spcAft>
        <a:defRPr sz="3600">
          <a:solidFill>
            <a:schemeClr val="bg1"/>
          </a:solidFill>
          <a:latin typeface="Frutiger LT 55 Roman" pitchFamily="34" charset="0"/>
          <a:ea typeface="宋体" pitchFamily="2" charset="-122"/>
        </a:defRPr>
      </a:lvl2pPr>
      <a:lvl3pPr algn="l" rtl="0" eaLnBrk="0" fontAlgn="base" hangingPunct="0">
        <a:spcBef>
          <a:spcPct val="0"/>
        </a:spcBef>
        <a:spcAft>
          <a:spcPct val="0"/>
        </a:spcAft>
        <a:defRPr sz="3600">
          <a:solidFill>
            <a:schemeClr val="bg1"/>
          </a:solidFill>
          <a:latin typeface="Frutiger LT 55 Roman" pitchFamily="34" charset="0"/>
          <a:ea typeface="宋体" pitchFamily="2" charset="-122"/>
        </a:defRPr>
      </a:lvl3pPr>
      <a:lvl4pPr algn="l" rtl="0" eaLnBrk="0" fontAlgn="base" hangingPunct="0">
        <a:spcBef>
          <a:spcPct val="0"/>
        </a:spcBef>
        <a:spcAft>
          <a:spcPct val="0"/>
        </a:spcAft>
        <a:defRPr sz="3600">
          <a:solidFill>
            <a:schemeClr val="bg1"/>
          </a:solidFill>
          <a:latin typeface="Frutiger LT 55 Roman" pitchFamily="34" charset="0"/>
          <a:ea typeface="宋体" pitchFamily="2" charset="-122"/>
        </a:defRPr>
      </a:lvl4pPr>
      <a:lvl5pPr algn="l" rtl="0" eaLnBrk="0" fontAlgn="base" hangingPunct="0">
        <a:spcBef>
          <a:spcPct val="0"/>
        </a:spcBef>
        <a:spcAft>
          <a:spcPct val="0"/>
        </a:spcAft>
        <a:defRPr sz="3600">
          <a:solidFill>
            <a:schemeClr val="bg1"/>
          </a:solidFill>
          <a:latin typeface="Frutiger LT 55 Roman" pitchFamily="34" charset="0"/>
          <a:ea typeface="宋体" pitchFamily="2" charset="-122"/>
        </a:defRPr>
      </a:lvl5pPr>
      <a:lvl6pPr marL="457200" algn="l" rtl="0" fontAlgn="base">
        <a:spcBef>
          <a:spcPct val="0"/>
        </a:spcBef>
        <a:spcAft>
          <a:spcPct val="0"/>
        </a:spcAft>
        <a:defRPr sz="3600">
          <a:solidFill>
            <a:schemeClr val="bg1"/>
          </a:solidFill>
          <a:latin typeface="Frutiger LT 55 Roman" pitchFamily="34" charset="0"/>
          <a:ea typeface="宋体" pitchFamily="2" charset="-122"/>
        </a:defRPr>
      </a:lvl6pPr>
      <a:lvl7pPr marL="914400" algn="l" rtl="0" fontAlgn="base">
        <a:spcBef>
          <a:spcPct val="0"/>
        </a:spcBef>
        <a:spcAft>
          <a:spcPct val="0"/>
        </a:spcAft>
        <a:defRPr sz="3600">
          <a:solidFill>
            <a:schemeClr val="bg1"/>
          </a:solidFill>
          <a:latin typeface="Frutiger LT 55 Roman" pitchFamily="34" charset="0"/>
          <a:ea typeface="宋体" pitchFamily="2" charset="-122"/>
        </a:defRPr>
      </a:lvl7pPr>
      <a:lvl8pPr marL="1371600" algn="l" rtl="0" fontAlgn="base">
        <a:spcBef>
          <a:spcPct val="0"/>
        </a:spcBef>
        <a:spcAft>
          <a:spcPct val="0"/>
        </a:spcAft>
        <a:defRPr sz="3600">
          <a:solidFill>
            <a:schemeClr val="bg1"/>
          </a:solidFill>
          <a:latin typeface="Frutiger LT 55 Roman" pitchFamily="34" charset="0"/>
          <a:ea typeface="宋体" pitchFamily="2" charset="-122"/>
        </a:defRPr>
      </a:lvl8pPr>
      <a:lvl9pPr marL="1828800" algn="l" rtl="0" fontAlgn="base">
        <a:spcBef>
          <a:spcPct val="0"/>
        </a:spcBef>
        <a:spcAft>
          <a:spcPct val="0"/>
        </a:spcAft>
        <a:defRPr sz="3600">
          <a:solidFill>
            <a:schemeClr val="bg1"/>
          </a:solidFill>
          <a:latin typeface="Frutiger LT 55 Roman" pitchFamily="34" charset="0"/>
          <a:ea typeface="宋体" pitchFamily="2" charset="-122"/>
        </a:defRPr>
      </a:lvl9pPr>
    </p:titleStyle>
    <p:bodyStyle>
      <a:lvl1pPr marL="342900" indent="-342900" algn="l" rtl="0" eaLnBrk="0" fontAlgn="base" hangingPunct="0">
        <a:spcBef>
          <a:spcPct val="20000"/>
        </a:spcBef>
        <a:spcAft>
          <a:spcPct val="0"/>
        </a:spcAft>
        <a:defRPr sz="2400">
          <a:solidFill>
            <a:schemeClr val="bg1"/>
          </a:solidFill>
          <a:latin typeface="+mn-lt"/>
          <a:ea typeface="+mn-ea"/>
          <a:cs typeface="+mn-cs"/>
        </a:defRPr>
      </a:lvl1pPr>
      <a:lvl2pPr marL="185738" indent="-6350" algn="l" rtl="0" eaLnBrk="0" fontAlgn="base" hangingPunct="0">
        <a:spcBef>
          <a:spcPct val="0"/>
        </a:spcBef>
        <a:spcAft>
          <a:spcPct val="0"/>
        </a:spcAft>
        <a:defRPr sz="2400">
          <a:solidFill>
            <a:schemeClr val="bg1"/>
          </a:solidFill>
          <a:latin typeface="+mn-lt"/>
          <a:ea typeface="+mn-ea"/>
        </a:defRPr>
      </a:lvl2pPr>
      <a:lvl3pPr marL="1150938" indent="-228600" algn="l" rtl="0" eaLnBrk="0" fontAlgn="base" hangingPunct="0">
        <a:spcBef>
          <a:spcPct val="0"/>
        </a:spcBef>
        <a:spcAft>
          <a:spcPct val="0"/>
        </a:spcAft>
        <a:defRPr sz="2400">
          <a:solidFill>
            <a:schemeClr val="bg1"/>
          </a:solidFill>
          <a:latin typeface="+mn-lt"/>
          <a:ea typeface="+mn-ea"/>
        </a:defRPr>
      </a:lvl3pPr>
      <a:lvl4pPr marL="1600200" indent="-228600" algn="l" rtl="0" eaLnBrk="0" fontAlgn="base" hangingPunct="0">
        <a:spcBef>
          <a:spcPct val="0"/>
        </a:spcBef>
        <a:spcAft>
          <a:spcPct val="0"/>
        </a:spcAft>
        <a:defRPr sz="2400">
          <a:solidFill>
            <a:schemeClr val="bg1"/>
          </a:solidFill>
          <a:latin typeface="+mn-lt"/>
          <a:ea typeface="+mn-ea"/>
        </a:defRPr>
      </a:lvl4pPr>
      <a:lvl5pPr marL="2057400" indent="-228600" algn="l" rtl="0" eaLnBrk="0" fontAlgn="base" hangingPunct="0">
        <a:spcBef>
          <a:spcPct val="0"/>
        </a:spcBef>
        <a:spcAft>
          <a:spcPct val="0"/>
        </a:spcAft>
        <a:defRPr sz="2400">
          <a:solidFill>
            <a:schemeClr val="bg1"/>
          </a:solidFill>
          <a:latin typeface="+mn-lt"/>
          <a:ea typeface="+mn-ea"/>
        </a:defRPr>
      </a:lvl5pPr>
      <a:lvl6pPr marL="2514600" indent="-228600" algn="l" rtl="0" fontAlgn="base">
        <a:spcBef>
          <a:spcPct val="0"/>
        </a:spcBef>
        <a:spcAft>
          <a:spcPct val="0"/>
        </a:spcAft>
        <a:defRPr sz="2400">
          <a:solidFill>
            <a:schemeClr val="bg1"/>
          </a:solidFill>
          <a:latin typeface="+mn-lt"/>
          <a:ea typeface="+mn-ea"/>
        </a:defRPr>
      </a:lvl6pPr>
      <a:lvl7pPr marL="2971800" indent="-228600" algn="l" rtl="0" fontAlgn="base">
        <a:spcBef>
          <a:spcPct val="0"/>
        </a:spcBef>
        <a:spcAft>
          <a:spcPct val="0"/>
        </a:spcAft>
        <a:defRPr sz="2400">
          <a:solidFill>
            <a:schemeClr val="bg1"/>
          </a:solidFill>
          <a:latin typeface="+mn-lt"/>
          <a:ea typeface="+mn-ea"/>
        </a:defRPr>
      </a:lvl7pPr>
      <a:lvl8pPr marL="3429000" indent="-228600" algn="l" rtl="0" fontAlgn="base">
        <a:spcBef>
          <a:spcPct val="0"/>
        </a:spcBef>
        <a:spcAft>
          <a:spcPct val="0"/>
        </a:spcAft>
        <a:defRPr sz="2400">
          <a:solidFill>
            <a:schemeClr val="bg1"/>
          </a:solidFill>
          <a:latin typeface="+mn-lt"/>
          <a:ea typeface="+mn-ea"/>
        </a:defRPr>
      </a:lvl8pPr>
      <a:lvl9pPr marL="3886200" indent="-228600" algn="l" rtl="0" fontAlgn="base">
        <a:spcBef>
          <a:spcPct val="0"/>
        </a:spcBef>
        <a:spcAft>
          <a:spcPct val="0"/>
        </a:spcAft>
        <a:defRPr sz="2400">
          <a:solidFill>
            <a:schemeClr val="bg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9" name="Rectangle 15"/>
          <p:cNvSpPr>
            <a:spLocks noChangeArrowheads="1"/>
          </p:cNvSpPr>
          <p:nvPr/>
        </p:nvSpPr>
        <p:spPr bwMode="auto">
          <a:xfrm>
            <a:off x="0" y="5734050"/>
            <a:ext cx="8893175" cy="792163"/>
          </a:xfrm>
          <a:prstGeom prst="rect">
            <a:avLst/>
          </a:prstGeom>
          <a:solidFill>
            <a:srgbClr val="00509B"/>
          </a:solidFill>
          <a:ln w="9525">
            <a:noFill/>
            <a:miter lim="800000"/>
            <a:headEnd/>
            <a:tailEnd/>
          </a:ln>
          <a:effectLst/>
        </p:spPr>
        <p:txBody>
          <a:bodyPr wrap="none" anchor="ctr"/>
          <a:lstStyle/>
          <a:p>
            <a:pPr>
              <a:defRPr/>
            </a:pPr>
            <a:endParaRPr lang="zh-CN" altLang="en-US">
              <a:ea typeface="黑体" pitchFamily="2" charset="-122"/>
            </a:endParaRPr>
          </a:p>
        </p:txBody>
      </p:sp>
      <p:sp>
        <p:nvSpPr>
          <p:cNvPr id="3075" name="Rectangle 2"/>
          <p:cNvSpPr>
            <a:spLocks noGrp="1" noChangeArrowheads="1"/>
          </p:cNvSpPr>
          <p:nvPr>
            <p:ph type="title"/>
          </p:nvPr>
        </p:nvSpPr>
        <p:spPr bwMode="auto">
          <a:xfrm>
            <a:off x="457200" y="274638"/>
            <a:ext cx="6778625"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a:t>Click to edit Master title style</a:t>
            </a:r>
          </a:p>
        </p:txBody>
      </p:sp>
      <p:sp>
        <p:nvSpPr>
          <p:cNvPr id="3076" name="Rectangle 3"/>
          <p:cNvSpPr>
            <a:spLocks noGrp="1" noChangeArrowheads="1"/>
          </p:cNvSpPr>
          <p:nvPr>
            <p:ph type="body" idx="1"/>
          </p:nvPr>
        </p:nvSpPr>
        <p:spPr bwMode="auto">
          <a:xfrm>
            <a:off x="457200" y="1600200"/>
            <a:ext cx="6778625" cy="37734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buSzTx/>
              <a:buFontTx/>
              <a:buNone/>
              <a:defRPr sz="1400">
                <a:solidFill>
                  <a:srgbClr val="333333"/>
                </a:solidFill>
                <a:latin typeface="Arial" charset="0"/>
                <a:ea typeface="宋体"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buSzTx/>
              <a:buFontTx/>
              <a:buNone/>
              <a:defRPr sz="1400">
                <a:solidFill>
                  <a:srgbClr val="333333"/>
                </a:solidFill>
                <a:latin typeface="Arial" charset="0"/>
                <a:ea typeface="宋体"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buSzTx/>
              <a:buFontTx/>
              <a:buNone/>
              <a:defRPr sz="1400">
                <a:solidFill>
                  <a:srgbClr val="333333"/>
                </a:solidFill>
                <a:latin typeface="Arial" charset="0"/>
                <a:ea typeface="宋体" pitchFamily="2" charset="-122"/>
              </a:defRPr>
            </a:lvl1pPr>
          </a:lstStyle>
          <a:p>
            <a:pPr>
              <a:defRPr/>
            </a:pPr>
            <a:fld id="{9635637C-9001-44E4-A0F4-2D8FF38267ED}" type="slidenum">
              <a:rPr lang="en-US" altLang="zh-CN"/>
              <a:pPr>
                <a:defRPr/>
              </a:pPr>
              <a:t>‹#›</a:t>
            </a:fld>
            <a:endParaRPr lang="en-US" altLang="zh-CN"/>
          </a:p>
        </p:txBody>
      </p:sp>
      <p:pic>
        <p:nvPicPr>
          <p:cNvPr id="3080" name="Picture 17" descr="b-2"/>
          <p:cNvPicPr>
            <a:picLocks noChangeAspect="1" noChangeArrowheads="1"/>
          </p:cNvPicPr>
          <p:nvPr/>
        </p:nvPicPr>
        <p:blipFill>
          <a:blip r:embed="rId15" cstate="print"/>
          <a:srcRect t="14706" r="3656" b="11111"/>
          <a:stretch>
            <a:fillRect/>
          </a:stretch>
        </p:blipFill>
        <p:spPr bwMode="auto">
          <a:xfrm>
            <a:off x="7164388" y="5992813"/>
            <a:ext cx="1223962" cy="2444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5202" r:id="rId1"/>
    <p:sldLayoutId id="2147485166" r:id="rId2"/>
    <p:sldLayoutId id="2147485167" r:id="rId3"/>
    <p:sldLayoutId id="2147485168" r:id="rId4"/>
    <p:sldLayoutId id="2147485169" r:id="rId5"/>
    <p:sldLayoutId id="2147485170" r:id="rId6"/>
    <p:sldLayoutId id="2147485171" r:id="rId7"/>
    <p:sldLayoutId id="2147485172" r:id="rId8"/>
    <p:sldLayoutId id="2147485173" r:id="rId9"/>
    <p:sldLayoutId id="2147485174" r:id="rId10"/>
    <p:sldLayoutId id="2147485175" r:id="rId11"/>
    <p:sldLayoutId id="2147485176" r:id="rId12"/>
    <p:sldLayoutId id="2147485177" r:id="rId13"/>
  </p:sldLayoutIdLst>
  <p:transition advClick="0"/>
  <p:txStyles>
    <p:titleStyle>
      <a:lvl1pPr algn="l" rtl="0" eaLnBrk="0" fontAlgn="base" hangingPunct="0">
        <a:spcBef>
          <a:spcPct val="0"/>
        </a:spcBef>
        <a:spcAft>
          <a:spcPct val="0"/>
        </a:spcAft>
        <a:defRPr sz="36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Frutiger LT 45 Light" pitchFamily="34" charset="0"/>
          <a:ea typeface="黑体" pitchFamily="2" charset="-122"/>
        </a:defRPr>
      </a:lvl2pPr>
      <a:lvl3pPr algn="l" rtl="0" eaLnBrk="0" fontAlgn="base" hangingPunct="0">
        <a:spcBef>
          <a:spcPct val="0"/>
        </a:spcBef>
        <a:spcAft>
          <a:spcPct val="0"/>
        </a:spcAft>
        <a:defRPr sz="3600" b="1">
          <a:solidFill>
            <a:schemeClr val="tx2"/>
          </a:solidFill>
          <a:latin typeface="Frutiger LT 45 Light" pitchFamily="34" charset="0"/>
          <a:ea typeface="黑体" pitchFamily="2" charset="-122"/>
        </a:defRPr>
      </a:lvl3pPr>
      <a:lvl4pPr algn="l" rtl="0" eaLnBrk="0" fontAlgn="base" hangingPunct="0">
        <a:spcBef>
          <a:spcPct val="0"/>
        </a:spcBef>
        <a:spcAft>
          <a:spcPct val="0"/>
        </a:spcAft>
        <a:defRPr sz="3600" b="1">
          <a:solidFill>
            <a:schemeClr val="tx2"/>
          </a:solidFill>
          <a:latin typeface="Frutiger LT 45 Light" pitchFamily="34" charset="0"/>
          <a:ea typeface="黑体" pitchFamily="2" charset="-122"/>
        </a:defRPr>
      </a:lvl4pPr>
      <a:lvl5pPr algn="l" rtl="0" eaLnBrk="0" fontAlgn="base" hangingPunct="0">
        <a:spcBef>
          <a:spcPct val="0"/>
        </a:spcBef>
        <a:spcAft>
          <a:spcPct val="0"/>
        </a:spcAft>
        <a:defRPr sz="3600" b="1">
          <a:solidFill>
            <a:schemeClr val="tx2"/>
          </a:solidFill>
          <a:latin typeface="Frutiger LT 45 Light" pitchFamily="34" charset="0"/>
          <a:ea typeface="黑体" pitchFamily="2" charset="-122"/>
        </a:defRPr>
      </a:lvl5pPr>
      <a:lvl6pPr marL="457200" algn="l" rtl="0" fontAlgn="base">
        <a:spcBef>
          <a:spcPct val="0"/>
        </a:spcBef>
        <a:spcAft>
          <a:spcPct val="0"/>
        </a:spcAft>
        <a:defRPr sz="3600" b="1">
          <a:solidFill>
            <a:schemeClr val="tx2"/>
          </a:solidFill>
          <a:latin typeface="Frutiger LT 45 Light" pitchFamily="34" charset="0"/>
          <a:ea typeface="黑体" pitchFamily="2" charset="-122"/>
        </a:defRPr>
      </a:lvl6pPr>
      <a:lvl7pPr marL="914400" algn="l" rtl="0" fontAlgn="base">
        <a:spcBef>
          <a:spcPct val="0"/>
        </a:spcBef>
        <a:spcAft>
          <a:spcPct val="0"/>
        </a:spcAft>
        <a:defRPr sz="3600" b="1">
          <a:solidFill>
            <a:schemeClr val="tx2"/>
          </a:solidFill>
          <a:latin typeface="Frutiger LT 45 Light" pitchFamily="34" charset="0"/>
          <a:ea typeface="黑体" pitchFamily="2" charset="-122"/>
        </a:defRPr>
      </a:lvl7pPr>
      <a:lvl8pPr marL="1371600" algn="l" rtl="0" fontAlgn="base">
        <a:spcBef>
          <a:spcPct val="0"/>
        </a:spcBef>
        <a:spcAft>
          <a:spcPct val="0"/>
        </a:spcAft>
        <a:defRPr sz="3600" b="1">
          <a:solidFill>
            <a:schemeClr val="tx2"/>
          </a:solidFill>
          <a:latin typeface="Frutiger LT 45 Light" pitchFamily="34" charset="0"/>
          <a:ea typeface="黑体" pitchFamily="2" charset="-122"/>
        </a:defRPr>
      </a:lvl8pPr>
      <a:lvl9pPr marL="1828800" algn="l" rtl="0" fontAlgn="base">
        <a:spcBef>
          <a:spcPct val="0"/>
        </a:spcBef>
        <a:spcAft>
          <a:spcPct val="0"/>
        </a:spcAft>
        <a:defRPr sz="3600" b="1">
          <a:solidFill>
            <a:schemeClr val="tx2"/>
          </a:solidFill>
          <a:latin typeface="Frutiger LT 45 Light" pitchFamily="34" charset="0"/>
          <a:ea typeface="黑体" pitchFamily="2" charset="-122"/>
        </a:defRPr>
      </a:lvl9pPr>
    </p:titleStyle>
    <p:bodyStyle>
      <a:lvl1pPr marL="342900" indent="-342900" algn="l" rtl="0" eaLnBrk="0" fontAlgn="base" hangingPunct="0">
        <a:spcBef>
          <a:spcPct val="0"/>
        </a:spcBef>
        <a:spcAft>
          <a:spcPct val="0"/>
        </a:spcAft>
        <a:buClr>
          <a:srgbClr val="777777"/>
        </a:buClr>
        <a:buSzPct val="85000"/>
        <a:buChar char="•"/>
        <a:defRPr sz="2200">
          <a:solidFill>
            <a:schemeClr val="tx1"/>
          </a:solidFill>
          <a:latin typeface="+mn-lt"/>
          <a:ea typeface="+mn-ea"/>
          <a:cs typeface="+mn-cs"/>
        </a:defRPr>
      </a:lvl1pPr>
      <a:lvl2pPr marL="742950" indent="-285750" algn="l" rtl="0" eaLnBrk="0" fontAlgn="base" hangingPunct="0">
        <a:spcBef>
          <a:spcPct val="0"/>
        </a:spcBef>
        <a:spcAft>
          <a:spcPct val="0"/>
        </a:spcAft>
        <a:buClr>
          <a:srgbClr val="777777"/>
        </a:buClr>
        <a:buSzPct val="85000"/>
        <a:buChar char="–"/>
        <a:defRPr sz="2200">
          <a:solidFill>
            <a:schemeClr val="tx1"/>
          </a:solidFill>
          <a:latin typeface="+mn-lt"/>
          <a:ea typeface="+mn-ea"/>
        </a:defRPr>
      </a:lvl2pPr>
      <a:lvl3pPr marL="1143000" indent="-228600" algn="l" rtl="0" eaLnBrk="0" fontAlgn="base" hangingPunct="0">
        <a:spcBef>
          <a:spcPct val="0"/>
        </a:spcBef>
        <a:spcAft>
          <a:spcPct val="0"/>
        </a:spcAft>
        <a:buClr>
          <a:srgbClr val="777777"/>
        </a:buClr>
        <a:buSzPct val="85000"/>
        <a:buChar char="•"/>
        <a:defRPr sz="2200">
          <a:solidFill>
            <a:schemeClr val="tx1"/>
          </a:solidFill>
          <a:latin typeface="+mn-lt"/>
          <a:ea typeface="+mn-ea"/>
        </a:defRPr>
      </a:lvl3pPr>
      <a:lvl4pPr marL="1600200" indent="-228600" algn="l" rtl="0" eaLnBrk="0" fontAlgn="base" hangingPunct="0">
        <a:spcBef>
          <a:spcPct val="0"/>
        </a:spcBef>
        <a:spcAft>
          <a:spcPct val="0"/>
        </a:spcAft>
        <a:buClr>
          <a:srgbClr val="777777"/>
        </a:buClr>
        <a:buSzPct val="85000"/>
        <a:buChar char="–"/>
        <a:defRPr sz="2200">
          <a:solidFill>
            <a:schemeClr val="tx1"/>
          </a:solidFill>
          <a:latin typeface="+mn-lt"/>
          <a:ea typeface="+mn-ea"/>
        </a:defRPr>
      </a:lvl4pPr>
      <a:lvl5pPr marL="2057400" indent="-228600" algn="l" rtl="0" eaLnBrk="0" fontAlgn="base" hangingPunct="0">
        <a:spcBef>
          <a:spcPct val="0"/>
        </a:spcBef>
        <a:spcAft>
          <a:spcPct val="0"/>
        </a:spcAft>
        <a:buClr>
          <a:srgbClr val="777777"/>
        </a:buClr>
        <a:buSzPct val="85000"/>
        <a:buChar char="»"/>
        <a:defRPr sz="2200">
          <a:solidFill>
            <a:schemeClr val="tx1"/>
          </a:solidFill>
          <a:latin typeface="+mn-lt"/>
          <a:ea typeface="+mn-ea"/>
        </a:defRPr>
      </a:lvl5pPr>
      <a:lvl6pPr marL="2514600" indent="-228600" algn="l" rtl="0" fontAlgn="base">
        <a:spcBef>
          <a:spcPct val="0"/>
        </a:spcBef>
        <a:spcAft>
          <a:spcPct val="0"/>
        </a:spcAft>
        <a:buClr>
          <a:srgbClr val="777777"/>
        </a:buClr>
        <a:buSzPct val="85000"/>
        <a:buChar char="»"/>
        <a:defRPr sz="2200">
          <a:solidFill>
            <a:schemeClr val="tx1"/>
          </a:solidFill>
          <a:latin typeface="+mn-lt"/>
          <a:ea typeface="+mn-ea"/>
        </a:defRPr>
      </a:lvl6pPr>
      <a:lvl7pPr marL="2971800" indent="-228600" algn="l" rtl="0" fontAlgn="base">
        <a:spcBef>
          <a:spcPct val="0"/>
        </a:spcBef>
        <a:spcAft>
          <a:spcPct val="0"/>
        </a:spcAft>
        <a:buClr>
          <a:srgbClr val="777777"/>
        </a:buClr>
        <a:buSzPct val="85000"/>
        <a:buChar char="»"/>
        <a:defRPr sz="2200">
          <a:solidFill>
            <a:schemeClr val="tx1"/>
          </a:solidFill>
          <a:latin typeface="+mn-lt"/>
          <a:ea typeface="+mn-ea"/>
        </a:defRPr>
      </a:lvl7pPr>
      <a:lvl8pPr marL="3429000" indent="-228600" algn="l" rtl="0" fontAlgn="base">
        <a:spcBef>
          <a:spcPct val="0"/>
        </a:spcBef>
        <a:spcAft>
          <a:spcPct val="0"/>
        </a:spcAft>
        <a:buClr>
          <a:srgbClr val="777777"/>
        </a:buClr>
        <a:buSzPct val="85000"/>
        <a:buChar char="»"/>
        <a:defRPr sz="2200">
          <a:solidFill>
            <a:schemeClr val="tx1"/>
          </a:solidFill>
          <a:latin typeface="+mn-lt"/>
          <a:ea typeface="+mn-ea"/>
        </a:defRPr>
      </a:lvl8pPr>
      <a:lvl9pPr marL="3886200" indent="-228600" algn="l" rtl="0" fontAlgn="base">
        <a:spcBef>
          <a:spcPct val="0"/>
        </a:spcBef>
        <a:spcAft>
          <a:spcPct val="0"/>
        </a:spcAft>
        <a:buClr>
          <a:srgbClr val="777777"/>
        </a:buClr>
        <a:buSzPct val="85000"/>
        <a:buChar char="»"/>
        <a:defRPr sz="2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13" descr="蒲公英"/>
          <p:cNvPicPr>
            <a:picLocks noChangeAspect="1" noChangeArrowheads="1"/>
          </p:cNvPicPr>
          <p:nvPr/>
        </p:nvPicPr>
        <p:blipFill>
          <a:blip r:embed="rId3" cstate="print"/>
          <a:srcRect t="4208" b="4440"/>
          <a:stretch>
            <a:fillRect/>
          </a:stretch>
        </p:blipFill>
        <p:spPr bwMode="auto">
          <a:xfrm>
            <a:off x="0" y="0"/>
            <a:ext cx="9144000" cy="6858000"/>
          </a:xfrm>
          <a:prstGeom prst="rect">
            <a:avLst/>
          </a:prstGeom>
          <a:noFill/>
          <a:ln w="9525">
            <a:noFill/>
            <a:miter lim="800000"/>
            <a:headEnd/>
            <a:tailEnd/>
          </a:ln>
        </p:spPr>
      </p:pic>
      <p:sp>
        <p:nvSpPr>
          <p:cNvPr id="29699" name="Rectangle 3"/>
          <p:cNvSpPr>
            <a:spLocks noChangeArrowheads="1"/>
          </p:cNvSpPr>
          <p:nvPr/>
        </p:nvSpPr>
        <p:spPr bwMode="auto">
          <a:xfrm>
            <a:off x="0" y="5734050"/>
            <a:ext cx="8893175" cy="792163"/>
          </a:xfrm>
          <a:prstGeom prst="rect">
            <a:avLst/>
          </a:prstGeom>
          <a:solidFill>
            <a:srgbClr val="00509B"/>
          </a:solidFill>
          <a:ln w="9525">
            <a:noFill/>
            <a:miter lim="800000"/>
            <a:headEnd/>
            <a:tailEnd/>
          </a:ln>
        </p:spPr>
        <p:txBody>
          <a:bodyPr wrap="none" anchor="ctr"/>
          <a:lstStyle/>
          <a:p>
            <a:endParaRPr lang="zh-CN" altLang="en-US"/>
          </a:p>
        </p:txBody>
      </p:sp>
      <p:sp>
        <p:nvSpPr>
          <p:cNvPr id="29700" name="Rectangle 4"/>
          <p:cNvSpPr>
            <a:spLocks noGrp="1" noChangeArrowheads="1"/>
          </p:cNvSpPr>
          <p:nvPr>
            <p:ph type="ctrTitle"/>
          </p:nvPr>
        </p:nvSpPr>
        <p:spPr>
          <a:xfrm>
            <a:off x="428596" y="928670"/>
            <a:ext cx="8459787" cy="1947862"/>
          </a:xfrm>
        </p:spPr>
        <p:txBody>
          <a:bodyPr/>
          <a:lstStyle/>
          <a:p>
            <a:pPr eaLnBrk="1" hangingPunct="1"/>
            <a:r>
              <a:rPr lang="zh-CN" altLang="en-US" dirty="0">
                <a:solidFill>
                  <a:schemeClr val="tx1"/>
                </a:solidFill>
              </a:rPr>
              <a:t>软件工程概论（第二版）</a:t>
            </a:r>
            <a:br>
              <a:rPr lang="en-US" altLang="zh-CN" dirty="0">
                <a:solidFill>
                  <a:schemeClr val="tx1"/>
                </a:solidFill>
              </a:rPr>
            </a:br>
            <a:br>
              <a:rPr lang="en-US" altLang="zh-CN" dirty="0">
                <a:solidFill>
                  <a:schemeClr val="tx1"/>
                </a:solidFill>
              </a:rPr>
            </a:br>
            <a:r>
              <a:rPr lang="zh-CN" altLang="en-US" sz="3600" i="1" dirty="0">
                <a:solidFill>
                  <a:srgbClr val="FF0000"/>
                </a:solidFill>
              </a:rPr>
              <a:t>第二章  可行性研究</a:t>
            </a:r>
            <a:br>
              <a:rPr lang="en-US" altLang="zh-CN" dirty="0">
                <a:solidFill>
                  <a:schemeClr val="tx1"/>
                </a:solidFill>
              </a:rPr>
            </a:br>
            <a:endParaRPr lang="zh-CN" altLang="en-US" dirty="0">
              <a:solidFill>
                <a:schemeClr val="tx1"/>
              </a:solidFill>
            </a:endParaRPr>
          </a:p>
        </p:txBody>
      </p:sp>
      <p:sp>
        <p:nvSpPr>
          <p:cNvPr id="29702" name="Rectangle 5"/>
          <p:cNvSpPr>
            <a:spLocks noGrp="1" noChangeArrowheads="1"/>
          </p:cNvSpPr>
          <p:nvPr>
            <p:ph type="subTitle" idx="4294967295"/>
          </p:nvPr>
        </p:nvSpPr>
        <p:spPr>
          <a:xfrm>
            <a:off x="571472" y="4508515"/>
            <a:ext cx="6551613" cy="1135063"/>
          </a:xfrm>
        </p:spPr>
        <p:txBody>
          <a:bodyPr/>
          <a:lstStyle/>
          <a:p>
            <a:pPr eaLnBrk="1" hangingPunct="1">
              <a:buNone/>
            </a:pPr>
            <a:r>
              <a:rPr lang="zh-CN" altLang="en-US" sz="2400" dirty="0"/>
              <a:t>周杨</a:t>
            </a:r>
            <a:endParaRPr lang="en-US" altLang="zh-CN" sz="2400" dirty="0"/>
          </a:p>
          <a:p>
            <a:pPr eaLnBrk="1" hangingPunct="1"/>
            <a:endParaRPr lang="en-US" altLang="zh-CN" sz="2400" dirty="0"/>
          </a:p>
        </p:txBody>
      </p:sp>
      <p:sp>
        <p:nvSpPr>
          <p:cNvPr id="7" name="Rectangle 15"/>
          <p:cNvSpPr>
            <a:spLocks noChangeArrowheads="1"/>
          </p:cNvSpPr>
          <p:nvPr/>
        </p:nvSpPr>
        <p:spPr bwMode="auto">
          <a:xfrm>
            <a:off x="0" y="5734050"/>
            <a:ext cx="8893175" cy="792163"/>
          </a:xfrm>
          <a:prstGeom prst="rect">
            <a:avLst/>
          </a:prstGeom>
          <a:solidFill>
            <a:srgbClr val="00509B"/>
          </a:solidFill>
          <a:ln w="9525">
            <a:noFill/>
            <a:miter lim="800000"/>
            <a:headEnd/>
            <a:tailEnd/>
          </a:ln>
          <a:effectLst/>
        </p:spPr>
        <p:txBody>
          <a:bodyPr wrap="none" anchor="ctr"/>
          <a:lstStyle/>
          <a:p>
            <a:pPr>
              <a:defRPr/>
            </a:pPr>
            <a:endParaRPr lang="zh-CN" altLang="en-US">
              <a:ea typeface="黑体" pitchFamily="2" charset="-122"/>
            </a:endParaRPr>
          </a:p>
        </p:txBody>
      </p:sp>
      <p:sp>
        <p:nvSpPr>
          <p:cNvPr id="8" name="Rectangle 16"/>
          <p:cNvSpPr>
            <a:spLocks noChangeArrowheads="1"/>
          </p:cNvSpPr>
          <p:nvPr/>
        </p:nvSpPr>
        <p:spPr bwMode="auto">
          <a:xfrm>
            <a:off x="214282" y="5857892"/>
            <a:ext cx="3647152" cy="553998"/>
          </a:xfrm>
          <a:prstGeom prst="rect">
            <a:avLst/>
          </a:prstGeom>
          <a:noFill/>
          <a:ln w="9525">
            <a:noFill/>
            <a:miter lim="800000"/>
            <a:headEnd/>
            <a:tailEnd/>
          </a:ln>
          <a:effectLst/>
        </p:spPr>
        <p:txBody>
          <a:bodyPr wrap="none">
            <a:spAutoFit/>
          </a:bodyPr>
          <a:lstStyle/>
          <a:p>
            <a:pPr algn="l" eaLnBrk="1" hangingPunct="1">
              <a:buSzTx/>
              <a:buFontTx/>
              <a:buNone/>
              <a:defRPr/>
            </a:pPr>
            <a:r>
              <a:rPr lang="zh-CN" altLang="en-US" sz="3000" dirty="0">
                <a:solidFill>
                  <a:schemeClr val="bg1"/>
                </a:solidFill>
                <a:latin typeface="黑体" pitchFamily="49" charset="-122"/>
                <a:ea typeface="黑体" pitchFamily="49" charset="-122"/>
              </a:rPr>
              <a:t>东北大学秦皇岛分校</a:t>
            </a:r>
            <a:endParaRPr lang="en-US" altLang="zh-CN" sz="3000" dirty="0">
              <a:solidFill>
                <a:schemeClr val="bg1"/>
              </a:solidFill>
              <a:latin typeface="黑体" pitchFamily="49" charset="-122"/>
              <a:ea typeface="黑体" pitchFamily="49" charset="-122"/>
            </a:endParaRPr>
          </a:p>
        </p:txBody>
      </p:sp>
      <p:sp>
        <p:nvSpPr>
          <p:cNvPr id="9" name="Rectangle 6"/>
          <p:cNvSpPr>
            <a:spLocks noGrp="1" noChangeArrowheads="1"/>
          </p:cNvSpPr>
          <p:nvPr>
            <p:ph type="sldNum" sz="quarter" idx="12"/>
          </p:nvPr>
        </p:nvSpPr>
        <p:spPr>
          <a:xfrm>
            <a:off x="6572264" y="5857892"/>
            <a:ext cx="2133600" cy="476250"/>
          </a:xfrm>
        </p:spPr>
        <p:txBody>
          <a:bodyPr/>
          <a:lstStyle>
            <a:lvl1pPr>
              <a:defRPr sz="2800">
                <a:solidFill>
                  <a:schemeClr val="bg1"/>
                </a:solidFill>
                <a:latin typeface="+mn-ea"/>
                <a:ea typeface="+mn-ea"/>
              </a:defRPr>
            </a:lvl1pPr>
          </a:lstStyle>
          <a:p>
            <a:pPr>
              <a:defRPr/>
            </a:pPr>
            <a:r>
              <a:rPr lang="en-US" altLang="zh-CN" dirty="0"/>
              <a:t>2021</a:t>
            </a:r>
            <a:r>
              <a:rPr lang="zh-CN" altLang="en-US" dirty="0"/>
              <a:t>年</a:t>
            </a:r>
            <a:r>
              <a:rPr lang="en-US" altLang="zh-CN" dirty="0"/>
              <a:t>4</a:t>
            </a:r>
            <a:r>
              <a:rPr lang="zh-CN" altLang="en-US" dirty="0"/>
              <a:t>月</a:t>
            </a:r>
            <a:endParaRPr lang="en-US" altLang="zh-CN"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7972452" cy="654050"/>
          </a:xfrm>
        </p:spPr>
        <p:txBody>
          <a:bodyPr/>
          <a:lstStyle/>
          <a:p>
            <a:r>
              <a:rPr lang="zh-CN" altLang="en-US" dirty="0">
                <a:latin typeface="Verdana" pitchFamily="34" charset="0"/>
                <a:sym typeface="Wingdings" pitchFamily="2" charset="2"/>
              </a:rPr>
              <a:t>系统流程图（</a:t>
            </a:r>
            <a:r>
              <a:rPr lang="en-US" dirty="0"/>
              <a:t> System Flowchart </a:t>
            </a:r>
            <a:r>
              <a:rPr lang="zh-CN" altLang="en-US" dirty="0">
                <a:latin typeface="Verdana" pitchFamily="34" charset="0"/>
                <a:sym typeface="Wingdings" pitchFamily="2" charset="2"/>
              </a:rPr>
              <a:t>）</a:t>
            </a:r>
            <a:endParaRPr lang="zh-CN" altLang="en-US" dirty="0"/>
          </a:p>
        </p:txBody>
      </p:sp>
      <p:sp>
        <p:nvSpPr>
          <p:cNvPr id="33795" name="内容占位符 2"/>
          <p:cNvSpPr>
            <a:spLocks noGrp="1"/>
          </p:cNvSpPr>
          <p:nvPr>
            <p:ph idx="1"/>
          </p:nvPr>
        </p:nvSpPr>
        <p:spPr>
          <a:xfrm>
            <a:off x="100042" y="1000124"/>
            <a:ext cx="8686800" cy="4643453"/>
          </a:xfrm>
        </p:spPr>
        <p:txBody>
          <a:bodyPr/>
          <a:lstStyle/>
          <a:p>
            <a:pPr eaLnBrk="1" hangingPunct="1">
              <a:lnSpc>
                <a:spcPct val="115000"/>
              </a:lnSpc>
            </a:pPr>
            <a:endParaRPr lang="en-US" altLang="zh-CN" b="1" dirty="0">
              <a:solidFill>
                <a:srgbClr val="FF0000"/>
              </a:solidFill>
              <a:latin typeface="Verdana" pitchFamily="34" charset="0"/>
            </a:endParaRPr>
          </a:p>
          <a:p>
            <a:pPr eaLnBrk="1" hangingPunct="1">
              <a:lnSpc>
                <a:spcPct val="115000"/>
              </a:lnSpc>
            </a:pPr>
            <a:endParaRPr lang="en-US" altLang="zh-CN" b="1" dirty="0">
              <a:latin typeface="Verdana" pitchFamily="34" charset="0"/>
            </a:endParaRPr>
          </a:p>
        </p:txBody>
      </p:sp>
      <p:pic>
        <p:nvPicPr>
          <p:cNvPr id="92161" name="Picture 1"/>
          <p:cNvPicPr>
            <a:picLocks noChangeAspect="1" noChangeArrowheads="1"/>
          </p:cNvPicPr>
          <p:nvPr/>
        </p:nvPicPr>
        <p:blipFill>
          <a:blip r:embed="rId3"/>
          <a:srcRect/>
          <a:stretch>
            <a:fillRect/>
          </a:stretch>
        </p:blipFill>
        <p:spPr bwMode="auto">
          <a:xfrm>
            <a:off x="500034" y="1071546"/>
            <a:ext cx="8143932" cy="4572032"/>
          </a:xfrm>
          <a:prstGeom prst="rect">
            <a:avLst/>
          </a:prstGeom>
          <a:noFill/>
          <a:ln w="9525">
            <a:noFill/>
            <a:miter lim="800000"/>
            <a:headEnd/>
            <a:tailEnd/>
          </a:ln>
          <a:effectLst/>
        </p:spPr>
      </p:pic>
    </p:spTree>
  </p:cSld>
  <p:clrMapOvr>
    <a:masterClrMapping/>
  </p:clrMapOvr>
  <p:transition advClick="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043890" cy="654050"/>
          </a:xfrm>
        </p:spPr>
        <p:txBody>
          <a:bodyPr/>
          <a:lstStyle/>
          <a:p>
            <a:r>
              <a:rPr lang="zh-CN" altLang="en-US" dirty="0">
                <a:latin typeface="Verdana" pitchFamily="34" charset="0"/>
                <a:sym typeface="Wingdings" pitchFamily="2" charset="2"/>
              </a:rPr>
              <a:t>数据流图（</a:t>
            </a:r>
            <a:r>
              <a:rPr lang="en-US" altLang="en-US" dirty="0">
                <a:latin typeface="Verdana" pitchFamily="34" charset="0"/>
                <a:sym typeface="Wingdings" pitchFamily="2" charset="2"/>
              </a:rPr>
              <a:t>Data Flow Diagram）</a:t>
            </a:r>
            <a:endParaRPr lang="zh-CN" altLang="en-US" dirty="0">
              <a:latin typeface="Verdana" pitchFamily="34" charset="0"/>
              <a:sym typeface="Wingdings" pitchFamily="2" charset="2"/>
            </a:endParaRPr>
          </a:p>
        </p:txBody>
      </p:sp>
      <p:sp>
        <p:nvSpPr>
          <p:cNvPr id="33795" name="内容占位符 2"/>
          <p:cNvSpPr>
            <a:spLocks noGrp="1"/>
          </p:cNvSpPr>
          <p:nvPr>
            <p:ph idx="1"/>
          </p:nvPr>
        </p:nvSpPr>
        <p:spPr>
          <a:xfrm>
            <a:off x="100042" y="1000124"/>
            <a:ext cx="8686800" cy="4643453"/>
          </a:xfrm>
        </p:spPr>
        <p:txBody>
          <a:bodyPr/>
          <a:lstStyle/>
          <a:p>
            <a:pPr marL="342900" lvl="1" indent="-342900" eaLnBrk="1" hangingPunct="1">
              <a:lnSpc>
                <a:spcPct val="115000"/>
              </a:lnSpc>
              <a:buFontTx/>
              <a:buChar char="•"/>
            </a:pPr>
            <a:r>
              <a:rPr lang="zh-CN" altLang="en-US" b="1" dirty="0">
                <a:latin typeface="Verdana" pitchFamily="34" charset="0"/>
              </a:rPr>
              <a:t>简称</a:t>
            </a:r>
            <a:r>
              <a:rPr lang="en-US" altLang="zh-CN" b="1" dirty="0">
                <a:latin typeface="Verdana" pitchFamily="34" charset="0"/>
              </a:rPr>
              <a:t>DFD</a:t>
            </a:r>
            <a:r>
              <a:rPr lang="zh-CN" altLang="en-US" b="1" dirty="0">
                <a:latin typeface="Verdana" pitchFamily="34" charset="0"/>
              </a:rPr>
              <a:t>，它从数据的传递和加工角度，</a:t>
            </a:r>
            <a:r>
              <a:rPr lang="zh-CN" altLang="en-US" b="1" dirty="0">
                <a:solidFill>
                  <a:srgbClr val="FF0000"/>
                </a:solidFill>
                <a:latin typeface="Verdana" pitchFamily="34" charset="0"/>
              </a:rPr>
              <a:t>以图形方式来表达系统的逻辑功能，数据在系统内部的逻辑流向和逻辑交换过程</a:t>
            </a:r>
            <a:endParaRPr lang="en-US" altLang="zh-CN" b="1" dirty="0">
              <a:solidFill>
                <a:srgbClr val="FF0000"/>
              </a:solidFill>
              <a:latin typeface="Verdana" pitchFamily="34" charset="0"/>
            </a:endParaRPr>
          </a:p>
          <a:p>
            <a:pPr marL="342900" lvl="1" indent="-342900" eaLnBrk="1" hangingPunct="1">
              <a:lnSpc>
                <a:spcPct val="115000"/>
              </a:lnSpc>
              <a:buFontTx/>
              <a:buChar char="•"/>
            </a:pPr>
            <a:r>
              <a:rPr lang="zh-CN" altLang="en-US" b="1" dirty="0">
                <a:latin typeface="Verdana" pitchFamily="34" charset="0"/>
              </a:rPr>
              <a:t>描述数据从输入移动到输出的过程中所经受的变换</a:t>
            </a:r>
            <a:endParaRPr lang="en-US" altLang="zh-CN" b="1" dirty="0">
              <a:latin typeface="Verdana" pitchFamily="34" charset="0"/>
            </a:endParaRPr>
          </a:p>
          <a:p>
            <a:pPr marL="342900" lvl="1" indent="-342900" eaLnBrk="1" hangingPunct="1">
              <a:lnSpc>
                <a:spcPct val="115000"/>
              </a:lnSpc>
              <a:buFontTx/>
              <a:buChar char="•"/>
            </a:pPr>
            <a:r>
              <a:rPr lang="zh-CN" altLang="en-US" b="1" dirty="0">
                <a:latin typeface="Verdana" pitchFamily="34" charset="0"/>
              </a:rPr>
              <a:t>数据流图中</a:t>
            </a:r>
            <a:r>
              <a:rPr lang="zh-CN" altLang="en-US" b="1" dirty="0">
                <a:solidFill>
                  <a:srgbClr val="FF0000"/>
                </a:solidFill>
                <a:latin typeface="Verdana" pitchFamily="34" charset="0"/>
              </a:rPr>
              <a:t>流动的只是数据</a:t>
            </a:r>
            <a:r>
              <a:rPr lang="zh-CN" altLang="en-US" b="1" dirty="0">
                <a:latin typeface="Verdana" pitchFamily="34" charset="0"/>
              </a:rPr>
              <a:t>，</a:t>
            </a:r>
            <a:r>
              <a:rPr lang="zh-CN" altLang="en-US" b="1" dirty="0">
                <a:solidFill>
                  <a:srgbClr val="FF0000"/>
                </a:solidFill>
                <a:latin typeface="Verdana" pitchFamily="34" charset="0"/>
              </a:rPr>
              <a:t>并没有控制过程</a:t>
            </a:r>
            <a:endParaRPr lang="en-US" altLang="zh-CN" b="1" dirty="0">
              <a:solidFill>
                <a:srgbClr val="FF0000"/>
              </a:solidFill>
              <a:latin typeface="Verdana" pitchFamily="34" charset="0"/>
            </a:endParaRPr>
          </a:p>
          <a:p>
            <a:pPr eaLnBrk="1" hangingPunct="1">
              <a:lnSpc>
                <a:spcPct val="115000"/>
              </a:lnSpc>
            </a:pPr>
            <a:endParaRPr lang="en-US" altLang="zh-CN" b="1" dirty="0">
              <a:solidFill>
                <a:srgbClr val="FF0000"/>
              </a:solidFill>
              <a:latin typeface="Verdana" pitchFamily="34" charset="0"/>
            </a:endParaRPr>
          </a:p>
          <a:p>
            <a:pPr eaLnBrk="1" hangingPunct="1">
              <a:lnSpc>
                <a:spcPct val="115000"/>
              </a:lnSpc>
            </a:pPr>
            <a:endParaRPr lang="en-US" altLang="zh-CN" b="1" dirty="0">
              <a:latin typeface="Verdana" pitchFamily="34" charset="0"/>
            </a:endParaRPr>
          </a:p>
        </p:txBody>
      </p:sp>
      <p:pic>
        <p:nvPicPr>
          <p:cNvPr id="2050" name="Picture 2" descr="http://img.my.csdn.net/uploads/201210/27/1351299081_8652.png"/>
          <p:cNvPicPr>
            <a:picLocks noChangeAspect="1" noChangeArrowheads="1"/>
          </p:cNvPicPr>
          <p:nvPr/>
        </p:nvPicPr>
        <p:blipFill>
          <a:blip r:embed="rId3"/>
          <a:srcRect/>
          <a:stretch>
            <a:fillRect/>
          </a:stretch>
        </p:blipFill>
        <p:spPr bwMode="auto">
          <a:xfrm>
            <a:off x="1285852" y="3000372"/>
            <a:ext cx="5810250" cy="2643206"/>
          </a:xfrm>
          <a:prstGeom prst="rect">
            <a:avLst/>
          </a:prstGeom>
          <a:noFill/>
        </p:spPr>
      </p:pic>
    </p:spTree>
  </p:cSld>
  <p:clrMapOvr>
    <a:masterClrMapping/>
  </p:clrMapOvr>
  <p:transition advClick="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043890" cy="654050"/>
          </a:xfrm>
        </p:spPr>
        <p:txBody>
          <a:bodyPr/>
          <a:lstStyle/>
          <a:p>
            <a:r>
              <a:rPr lang="zh-CN" altLang="en-US" dirty="0">
                <a:latin typeface="Verdana" pitchFamily="34" charset="0"/>
                <a:sym typeface="Wingdings" pitchFamily="2" charset="2"/>
              </a:rPr>
              <a:t>数据流图（</a:t>
            </a:r>
            <a:r>
              <a:rPr lang="en-US" altLang="en-US" dirty="0">
                <a:latin typeface="Verdana" pitchFamily="34" charset="0"/>
                <a:sym typeface="Wingdings" pitchFamily="2" charset="2"/>
              </a:rPr>
              <a:t>Data Flow Diagram）</a:t>
            </a:r>
            <a:endParaRPr lang="zh-CN" altLang="en-US" dirty="0">
              <a:latin typeface="Verdana" pitchFamily="34" charset="0"/>
              <a:sym typeface="Wingdings" pitchFamily="2" charset="2"/>
            </a:endParaRPr>
          </a:p>
        </p:txBody>
      </p:sp>
      <p:sp>
        <p:nvSpPr>
          <p:cNvPr id="33795" name="内容占位符 2"/>
          <p:cNvSpPr>
            <a:spLocks noGrp="1"/>
          </p:cNvSpPr>
          <p:nvPr>
            <p:ph idx="1"/>
          </p:nvPr>
        </p:nvSpPr>
        <p:spPr>
          <a:xfrm>
            <a:off x="100042" y="1000124"/>
            <a:ext cx="8686800" cy="4643453"/>
          </a:xfrm>
        </p:spPr>
        <p:txBody>
          <a:bodyPr/>
          <a:lstStyle/>
          <a:p>
            <a:pPr eaLnBrk="1" hangingPunct="1">
              <a:lnSpc>
                <a:spcPct val="115000"/>
              </a:lnSpc>
            </a:pPr>
            <a:endParaRPr lang="en-US" altLang="zh-CN" b="1" dirty="0">
              <a:solidFill>
                <a:srgbClr val="FF0000"/>
              </a:solidFill>
              <a:latin typeface="Verdana" pitchFamily="34" charset="0"/>
            </a:endParaRPr>
          </a:p>
          <a:p>
            <a:pPr eaLnBrk="1" hangingPunct="1">
              <a:lnSpc>
                <a:spcPct val="115000"/>
              </a:lnSpc>
            </a:pPr>
            <a:endParaRPr lang="en-US" altLang="zh-CN" b="1" dirty="0">
              <a:latin typeface="Verdana" pitchFamily="34" charset="0"/>
            </a:endParaRPr>
          </a:p>
        </p:txBody>
      </p:sp>
      <p:pic>
        <p:nvPicPr>
          <p:cNvPr id="75778" name="Picture 2" descr="http://img.my.csdn.net/uploads/201210/27/1351299316_1583.png"/>
          <p:cNvPicPr>
            <a:picLocks noChangeAspect="1" noChangeArrowheads="1"/>
          </p:cNvPicPr>
          <p:nvPr/>
        </p:nvPicPr>
        <p:blipFill>
          <a:blip r:embed="rId3"/>
          <a:srcRect/>
          <a:stretch>
            <a:fillRect/>
          </a:stretch>
        </p:blipFill>
        <p:spPr bwMode="auto">
          <a:xfrm>
            <a:off x="785786" y="1214422"/>
            <a:ext cx="7038975" cy="3952876"/>
          </a:xfrm>
          <a:prstGeom prst="rect">
            <a:avLst/>
          </a:prstGeom>
          <a:noFill/>
        </p:spPr>
      </p:pic>
    </p:spTree>
  </p:cSld>
  <p:clrMapOvr>
    <a:masterClrMapping/>
  </p:clrMapOvr>
  <p:transition advClick="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6778625" cy="654050"/>
          </a:xfrm>
        </p:spPr>
        <p:txBody>
          <a:bodyPr/>
          <a:lstStyle/>
          <a:p>
            <a:r>
              <a:rPr lang="zh-CN" altLang="en-US" dirty="0">
                <a:latin typeface="Verdana" pitchFamily="34" charset="0"/>
                <a:sym typeface="Wingdings" pitchFamily="2" charset="2"/>
              </a:rPr>
              <a:t>程序流程图</a:t>
            </a:r>
            <a:endParaRPr lang="zh-CN" altLang="en-US" dirty="0"/>
          </a:p>
        </p:txBody>
      </p:sp>
      <p:sp>
        <p:nvSpPr>
          <p:cNvPr id="33795" name="内容占位符 2"/>
          <p:cNvSpPr>
            <a:spLocks noGrp="1"/>
          </p:cNvSpPr>
          <p:nvPr>
            <p:ph idx="1"/>
          </p:nvPr>
        </p:nvSpPr>
        <p:spPr>
          <a:xfrm>
            <a:off x="100042" y="1000124"/>
            <a:ext cx="8686800" cy="4643453"/>
          </a:xfrm>
        </p:spPr>
        <p:txBody>
          <a:bodyPr/>
          <a:lstStyle/>
          <a:p>
            <a:pPr marL="342900" lvl="1" indent="-342900" eaLnBrk="1" hangingPunct="1">
              <a:lnSpc>
                <a:spcPct val="115000"/>
              </a:lnSpc>
              <a:buFontTx/>
              <a:buChar char="•"/>
            </a:pPr>
            <a:r>
              <a:rPr lang="zh-CN" altLang="en-US" b="1" dirty="0">
                <a:solidFill>
                  <a:srgbClr val="FF0000"/>
                </a:solidFill>
                <a:latin typeface="Verdana" pitchFamily="34" charset="0"/>
              </a:rPr>
              <a:t>程序逻辑描述程序中控制流的情况</a:t>
            </a:r>
            <a:r>
              <a:rPr lang="zh-CN" altLang="en-US" b="1" dirty="0">
                <a:latin typeface="Verdana" pitchFamily="34" charset="0"/>
              </a:rPr>
              <a:t>，即程序中处理的执行顺序和执行序列所以来的条件，途中的有向线段表示的是控制流从一个处理走到下一个处理</a:t>
            </a:r>
            <a:endParaRPr lang="en-US" altLang="zh-CN" b="1" dirty="0">
              <a:latin typeface="Verdana" pitchFamily="34" charset="0"/>
            </a:endParaRPr>
          </a:p>
          <a:p>
            <a:pPr eaLnBrk="1" hangingPunct="1">
              <a:lnSpc>
                <a:spcPct val="115000"/>
              </a:lnSpc>
            </a:pPr>
            <a:endParaRPr lang="en-US" altLang="zh-CN" b="1" dirty="0">
              <a:solidFill>
                <a:srgbClr val="FF0000"/>
              </a:solidFill>
              <a:latin typeface="Verdana" pitchFamily="34" charset="0"/>
            </a:endParaRPr>
          </a:p>
          <a:p>
            <a:pPr eaLnBrk="1" hangingPunct="1">
              <a:lnSpc>
                <a:spcPct val="115000"/>
              </a:lnSpc>
            </a:pPr>
            <a:endParaRPr lang="en-US" altLang="zh-CN" b="1" dirty="0">
              <a:latin typeface="Verdana" pitchFamily="34" charset="0"/>
            </a:endParaRPr>
          </a:p>
        </p:txBody>
      </p:sp>
      <p:pic>
        <p:nvPicPr>
          <p:cNvPr id="72706" name="Picture 2" descr="http://img.my.csdn.net/uploads/201210/27/1351300320_5061.jpg"/>
          <p:cNvPicPr>
            <a:picLocks noChangeAspect="1" noChangeArrowheads="1"/>
          </p:cNvPicPr>
          <p:nvPr/>
        </p:nvPicPr>
        <p:blipFill>
          <a:blip r:embed="rId3"/>
          <a:srcRect/>
          <a:stretch>
            <a:fillRect/>
          </a:stretch>
        </p:blipFill>
        <p:spPr bwMode="auto">
          <a:xfrm>
            <a:off x="1285852" y="2214555"/>
            <a:ext cx="5572164" cy="3429024"/>
          </a:xfrm>
          <a:prstGeom prst="rect">
            <a:avLst/>
          </a:prstGeom>
          <a:noFill/>
        </p:spPr>
      </p:pic>
    </p:spTree>
  </p:cSld>
  <p:clrMapOvr>
    <a:masterClrMapping/>
  </p:clrMapOvr>
  <p:transition advClick="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6778625" cy="654050"/>
          </a:xfrm>
        </p:spPr>
        <p:txBody>
          <a:bodyPr/>
          <a:lstStyle/>
          <a:p>
            <a:r>
              <a:rPr lang="zh-CN" altLang="en-US" dirty="0">
                <a:latin typeface="Verdana" pitchFamily="34" charset="0"/>
                <a:sym typeface="Wingdings" pitchFamily="2" charset="2"/>
              </a:rPr>
              <a:t>程序功能框图</a:t>
            </a:r>
            <a:endParaRPr lang="zh-CN" altLang="en-US" dirty="0"/>
          </a:p>
        </p:txBody>
      </p:sp>
      <p:sp>
        <p:nvSpPr>
          <p:cNvPr id="33795" name="内容占位符 2"/>
          <p:cNvSpPr>
            <a:spLocks noGrp="1"/>
          </p:cNvSpPr>
          <p:nvPr>
            <p:ph idx="1"/>
          </p:nvPr>
        </p:nvSpPr>
        <p:spPr>
          <a:xfrm>
            <a:off x="100042" y="1000124"/>
            <a:ext cx="8686800" cy="4643453"/>
          </a:xfrm>
        </p:spPr>
        <p:txBody>
          <a:bodyPr/>
          <a:lstStyle/>
          <a:p>
            <a:pPr marL="342900" lvl="1" indent="-342900" eaLnBrk="1" hangingPunct="1">
              <a:lnSpc>
                <a:spcPct val="115000"/>
              </a:lnSpc>
              <a:buFontTx/>
              <a:buChar char="•"/>
            </a:pPr>
            <a:r>
              <a:rPr lang="zh-CN" altLang="en-US" b="1" dirty="0">
                <a:latin typeface="Verdana" pitchFamily="34" charset="0"/>
              </a:rPr>
              <a:t>反映的是系统中模块的调用关系和层次关系</a:t>
            </a:r>
            <a:endParaRPr lang="en-US" altLang="zh-CN" b="1" dirty="0">
              <a:latin typeface="Verdana" pitchFamily="34" charset="0"/>
            </a:endParaRPr>
          </a:p>
          <a:p>
            <a:pPr eaLnBrk="1" hangingPunct="1">
              <a:lnSpc>
                <a:spcPct val="115000"/>
              </a:lnSpc>
            </a:pPr>
            <a:endParaRPr lang="en-US" altLang="zh-CN" b="1" dirty="0">
              <a:solidFill>
                <a:srgbClr val="FF0000"/>
              </a:solidFill>
              <a:latin typeface="Verdana" pitchFamily="34" charset="0"/>
            </a:endParaRPr>
          </a:p>
          <a:p>
            <a:pPr eaLnBrk="1" hangingPunct="1">
              <a:lnSpc>
                <a:spcPct val="115000"/>
              </a:lnSpc>
            </a:pPr>
            <a:endParaRPr lang="en-US" altLang="zh-CN" b="1" dirty="0">
              <a:latin typeface="Verdana" pitchFamily="34" charset="0"/>
            </a:endParaRPr>
          </a:p>
        </p:txBody>
      </p:sp>
      <p:sp>
        <p:nvSpPr>
          <p:cNvPr id="839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6" name="Picture 2"/>
          <p:cNvPicPr>
            <a:picLocks noChangeAspect="1" noChangeArrowheads="1"/>
          </p:cNvPicPr>
          <p:nvPr/>
        </p:nvPicPr>
        <p:blipFill>
          <a:blip r:embed="rId3"/>
          <a:srcRect/>
          <a:stretch>
            <a:fillRect/>
          </a:stretch>
        </p:blipFill>
        <p:spPr bwMode="auto">
          <a:xfrm>
            <a:off x="428596" y="1571612"/>
            <a:ext cx="8165028" cy="3714776"/>
          </a:xfrm>
          <a:prstGeom prst="rect">
            <a:avLst/>
          </a:prstGeom>
          <a:noFill/>
          <a:ln w="9525">
            <a:noFill/>
            <a:miter lim="800000"/>
            <a:headEnd/>
            <a:tailEnd/>
          </a:ln>
          <a:effectLst/>
        </p:spPr>
      </p:pic>
    </p:spTree>
  </p:cSld>
  <p:clrMapOvr>
    <a:masterClrMapping/>
  </p:clrMapOvr>
  <p:transition advClick="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7829576" cy="654050"/>
          </a:xfrm>
        </p:spPr>
        <p:txBody>
          <a:bodyPr/>
          <a:lstStyle/>
          <a:p>
            <a:r>
              <a:rPr lang="zh-CN" altLang="en-US" dirty="0">
                <a:latin typeface="Verdana" pitchFamily="34" charset="0"/>
                <a:sym typeface="Wingdings" pitchFamily="2" charset="2"/>
              </a:rPr>
              <a:t>系统流程图和数据流程图的联系</a:t>
            </a:r>
            <a:endParaRPr lang="zh-CN" altLang="en-US" dirty="0"/>
          </a:p>
        </p:txBody>
      </p:sp>
      <p:sp>
        <p:nvSpPr>
          <p:cNvPr id="33795" name="内容占位符 2"/>
          <p:cNvSpPr>
            <a:spLocks noGrp="1"/>
          </p:cNvSpPr>
          <p:nvPr>
            <p:ph idx="1"/>
          </p:nvPr>
        </p:nvSpPr>
        <p:spPr>
          <a:xfrm>
            <a:off x="100042" y="1000124"/>
            <a:ext cx="8686800" cy="4643453"/>
          </a:xfrm>
        </p:spPr>
        <p:txBody>
          <a:bodyPr/>
          <a:lstStyle/>
          <a:p>
            <a:pPr marL="342900" lvl="1" indent="-342900" eaLnBrk="1" hangingPunct="1">
              <a:lnSpc>
                <a:spcPct val="115000"/>
              </a:lnSpc>
              <a:buFontTx/>
              <a:buChar char="•"/>
            </a:pPr>
            <a:r>
              <a:rPr lang="zh-CN" altLang="en-US" sz="2400" b="1" dirty="0">
                <a:latin typeface="Verdana" pitchFamily="34" charset="0"/>
              </a:rPr>
              <a:t>数据流是</a:t>
            </a:r>
            <a:r>
              <a:rPr lang="zh-CN" altLang="en-US" sz="2400" b="1" dirty="0">
                <a:solidFill>
                  <a:srgbClr val="FF0000"/>
                </a:solidFill>
                <a:latin typeface="Verdana" pitchFamily="34" charset="0"/>
              </a:rPr>
              <a:t>伴随着业务过程而产生</a:t>
            </a:r>
            <a:r>
              <a:rPr lang="zh-CN" altLang="en-US" sz="2400" b="1" dirty="0">
                <a:latin typeface="Verdana" pitchFamily="34" charset="0"/>
              </a:rPr>
              <a:t>，</a:t>
            </a:r>
            <a:r>
              <a:rPr lang="zh-CN" altLang="en-US" sz="2400" b="1" dirty="0">
                <a:latin typeface="Verdana" pitchFamily="34" charset="0"/>
                <a:cs typeface="+mn-cs"/>
              </a:rPr>
              <a:t>是业务过程的衍生物，数据流程图的绘制遵照业务处理的全过程</a:t>
            </a:r>
            <a:endParaRPr lang="en-US" altLang="zh-CN" sz="2400" b="1" dirty="0">
              <a:latin typeface="Verdana" pitchFamily="34" charset="0"/>
              <a:cs typeface="+mn-cs"/>
            </a:endParaRPr>
          </a:p>
          <a:p>
            <a:pPr marL="342900" lvl="1" indent="-342900" eaLnBrk="1" hangingPunct="1">
              <a:lnSpc>
                <a:spcPct val="115000"/>
              </a:lnSpc>
              <a:buFontTx/>
              <a:buChar char="•"/>
            </a:pPr>
            <a:r>
              <a:rPr lang="zh-CN" altLang="en-US" sz="2400" b="1" dirty="0">
                <a:latin typeface="Verdana" pitchFamily="34" charset="0"/>
              </a:rPr>
              <a:t>数据资料基本上是</a:t>
            </a:r>
            <a:r>
              <a:rPr lang="zh-CN" altLang="en-US" sz="2400" b="1" dirty="0">
                <a:solidFill>
                  <a:srgbClr val="FF0000"/>
                </a:solidFill>
                <a:latin typeface="Verdana" pitchFamily="34" charset="0"/>
              </a:rPr>
              <a:t>按照组织结构或业务过程收集</a:t>
            </a:r>
            <a:r>
              <a:rPr lang="zh-CN" altLang="en-US" sz="2400" b="1" dirty="0">
                <a:latin typeface="Verdana" pitchFamily="34" charset="0"/>
              </a:rPr>
              <a:t>的，在数据汇总时，我们也是以业务流程为单位，将</a:t>
            </a:r>
            <a:r>
              <a:rPr lang="zh-CN" altLang="en-US" sz="2400" b="1" dirty="0">
                <a:solidFill>
                  <a:srgbClr val="FF0000"/>
                </a:solidFill>
                <a:latin typeface="Verdana" pitchFamily="34" charset="0"/>
              </a:rPr>
              <a:t>同一业务的不同处理步骤中的数据加以集中</a:t>
            </a:r>
            <a:endParaRPr lang="en-US" altLang="zh-CN" sz="2400" b="1" dirty="0">
              <a:solidFill>
                <a:srgbClr val="FF0000"/>
              </a:solidFill>
              <a:latin typeface="Verdana" pitchFamily="34" charset="0"/>
            </a:endParaRPr>
          </a:p>
          <a:p>
            <a:pPr eaLnBrk="1" hangingPunct="1">
              <a:lnSpc>
                <a:spcPct val="115000"/>
              </a:lnSpc>
            </a:pPr>
            <a:r>
              <a:rPr lang="zh-CN" altLang="en-US" sz="2400" b="1" dirty="0">
                <a:latin typeface="Verdana" pitchFamily="34" charset="0"/>
              </a:rPr>
              <a:t>数据流程图与系统流程图之间存在对应关系，</a:t>
            </a:r>
            <a:r>
              <a:rPr lang="zh-CN" altLang="en-US" sz="2400" b="1" dirty="0">
                <a:solidFill>
                  <a:srgbClr val="FF0000"/>
                </a:solidFill>
                <a:latin typeface="Verdana" pitchFamily="34" charset="0"/>
              </a:rPr>
              <a:t>系统流程图可以导出相应的数据流程图</a:t>
            </a:r>
            <a:r>
              <a:rPr lang="zh-CN" altLang="en-US" sz="2400" b="1" dirty="0">
                <a:latin typeface="Verdana" pitchFamily="34" charset="0"/>
              </a:rPr>
              <a:t>，一般的处理方式：从业务流程图中</a:t>
            </a:r>
            <a:r>
              <a:rPr lang="zh-CN" altLang="en-US" sz="2400" b="1" dirty="0">
                <a:solidFill>
                  <a:srgbClr val="FF0000"/>
                </a:solidFill>
                <a:latin typeface="Verdana" pitchFamily="34" charset="0"/>
              </a:rPr>
              <a:t>分离出处理过程</a:t>
            </a:r>
            <a:r>
              <a:rPr lang="zh-CN" altLang="en-US" sz="2400" b="1" dirty="0">
                <a:latin typeface="Verdana" pitchFamily="34" charset="0"/>
              </a:rPr>
              <a:t>，再考察</a:t>
            </a:r>
            <a:r>
              <a:rPr lang="zh-CN" altLang="en-US" sz="2400" b="1" dirty="0">
                <a:solidFill>
                  <a:srgbClr val="FF0000"/>
                </a:solidFill>
                <a:latin typeface="Verdana" pitchFamily="34" charset="0"/>
              </a:rPr>
              <a:t>每个处理过程的输入输出数据</a:t>
            </a:r>
            <a:r>
              <a:rPr lang="zh-CN" altLang="en-US" sz="2400" b="1" dirty="0">
                <a:latin typeface="Verdana" pitchFamily="34" charset="0"/>
              </a:rPr>
              <a:t>，将所有的输入输出数据流，进行</a:t>
            </a:r>
            <a:r>
              <a:rPr lang="zh-CN" altLang="en-US" sz="2400" b="1" dirty="0">
                <a:solidFill>
                  <a:srgbClr val="FF0000"/>
                </a:solidFill>
                <a:latin typeface="Verdana" pitchFamily="34" charset="0"/>
              </a:rPr>
              <a:t>有机集成</a:t>
            </a:r>
            <a:r>
              <a:rPr lang="zh-CN" altLang="en-US" sz="2400" b="1" dirty="0">
                <a:latin typeface="Verdana" pitchFamily="34" charset="0"/>
              </a:rPr>
              <a:t>，就形成了一个完整的数据流程图</a:t>
            </a:r>
            <a:endParaRPr lang="en-US" altLang="zh-CN" sz="2400" b="1" dirty="0">
              <a:latin typeface="Verdana" pitchFamily="34" charset="0"/>
            </a:endParaRPr>
          </a:p>
          <a:p>
            <a:pPr eaLnBrk="1" hangingPunct="1">
              <a:lnSpc>
                <a:spcPct val="115000"/>
              </a:lnSpc>
            </a:pPr>
            <a:endParaRPr lang="en-US" altLang="zh-CN" sz="2400" b="1" dirty="0">
              <a:latin typeface="Verdana" pitchFamily="34" charset="0"/>
            </a:endParaRPr>
          </a:p>
        </p:txBody>
      </p:sp>
    </p:spTree>
  </p:cSld>
  <p:clrMapOvr>
    <a:masterClrMapping/>
  </p:clrMapOvr>
  <p:transition advClick="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7758138" cy="654050"/>
          </a:xfrm>
        </p:spPr>
        <p:txBody>
          <a:bodyPr/>
          <a:lstStyle/>
          <a:p>
            <a:r>
              <a:rPr lang="zh-CN" altLang="en-US" dirty="0">
                <a:latin typeface="Verdana" pitchFamily="34" charset="0"/>
                <a:sym typeface="Wingdings" pitchFamily="2" charset="2"/>
              </a:rPr>
              <a:t>系统流程图和数据流程图的思维过程</a:t>
            </a:r>
            <a:endParaRPr lang="zh-CN" altLang="en-US" dirty="0"/>
          </a:p>
        </p:txBody>
      </p:sp>
      <p:sp>
        <p:nvSpPr>
          <p:cNvPr id="33795" name="内容占位符 2"/>
          <p:cNvSpPr>
            <a:spLocks noGrp="1"/>
          </p:cNvSpPr>
          <p:nvPr>
            <p:ph idx="1"/>
          </p:nvPr>
        </p:nvSpPr>
        <p:spPr>
          <a:xfrm>
            <a:off x="100042" y="1000124"/>
            <a:ext cx="8686800" cy="4643453"/>
          </a:xfrm>
        </p:spPr>
        <p:txBody>
          <a:bodyPr/>
          <a:lstStyle/>
          <a:p>
            <a:pPr marL="342900" lvl="1" indent="-342900" eaLnBrk="1" hangingPunct="1">
              <a:lnSpc>
                <a:spcPct val="115000"/>
              </a:lnSpc>
              <a:buFontTx/>
              <a:buChar char="•"/>
            </a:pPr>
            <a:r>
              <a:rPr lang="zh-CN" altLang="en-US" b="1" dirty="0">
                <a:latin typeface="Verdana" pitchFamily="34" charset="0"/>
              </a:rPr>
              <a:t>分层次、逐步细化</a:t>
            </a:r>
            <a:r>
              <a:rPr lang="zh-CN" altLang="en-US" b="1" dirty="0">
                <a:solidFill>
                  <a:srgbClr val="FF0000"/>
                </a:solidFill>
                <a:latin typeface="Verdana" pitchFamily="34" charset="0"/>
              </a:rPr>
              <a:t>（</a:t>
            </a:r>
            <a:r>
              <a:rPr lang="zh-CN" altLang="en-US" sz="2400" dirty="0">
                <a:solidFill>
                  <a:srgbClr val="FF0000"/>
                </a:solidFill>
                <a:latin typeface="Verdana" pitchFamily="34" charset="0"/>
              </a:rPr>
              <a:t>抽象与自顶向下、逐层细化</a:t>
            </a:r>
            <a:r>
              <a:rPr lang="zh-CN" altLang="en-US" b="1" dirty="0">
                <a:solidFill>
                  <a:srgbClr val="FF0000"/>
                </a:solidFill>
                <a:latin typeface="Verdana" pitchFamily="34" charset="0"/>
              </a:rPr>
              <a:t>）</a:t>
            </a:r>
            <a:endParaRPr lang="en-US" altLang="zh-CN" b="1" dirty="0">
              <a:solidFill>
                <a:srgbClr val="FF0000"/>
              </a:solidFill>
              <a:latin typeface="Verdana" pitchFamily="34" charset="0"/>
            </a:endParaRPr>
          </a:p>
          <a:p>
            <a:pPr marL="342900" lvl="1" indent="-342900" eaLnBrk="1" hangingPunct="1">
              <a:lnSpc>
                <a:spcPct val="115000"/>
              </a:lnSpc>
              <a:buNone/>
            </a:pPr>
            <a:r>
              <a:rPr lang="zh-CN" altLang="en-US" b="1" dirty="0">
                <a:solidFill>
                  <a:srgbClr val="FF0000"/>
                </a:solidFill>
                <a:latin typeface="Verdana" pitchFamily="34" charset="0"/>
              </a:rPr>
              <a:t>    系统流程图：从主要业务、组织机构及人员开始</a:t>
            </a:r>
            <a:endParaRPr lang="en-US" altLang="zh-CN" b="1" dirty="0">
              <a:solidFill>
                <a:srgbClr val="FF0000"/>
              </a:solidFill>
              <a:latin typeface="Verdana" pitchFamily="34" charset="0"/>
            </a:endParaRPr>
          </a:p>
          <a:p>
            <a:pPr marL="342900" lvl="1" indent="-342900" eaLnBrk="1" hangingPunct="1">
              <a:lnSpc>
                <a:spcPct val="115000"/>
              </a:lnSpc>
              <a:buNone/>
            </a:pPr>
            <a:r>
              <a:rPr lang="zh-CN" altLang="en-US" b="1" dirty="0">
                <a:solidFill>
                  <a:srgbClr val="FF0000"/>
                </a:solidFill>
                <a:latin typeface="Verdana" pitchFamily="34" charset="0"/>
              </a:rPr>
              <a:t>    系统流程图细化：</a:t>
            </a:r>
            <a:r>
              <a:rPr lang="en-US" altLang="zh-CN" b="1" dirty="0">
                <a:solidFill>
                  <a:srgbClr val="FF0000"/>
                </a:solidFill>
                <a:latin typeface="Verdana" pitchFamily="34" charset="0"/>
              </a:rPr>
              <a:t>2-3</a:t>
            </a:r>
            <a:r>
              <a:rPr lang="zh-CN" altLang="en-US" b="1" dirty="0">
                <a:solidFill>
                  <a:srgbClr val="FF0000"/>
                </a:solidFill>
                <a:latin typeface="Verdana" pitchFamily="34" charset="0"/>
              </a:rPr>
              <a:t>轮，不断与用户交流确认</a:t>
            </a:r>
            <a:endParaRPr lang="en-US" altLang="zh-CN" b="1" dirty="0">
              <a:solidFill>
                <a:srgbClr val="FF0000"/>
              </a:solidFill>
              <a:latin typeface="Verdana" pitchFamily="34" charset="0"/>
            </a:endParaRPr>
          </a:p>
          <a:p>
            <a:pPr marL="342900" lvl="1" indent="-342900" eaLnBrk="1" hangingPunct="1">
              <a:lnSpc>
                <a:spcPct val="115000"/>
              </a:lnSpc>
              <a:buNone/>
            </a:pPr>
            <a:r>
              <a:rPr lang="zh-CN" altLang="en-US" b="1" dirty="0">
                <a:solidFill>
                  <a:srgbClr val="FF0000"/>
                </a:solidFill>
                <a:latin typeface="Verdana" pitchFamily="34" charset="0"/>
              </a:rPr>
              <a:t>    根据系统流程图形成数据流程图</a:t>
            </a:r>
            <a:endParaRPr lang="en-US" altLang="zh-CN" b="1" dirty="0">
              <a:solidFill>
                <a:srgbClr val="FF0000"/>
              </a:solidFill>
              <a:latin typeface="Verdana" pitchFamily="34" charset="0"/>
            </a:endParaRPr>
          </a:p>
          <a:p>
            <a:pPr marL="342900" lvl="1" indent="-342900" eaLnBrk="1" hangingPunct="1">
              <a:lnSpc>
                <a:spcPct val="115000"/>
              </a:lnSpc>
              <a:buNone/>
            </a:pPr>
            <a:r>
              <a:rPr lang="zh-CN" altLang="en-US" b="1" dirty="0">
                <a:solidFill>
                  <a:srgbClr val="FF0000"/>
                </a:solidFill>
                <a:latin typeface="Verdana" pitchFamily="34" charset="0"/>
              </a:rPr>
              <a:t>    形成数据字典：数据流图中所包含的所有元素的定义的集合</a:t>
            </a:r>
            <a:endParaRPr lang="en-US" altLang="zh-CN" b="1" dirty="0">
              <a:solidFill>
                <a:srgbClr val="FF0000"/>
              </a:solidFill>
              <a:latin typeface="Verdana" pitchFamily="34" charset="0"/>
            </a:endParaRPr>
          </a:p>
          <a:p>
            <a:pPr marL="342900" lvl="1" indent="-342900" eaLnBrk="1" hangingPunct="1">
              <a:lnSpc>
                <a:spcPct val="115000"/>
              </a:lnSpc>
              <a:buFontTx/>
              <a:buChar char="•"/>
            </a:pPr>
            <a:r>
              <a:rPr lang="zh-CN" altLang="en-US" b="1" dirty="0">
                <a:latin typeface="Verdana" pitchFamily="34" charset="0"/>
              </a:rPr>
              <a:t>图的通常画法：自顶向下、从左到右</a:t>
            </a:r>
            <a:endParaRPr lang="en-US" altLang="zh-CN" b="1" dirty="0">
              <a:latin typeface="Verdana" pitchFamily="34" charset="0"/>
            </a:endParaRPr>
          </a:p>
          <a:p>
            <a:pPr marL="342900" lvl="1" indent="-342900" eaLnBrk="1" hangingPunct="1">
              <a:lnSpc>
                <a:spcPct val="115000"/>
              </a:lnSpc>
              <a:buFontTx/>
              <a:buChar char="•"/>
            </a:pPr>
            <a:endParaRPr lang="zh-CN" altLang="en-US" b="1" dirty="0">
              <a:solidFill>
                <a:srgbClr val="FF0000"/>
              </a:solidFill>
              <a:latin typeface="Verdana" pitchFamily="34" charset="0"/>
            </a:endParaRPr>
          </a:p>
          <a:p>
            <a:pPr eaLnBrk="1" hangingPunct="1">
              <a:lnSpc>
                <a:spcPct val="115000"/>
              </a:lnSpc>
            </a:pPr>
            <a:endParaRPr lang="en-US" altLang="zh-CN" b="1" dirty="0">
              <a:solidFill>
                <a:srgbClr val="FF0000"/>
              </a:solidFill>
              <a:latin typeface="Verdana" pitchFamily="34" charset="0"/>
            </a:endParaRPr>
          </a:p>
          <a:p>
            <a:pPr eaLnBrk="1" hangingPunct="1">
              <a:lnSpc>
                <a:spcPct val="115000"/>
              </a:lnSpc>
            </a:pPr>
            <a:endParaRPr lang="en-US" altLang="zh-CN" b="1" dirty="0">
              <a:latin typeface="Verdana" pitchFamily="34" charset="0"/>
            </a:endParaRPr>
          </a:p>
        </p:txBody>
      </p:sp>
    </p:spTree>
  </p:cSld>
  <p:clrMapOvr>
    <a:masterClrMapping/>
  </p:clrMapOvr>
  <p:transition advClick="0"/>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6778625" cy="654050"/>
          </a:xfrm>
        </p:spPr>
        <p:txBody>
          <a:bodyPr/>
          <a:lstStyle/>
          <a:p>
            <a:r>
              <a:rPr lang="zh-CN" altLang="en-US" dirty="0"/>
              <a:t>数据字典</a:t>
            </a:r>
          </a:p>
        </p:txBody>
      </p:sp>
      <p:sp>
        <p:nvSpPr>
          <p:cNvPr id="33795" name="内容占位符 2"/>
          <p:cNvSpPr>
            <a:spLocks noGrp="1"/>
          </p:cNvSpPr>
          <p:nvPr>
            <p:ph idx="1"/>
          </p:nvPr>
        </p:nvSpPr>
        <p:spPr>
          <a:xfrm>
            <a:off x="100042" y="1000124"/>
            <a:ext cx="8686800" cy="4643453"/>
          </a:xfrm>
        </p:spPr>
        <p:txBody>
          <a:bodyPr/>
          <a:lstStyle/>
          <a:p>
            <a:pPr marL="342900" lvl="1" indent="-342900" eaLnBrk="1" hangingPunct="1">
              <a:lnSpc>
                <a:spcPct val="115000"/>
              </a:lnSpc>
              <a:buFontTx/>
              <a:buChar char="•"/>
            </a:pPr>
            <a:r>
              <a:rPr lang="zh-CN" altLang="en-US" b="1" dirty="0">
                <a:latin typeface="Verdana" pitchFamily="34" charset="0"/>
              </a:rPr>
              <a:t>数字字典是做数据库设计的第一步，很有价值的第一步</a:t>
            </a:r>
            <a:endParaRPr lang="en-US" altLang="zh-CN" b="1" dirty="0">
              <a:latin typeface="Verdana" pitchFamily="34" charset="0"/>
            </a:endParaRPr>
          </a:p>
          <a:p>
            <a:pPr eaLnBrk="1" hangingPunct="1">
              <a:lnSpc>
                <a:spcPct val="115000"/>
              </a:lnSpc>
            </a:pPr>
            <a:endParaRPr lang="en-US" altLang="zh-CN" b="1" dirty="0">
              <a:latin typeface="Verdana" pitchFamily="34" charset="0"/>
            </a:endParaRPr>
          </a:p>
        </p:txBody>
      </p:sp>
      <p:pic>
        <p:nvPicPr>
          <p:cNvPr id="77827" name="Picture 3"/>
          <p:cNvPicPr>
            <a:picLocks noChangeAspect="1" noChangeArrowheads="1"/>
          </p:cNvPicPr>
          <p:nvPr/>
        </p:nvPicPr>
        <p:blipFill>
          <a:blip r:embed="rId3"/>
          <a:srcRect/>
          <a:stretch>
            <a:fillRect/>
          </a:stretch>
        </p:blipFill>
        <p:spPr bwMode="auto">
          <a:xfrm>
            <a:off x="714348" y="3214686"/>
            <a:ext cx="7478259" cy="1500198"/>
          </a:xfrm>
          <a:prstGeom prst="rect">
            <a:avLst/>
          </a:prstGeom>
          <a:noFill/>
          <a:ln w="9525">
            <a:noFill/>
            <a:miter lim="800000"/>
            <a:headEnd/>
            <a:tailEnd/>
          </a:ln>
          <a:effectLst/>
        </p:spPr>
      </p:pic>
      <p:pic>
        <p:nvPicPr>
          <p:cNvPr id="77828" name="Picture 4"/>
          <p:cNvPicPr>
            <a:picLocks noChangeAspect="1" noChangeArrowheads="1"/>
          </p:cNvPicPr>
          <p:nvPr/>
        </p:nvPicPr>
        <p:blipFill>
          <a:blip r:embed="rId4"/>
          <a:srcRect/>
          <a:stretch>
            <a:fillRect/>
          </a:stretch>
        </p:blipFill>
        <p:spPr bwMode="auto">
          <a:xfrm>
            <a:off x="631388" y="1571612"/>
            <a:ext cx="6083752" cy="1571636"/>
          </a:xfrm>
          <a:prstGeom prst="rect">
            <a:avLst/>
          </a:prstGeom>
          <a:noFill/>
          <a:ln w="9525">
            <a:noFill/>
            <a:miter lim="800000"/>
            <a:headEnd/>
            <a:tailEnd/>
          </a:ln>
          <a:effectLst/>
        </p:spPr>
      </p:pic>
    </p:spTree>
  </p:cSld>
  <p:clrMapOvr>
    <a:masterClrMapping/>
  </p:clrMapOvr>
  <p:transition advClick="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7758138" cy="654050"/>
          </a:xfrm>
        </p:spPr>
        <p:txBody>
          <a:bodyPr/>
          <a:lstStyle/>
          <a:p>
            <a:r>
              <a:rPr lang="zh-CN" altLang="en-US" dirty="0">
                <a:latin typeface="Verdana" pitchFamily="34" charset="0"/>
                <a:sym typeface="Wingdings" pitchFamily="2" charset="2"/>
              </a:rPr>
              <a:t>费用估计</a:t>
            </a:r>
            <a:r>
              <a:rPr lang="en-US" altLang="zh-CN" dirty="0">
                <a:latin typeface="Verdana" pitchFamily="34" charset="0"/>
                <a:sym typeface="Wingdings" pitchFamily="2" charset="2"/>
              </a:rPr>
              <a:t>-</a:t>
            </a:r>
            <a:r>
              <a:rPr lang="zh-CN" altLang="en-US" dirty="0">
                <a:latin typeface="Verdana" pitchFamily="34" charset="0"/>
                <a:sym typeface="Wingdings" pitchFamily="2" charset="2"/>
              </a:rPr>
              <a:t>任务分解技术（方式一）</a:t>
            </a:r>
            <a:endParaRPr lang="zh-CN" altLang="en-US" dirty="0"/>
          </a:p>
        </p:txBody>
      </p:sp>
      <p:sp>
        <p:nvSpPr>
          <p:cNvPr id="33795" name="内容占位符 2"/>
          <p:cNvSpPr>
            <a:spLocks noGrp="1"/>
          </p:cNvSpPr>
          <p:nvPr>
            <p:ph idx="1"/>
          </p:nvPr>
        </p:nvSpPr>
        <p:spPr>
          <a:xfrm>
            <a:off x="100042" y="1000124"/>
            <a:ext cx="8686800" cy="4643453"/>
          </a:xfrm>
        </p:spPr>
        <p:txBody>
          <a:bodyPr/>
          <a:lstStyle/>
          <a:p>
            <a:pPr marL="342900" lvl="1" indent="-342900" eaLnBrk="1" hangingPunct="1">
              <a:lnSpc>
                <a:spcPct val="115000"/>
              </a:lnSpc>
              <a:buNone/>
            </a:pPr>
            <a:r>
              <a:rPr lang="zh-CN" altLang="en-US" b="1" dirty="0">
                <a:solidFill>
                  <a:srgbClr val="FF0000"/>
                </a:solidFill>
                <a:latin typeface="Verdana" pitchFamily="34" charset="0"/>
              </a:rPr>
              <a:t>    </a:t>
            </a:r>
          </a:p>
          <a:p>
            <a:pPr eaLnBrk="1" hangingPunct="1">
              <a:lnSpc>
                <a:spcPct val="115000"/>
              </a:lnSpc>
            </a:pPr>
            <a:endParaRPr lang="en-US" altLang="zh-CN" b="1" dirty="0">
              <a:solidFill>
                <a:srgbClr val="FF0000"/>
              </a:solidFill>
              <a:latin typeface="Verdana" pitchFamily="34" charset="0"/>
            </a:endParaRPr>
          </a:p>
          <a:p>
            <a:pPr eaLnBrk="1" hangingPunct="1">
              <a:lnSpc>
                <a:spcPct val="115000"/>
              </a:lnSpc>
            </a:pPr>
            <a:endParaRPr lang="en-US" altLang="zh-CN" b="1" dirty="0">
              <a:latin typeface="Verdana" pitchFamily="34" charset="0"/>
            </a:endParaRPr>
          </a:p>
        </p:txBody>
      </p:sp>
      <p:graphicFrame>
        <p:nvGraphicFramePr>
          <p:cNvPr id="4" name="表格 3"/>
          <p:cNvGraphicFramePr>
            <a:graphicFrameLocks noGrp="1"/>
          </p:cNvGraphicFramePr>
          <p:nvPr/>
        </p:nvGraphicFramePr>
        <p:xfrm>
          <a:off x="571472" y="1142984"/>
          <a:ext cx="7929618" cy="3786218"/>
        </p:xfrm>
        <a:graphic>
          <a:graphicData uri="http://schemas.openxmlformats.org/drawingml/2006/table">
            <a:tbl>
              <a:tblPr/>
              <a:tblGrid>
                <a:gridCol w="1134881">
                  <a:extLst>
                    <a:ext uri="{9D8B030D-6E8A-4147-A177-3AD203B41FA5}">
                      <a16:colId xmlns:a16="http://schemas.microsoft.com/office/drawing/2014/main" val="20000"/>
                    </a:ext>
                  </a:extLst>
                </a:gridCol>
                <a:gridCol w="785687">
                  <a:extLst>
                    <a:ext uri="{9D8B030D-6E8A-4147-A177-3AD203B41FA5}">
                      <a16:colId xmlns:a16="http://schemas.microsoft.com/office/drawing/2014/main" val="20001"/>
                    </a:ext>
                  </a:extLst>
                </a:gridCol>
                <a:gridCol w="1134881">
                  <a:extLst>
                    <a:ext uri="{9D8B030D-6E8A-4147-A177-3AD203B41FA5}">
                      <a16:colId xmlns:a16="http://schemas.microsoft.com/office/drawing/2014/main" val="20002"/>
                    </a:ext>
                  </a:extLst>
                </a:gridCol>
                <a:gridCol w="785687">
                  <a:extLst>
                    <a:ext uri="{9D8B030D-6E8A-4147-A177-3AD203B41FA5}">
                      <a16:colId xmlns:a16="http://schemas.microsoft.com/office/drawing/2014/main" val="20003"/>
                    </a:ext>
                  </a:extLst>
                </a:gridCol>
                <a:gridCol w="931184">
                  <a:extLst>
                    <a:ext uri="{9D8B030D-6E8A-4147-A177-3AD203B41FA5}">
                      <a16:colId xmlns:a16="http://schemas.microsoft.com/office/drawing/2014/main" val="20004"/>
                    </a:ext>
                  </a:extLst>
                </a:gridCol>
                <a:gridCol w="931184">
                  <a:extLst>
                    <a:ext uri="{9D8B030D-6E8A-4147-A177-3AD203B41FA5}">
                      <a16:colId xmlns:a16="http://schemas.microsoft.com/office/drawing/2014/main" val="20005"/>
                    </a:ext>
                  </a:extLst>
                </a:gridCol>
                <a:gridCol w="2226114">
                  <a:extLst>
                    <a:ext uri="{9D8B030D-6E8A-4147-A177-3AD203B41FA5}">
                      <a16:colId xmlns:a16="http://schemas.microsoft.com/office/drawing/2014/main" val="20006"/>
                    </a:ext>
                  </a:extLst>
                </a:gridCol>
              </a:tblGrid>
              <a:tr h="470354">
                <a:tc>
                  <a:txBody>
                    <a:bodyPr/>
                    <a:lstStyle/>
                    <a:p>
                      <a:pPr algn="ctr" fontAlgn="ctr"/>
                      <a:r>
                        <a:rPr lang="zh-CN" altLang="en-US" sz="1000" b="0" i="0" u="none" strike="noStrike" dirty="0">
                          <a:solidFill>
                            <a:srgbClr val="000000"/>
                          </a:solidFill>
                          <a:latin typeface="宋体"/>
                        </a:rPr>
                        <a:t>序号</a:t>
                      </a:r>
                    </a:p>
                  </a:txBody>
                  <a:tcPr marL="8947" marR="8947" marT="8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a:txBody>
                    <a:bodyPr/>
                    <a:lstStyle/>
                    <a:p>
                      <a:pPr algn="ctr" fontAlgn="ctr"/>
                      <a:r>
                        <a:rPr lang="zh-CN" altLang="en-US" sz="1000" b="0" i="0" u="none" strike="noStrike">
                          <a:solidFill>
                            <a:srgbClr val="000000"/>
                          </a:solidFill>
                          <a:latin typeface="宋体"/>
                        </a:rPr>
                        <a:t>阶段</a:t>
                      </a:r>
                    </a:p>
                  </a:txBody>
                  <a:tcPr marL="8947" marR="8947" marT="8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a:txBody>
                    <a:bodyPr/>
                    <a:lstStyle/>
                    <a:p>
                      <a:pPr algn="ctr" fontAlgn="ctr"/>
                      <a:r>
                        <a:rPr lang="zh-CN" altLang="en-US" sz="1000" b="0" i="0" u="none" strike="noStrike" dirty="0">
                          <a:solidFill>
                            <a:srgbClr val="000000"/>
                          </a:solidFill>
                          <a:latin typeface="宋体"/>
                        </a:rPr>
                        <a:t>工作内容</a:t>
                      </a:r>
                    </a:p>
                  </a:txBody>
                  <a:tcPr marL="8947" marR="8947" marT="8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a:txBody>
                    <a:bodyPr/>
                    <a:lstStyle/>
                    <a:p>
                      <a:pPr algn="ctr" fontAlgn="ctr"/>
                      <a:r>
                        <a:rPr lang="zh-CN" altLang="en-US" sz="1000" b="0" i="0" u="none" strike="noStrike">
                          <a:solidFill>
                            <a:srgbClr val="000000"/>
                          </a:solidFill>
                          <a:latin typeface="宋体"/>
                        </a:rPr>
                        <a:t>工期</a:t>
                      </a:r>
                      <a:r>
                        <a:rPr lang="en-US" altLang="zh-CN" sz="1000" b="0" i="0" u="none" strike="noStrike">
                          <a:solidFill>
                            <a:srgbClr val="000000"/>
                          </a:solidFill>
                          <a:latin typeface="宋体"/>
                        </a:rPr>
                        <a:t>(</a:t>
                      </a:r>
                      <a:r>
                        <a:rPr lang="zh-CN" altLang="en-US" sz="1000" b="0" i="0" u="none" strike="noStrike">
                          <a:solidFill>
                            <a:srgbClr val="000000"/>
                          </a:solidFill>
                          <a:latin typeface="宋体"/>
                        </a:rPr>
                        <a:t>天</a:t>
                      </a:r>
                      <a:r>
                        <a:rPr lang="en-US" altLang="zh-CN" sz="1000" b="0" i="0" u="none" strike="noStrike">
                          <a:solidFill>
                            <a:srgbClr val="000000"/>
                          </a:solidFill>
                          <a:latin typeface="宋体"/>
                        </a:rPr>
                        <a:t>)</a:t>
                      </a:r>
                    </a:p>
                  </a:txBody>
                  <a:tcPr marL="8947" marR="8947" marT="8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a:txBody>
                    <a:bodyPr/>
                    <a:lstStyle/>
                    <a:p>
                      <a:pPr algn="ctr" fontAlgn="ctr"/>
                      <a:r>
                        <a:rPr lang="zh-CN" altLang="en-US" sz="1000" b="0" i="0" u="none" strike="noStrike">
                          <a:solidFill>
                            <a:srgbClr val="000000"/>
                          </a:solidFill>
                          <a:latin typeface="宋体"/>
                        </a:rPr>
                        <a:t>人员数量</a:t>
                      </a:r>
                    </a:p>
                  </a:txBody>
                  <a:tcPr marL="8947" marR="8947" marT="8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a:txBody>
                    <a:bodyPr/>
                    <a:lstStyle/>
                    <a:p>
                      <a:pPr algn="ctr" fontAlgn="ctr"/>
                      <a:r>
                        <a:rPr lang="zh-CN" altLang="en-US" sz="1000" b="0" i="0" u="none" strike="noStrike">
                          <a:solidFill>
                            <a:srgbClr val="000000"/>
                          </a:solidFill>
                          <a:latin typeface="宋体"/>
                        </a:rPr>
                        <a:t>工作量</a:t>
                      </a:r>
                      <a:br>
                        <a:rPr lang="zh-CN" altLang="en-US" sz="1000" b="0" i="0" u="none" strike="noStrike">
                          <a:solidFill>
                            <a:srgbClr val="000000"/>
                          </a:solidFill>
                          <a:latin typeface="宋体"/>
                        </a:rPr>
                      </a:br>
                      <a:r>
                        <a:rPr lang="zh-CN" altLang="en-US" sz="1000" b="0" i="0" u="none" strike="noStrike">
                          <a:solidFill>
                            <a:srgbClr val="000000"/>
                          </a:solidFill>
                          <a:latin typeface="宋体"/>
                        </a:rPr>
                        <a:t>（人月）</a:t>
                      </a:r>
                    </a:p>
                  </a:txBody>
                  <a:tcPr marL="8947" marR="8947" marT="8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a:txBody>
                    <a:bodyPr/>
                    <a:lstStyle/>
                    <a:p>
                      <a:pPr algn="ctr" fontAlgn="ctr"/>
                      <a:r>
                        <a:rPr lang="zh-CN" altLang="en-US" sz="1000" b="0" i="0" u="none" strike="noStrike">
                          <a:solidFill>
                            <a:srgbClr val="000000"/>
                          </a:solidFill>
                          <a:latin typeface="宋体"/>
                        </a:rPr>
                        <a:t>备注</a:t>
                      </a:r>
                    </a:p>
                  </a:txBody>
                  <a:tcPr marL="8947" marR="8947" marT="8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extLst>
                  <a:ext uri="{0D108BD9-81ED-4DB2-BD59-A6C34878D82A}">
                    <a16:rowId xmlns:a16="http://schemas.microsoft.com/office/drawing/2014/main" val="10000"/>
                  </a:ext>
                </a:extLst>
              </a:tr>
              <a:tr h="276322">
                <a:tc>
                  <a:txBody>
                    <a:bodyPr/>
                    <a:lstStyle/>
                    <a:p>
                      <a:pPr algn="ctr" fontAlgn="ctr"/>
                      <a:r>
                        <a:rPr lang="en-US" altLang="zh-CN" sz="1000" b="0" i="0" u="none" strike="noStrike">
                          <a:solidFill>
                            <a:srgbClr val="000000"/>
                          </a:solidFill>
                          <a:latin typeface="宋体"/>
                        </a:rPr>
                        <a:t>1</a:t>
                      </a:r>
                    </a:p>
                  </a:txBody>
                  <a:tcPr marL="8947" marR="8947" marT="8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000" b="0" i="0" u="none" strike="noStrike">
                          <a:solidFill>
                            <a:srgbClr val="000000"/>
                          </a:solidFill>
                          <a:latin typeface="宋体"/>
                        </a:rPr>
                        <a:t>需求分析</a:t>
                      </a:r>
                    </a:p>
                  </a:txBody>
                  <a:tcPr marL="8947" marR="8947" marT="8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000" b="0" i="0" u="none" strike="noStrike">
                          <a:solidFill>
                            <a:srgbClr val="000000"/>
                          </a:solidFill>
                          <a:latin typeface="宋体"/>
                        </a:rPr>
                        <a:t>需求讨论</a:t>
                      </a:r>
                    </a:p>
                  </a:txBody>
                  <a:tcPr marL="8947" marR="8947" marT="8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latin typeface="宋体"/>
                        </a:rPr>
                        <a:t>10 </a:t>
                      </a:r>
                    </a:p>
                  </a:txBody>
                  <a:tcPr marL="8947" marR="8947" marT="8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latin typeface="宋体"/>
                        </a:rPr>
                        <a:t>4 </a:t>
                      </a:r>
                    </a:p>
                  </a:txBody>
                  <a:tcPr marL="8947" marR="8947" marT="8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latin typeface="宋体"/>
                        </a:rPr>
                        <a:t>1.33 </a:t>
                      </a:r>
                    </a:p>
                  </a:txBody>
                  <a:tcPr marL="8947" marR="8947" marT="8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latin typeface="宋体"/>
                        </a:rPr>
                        <a:t>　</a:t>
                      </a:r>
                    </a:p>
                  </a:txBody>
                  <a:tcPr marL="8947" marR="8947" marT="8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76322">
                <a:tc rowSpan="4">
                  <a:txBody>
                    <a:bodyPr/>
                    <a:lstStyle/>
                    <a:p>
                      <a:pPr algn="ctr" fontAlgn="ctr"/>
                      <a:r>
                        <a:rPr lang="en-US" altLang="zh-CN" sz="1000" b="0" i="0" u="none" strike="noStrike">
                          <a:solidFill>
                            <a:srgbClr val="000000"/>
                          </a:solidFill>
                          <a:latin typeface="宋体"/>
                        </a:rPr>
                        <a:t>2</a:t>
                      </a:r>
                    </a:p>
                  </a:txBody>
                  <a:tcPr marL="8947" marR="8947" marT="8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zh-CN" altLang="en-US" sz="1000" b="0" i="0" u="none" strike="noStrike">
                          <a:solidFill>
                            <a:srgbClr val="000000"/>
                          </a:solidFill>
                          <a:latin typeface="宋体"/>
                        </a:rPr>
                        <a:t>系统设计</a:t>
                      </a:r>
                    </a:p>
                  </a:txBody>
                  <a:tcPr marL="8947" marR="8947" marT="8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000" b="0" i="0" u="none" strike="noStrike">
                          <a:solidFill>
                            <a:srgbClr val="000000"/>
                          </a:solidFill>
                          <a:latin typeface="宋体"/>
                        </a:rPr>
                        <a:t>销售平台</a:t>
                      </a:r>
                    </a:p>
                  </a:txBody>
                  <a:tcPr marL="8947" marR="8947" marT="8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latin typeface="宋体"/>
                        </a:rPr>
                        <a:t>20 </a:t>
                      </a:r>
                    </a:p>
                  </a:txBody>
                  <a:tcPr marL="8947" marR="8947" marT="8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latin typeface="宋体"/>
                        </a:rPr>
                        <a:t>2 </a:t>
                      </a:r>
                    </a:p>
                  </a:txBody>
                  <a:tcPr marL="8947" marR="8947" marT="8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latin typeface="宋体"/>
                        </a:rPr>
                        <a:t>1.33 </a:t>
                      </a:r>
                    </a:p>
                  </a:txBody>
                  <a:tcPr marL="8947" marR="8947" marT="8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latin typeface="宋体"/>
                        </a:rPr>
                        <a:t>　</a:t>
                      </a:r>
                    </a:p>
                  </a:txBody>
                  <a:tcPr marL="8947" marR="8947" marT="8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76322">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1000" b="0" i="0" u="none" strike="noStrike">
                          <a:solidFill>
                            <a:srgbClr val="000000"/>
                          </a:solidFill>
                          <a:latin typeface="宋体"/>
                        </a:rPr>
                        <a:t>溯源平台</a:t>
                      </a:r>
                    </a:p>
                  </a:txBody>
                  <a:tcPr marL="8947" marR="8947" marT="8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latin typeface="宋体"/>
                        </a:rPr>
                        <a:t>10 </a:t>
                      </a:r>
                    </a:p>
                  </a:txBody>
                  <a:tcPr marL="8947" marR="8947" marT="8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latin typeface="宋体"/>
                        </a:rPr>
                        <a:t>1 </a:t>
                      </a:r>
                    </a:p>
                  </a:txBody>
                  <a:tcPr marL="8947" marR="8947" marT="8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latin typeface="宋体"/>
                        </a:rPr>
                        <a:t>0.33 </a:t>
                      </a:r>
                    </a:p>
                  </a:txBody>
                  <a:tcPr marL="8947" marR="8947" marT="8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latin typeface="宋体"/>
                        </a:rPr>
                        <a:t>含溯源信息采集及溯源查询</a:t>
                      </a:r>
                    </a:p>
                  </a:txBody>
                  <a:tcPr marL="8947" marR="8947" marT="8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76322">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1000" b="0" i="0" u="none" strike="noStrike">
                          <a:solidFill>
                            <a:srgbClr val="000000"/>
                          </a:solidFill>
                          <a:latin typeface="宋体"/>
                        </a:rPr>
                        <a:t>物流平台</a:t>
                      </a:r>
                    </a:p>
                  </a:txBody>
                  <a:tcPr marL="8947" marR="8947" marT="8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latin typeface="宋体"/>
                        </a:rPr>
                        <a:t>10 </a:t>
                      </a:r>
                    </a:p>
                  </a:txBody>
                  <a:tcPr marL="8947" marR="8947" marT="8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latin typeface="宋体"/>
                        </a:rPr>
                        <a:t>1 </a:t>
                      </a:r>
                    </a:p>
                  </a:txBody>
                  <a:tcPr marL="8947" marR="8947" marT="8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latin typeface="宋体"/>
                        </a:rPr>
                        <a:t>0.33 </a:t>
                      </a:r>
                    </a:p>
                  </a:txBody>
                  <a:tcPr marL="8947" marR="8947" marT="8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latin typeface="宋体"/>
                        </a:rPr>
                        <a:t>　</a:t>
                      </a:r>
                    </a:p>
                  </a:txBody>
                  <a:tcPr marL="8947" marR="8947" marT="8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76322">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1000" b="0" i="0" u="none" strike="noStrike">
                          <a:solidFill>
                            <a:srgbClr val="000000"/>
                          </a:solidFill>
                          <a:latin typeface="宋体"/>
                        </a:rPr>
                        <a:t>技术框架</a:t>
                      </a:r>
                    </a:p>
                  </a:txBody>
                  <a:tcPr marL="8947" marR="8947" marT="8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latin typeface="宋体"/>
                        </a:rPr>
                        <a:t>5 </a:t>
                      </a:r>
                    </a:p>
                  </a:txBody>
                  <a:tcPr marL="8947" marR="8947" marT="8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latin typeface="宋体"/>
                        </a:rPr>
                        <a:t>1 </a:t>
                      </a:r>
                    </a:p>
                  </a:txBody>
                  <a:tcPr marL="8947" marR="8947" marT="8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latin typeface="宋体"/>
                        </a:rPr>
                        <a:t>0.17 </a:t>
                      </a:r>
                    </a:p>
                  </a:txBody>
                  <a:tcPr marL="8947" marR="8947" marT="8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latin typeface="宋体"/>
                        </a:rPr>
                        <a:t>　</a:t>
                      </a:r>
                    </a:p>
                  </a:txBody>
                  <a:tcPr marL="8947" marR="8947" marT="8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76322">
                <a:tc rowSpan="3">
                  <a:txBody>
                    <a:bodyPr/>
                    <a:lstStyle/>
                    <a:p>
                      <a:pPr algn="ctr" fontAlgn="ctr"/>
                      <a:r>
                        <a:rPr lang="en-US" altLang="zh-CN" sz="1000" b="0" i="0" u="none" strike="noStrike">
                          <a:solidFill>
                            <a:srgbClr val="000000"/>
                          </a:solidFill>
                          <a:latin typeface="宋体"/>
                        </a:rPr>
                        <a:t>3</a:t>
                      </a:r>
                    </a:p>
                  </a:txBody>
                  <a:tcPr marL="8947" marR="8947" marT="8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ctr"/>
                      <a:r>
                        <a:rPr lang="zh-CN" altLang="en-US" sz="1000" b="0" i="0" u="none" strike="noStrike">
                          <a:solidFill>
                            <a:srgbClr val="000000"/>
                          </a:solidFill>
                          <a:latin typeface="宋体"/>
                        </a:rPr>
                        <a:t>编码开发及测试</a:t>
                      </a:r>
                    </a:p>
                  </a:txBody>
                  <a:tcPr marL="8947" marR="8947" marT="8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000" b="0" i="0" u="none" strike="noStrike">
                          <a:solidFill>
                            <a:srgbClr val="000000"/>
                          </a:solidFill>
                          <a:latin typeface="宋体"/>
                        </a:rPr>
                        <a:t>销售平台</a:t>
                      </a:r>
                    </a:p>
                  </a:txBody>
                  <a:tcPr marL="8947" marR="8947" marT="8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latin typeface="宋体"/>
                        </a:rPr>
                        <a:t>30 </a:t>
                      </a:r>
                    </a:p>
                  </a:txBody>
                  <a:tcPr marL="8947" marR="8947" marT="8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latin typeface="宋体"/>
                        </a:rPr>
                        <a:t>5 </a:t>
                      </a:r>
                    </a:p>
                  </a:txBody>
                  <a:tcPr marL="8947" marR="8947" marT="8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latin typeface="宋体"/>
                        </a:rPr>
                        <a:t>5.00 </a:t>
                      </a:r>
                    </a:p>
                  </a:txBody>
                  <a:tcPr marL="8947" marR="8947" marT="8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latin typeface="宋体"/>
                        </a:rPr>
                        <a:t>　</a:t>
                      </a:r>
                    </a:p>
                  </a:txBody>
                  <a:tcPr marL="8947" marR="8947" marT="8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76322">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1000" b="0" i="0" u="none" strike="noStrike">
                          <a:solidFill>
                            <a:srgbClr val="000000"/>
                          </a:solidFill>
                          <a:latin typeface="宋体"/>
                        </a:rPr>
                        <a:t>溯源平台</a:t>
                      </a:r>
                    </a:p>
                  </a:txBody>
                  <a:tcPr marL="8947" marR="8947" marT="8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latin typeface="宋体"/>
                        </a:rPr>
                        <a:t>20 </a:t>
                      </a:r>
                    </a:p>
                  </a:txBody>
                  <a:tcPr marL="8947" marR="8947" marT="8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latin typeface="宋体"/>
                        </a:rPr>
                        <a:t>2 </a:t>
                      </a:r>
                    </a:p>
                  </a:txBody>
                  <a:tcPr marL="8947" marR="8947" marT="8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latin typeface="宋体"/>
                        </a:rPr>
                        <a:t>1.33 </a:t>
                      </a:r>
                    </a:p>
                  </a:txBody>
                  <a:tcPr marL="8947" marR="8947" marT="8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latin typeface="宋体"/>
                        </a:rPr>
                        <a:t>　</a:t>
                      </a:r>
                    </a:p>
                  </a:txBody>
                  <a:tcPr marL="8947" marR="8947" marT="8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76322">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1000" b="0" i="0" u="none" strike="noStrike">
                          <a:solidFill>
                            <a:srgbClr val="000000"/>
                          </a:solidFill>
                          <a:latin typeface="宋体"/>
                        </a:rPr>
                        <a:t>物流平台</a:t>
                      </a:r>
                    </a:p>
                  </a:txBody>
                  <a:tcPr marL="8947" marR="8947" marT="8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latin typeface="宋体"/>
                        </a:rPr>
                        <a:t>20 </a:t>
                      </a:r>
                    </a:p>
                  </a:txBody>
                  <a:tcPr marL="8947" marR="8947" marT="8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latin typeface="宋体"/>
                        </a:rPr>
                        <a:t>2 </a:t>
                      </a:r>
                    </a:p>
                  </a:txBody>
                  <a:tcPr marL="8947" marR="8947" marT="8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latin typeface="宋体"/>
                        </a:rPr>
                        <a:t>1.33 </a:t>
                      </a:r>
                    </a:p>
                  </a:txBody>
                  <a:tcPr marL="8947" marR="8947" marT="8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latin typeface="宋体"/>
                        </a:rPr>
                        <a:t>　</a:t>
                      </a:r>
                    </a:p>
                  </a:txBody>
                  <a:tcPr marL="8947" marR="8947" marT="8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76322">
                <a:tc>
                  <a:txBody>
                    <a:bodyPr/>
                    <a:lstStyle/>
                    <a:p>
                      <a:pPr algn="ctr" fontAlgn="ctr"/>
                      <a:r>
                        <a:rPr lang="en-US" altLang="zh-CN" sz="1000" b="0" i="0" u="none" strike="noStrike">
                          <a:solidFill>
                            <a:srgbClr val="000000"/>
                          </a:solidFill>
                          <a:latin typeface="宋体"/>
                        </a:rPr>
                        <a:t>4</a:t>
                      </a:r>
                    </a:p>
                  </a:txBody>
                  <a:tcPr marL="8947" marR="8947" marT="8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000" b="0" i="0" u="none" strike="noStrike">
                          <a:solidFill>
                            <a:srgbClr val="000000"/>
                          </a:solidFill>
                          <a:latin typeface="宋体"/>
                        </a:rPr>
                        <a:t>系统实施</a:t>
                      </a:r>
                    </a:p>
                  </a:txBody>
                  <a:tcPr marL="8947" marR="8947" marT="8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000" b="0" i="0" u="none" strike="noStrike">
                          <a:solidFill>
                            <a:srgbClr val="000000"/>
                          </a:solidFill>
                          <a:latin typeface="宋体"/>
                        </a:rPr>
                        <a:t>实施部署</a:t>
                      </a:r>
                    </a:p>
                  </a:txBody>
                  <a:tcPr marL="8947" marR="8947" marT="8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latin typeface="宋体"/>
                        </a:rPr>
                        <a:t>10 </a:t>
                      </a:r>
                    </a:p>
                  </a:txBody>
                  <a:tcPr marL="8947" marR="8947" marT="8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latin typeface="宋体"/>
                        </a:rPr>
                        <a:t>2 </a:t>
                      </a:r>
                    </a:p>
                  </a:txBody>
                  <a:tcPr marL="8947" marR="8947" marT="8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latin typeface="宋体"/>
                        </a:rPr>
                        <a:t>0.67 </a:t>
                      </a:r>
                    </a:p>
                  </a:txBody>
                  <a:tcPr marL="8947" marR="8947" marT="8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latin typeface="宋体"/>
                        </a:rPr>
                        <a:t>　</a:t>
                      </a:r>
                    </a:p>
                  </a:txBody>
                  <a:tcPr marL="8947" marR="8947" marT="8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76322">
                <a:tc>
                  <a:txBody>
                    <a:bodyPr/>
                    <a:lstStyle/>
                    <a:p>
                      <a:pPr algn="ctr" fontAlgn="ctr"/>
                      <a:r>
                        <a:rPr lang="en-US" altLang="zh-CN" sz="1000" b="0" i="0" u="none" strike="noStrike">
                          <a:solidFill>
                            <a:srgbClr val="000000"/>
                          </a:solidFill>
                          <a:latin typeface="宋体"/>
                        </a:rPr>
                        <a:t>5</a:t>
                      </a:r>
                    </a:p>
                  </a:txBody>
                  <a:tcPr marL="8947" marR="8947" marT="8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000" b="0" i="0" u="none" strike="noStrike">
                          <a:solidFill>
                            <a:srgbClr val="000000"/>
                          </a:solidFill>
                          <a:latin typeface="宋体"/>
                        </a:rPr>
                        <a:t>试运行</a:t>
                      </a:r>
                    </a:p>
                  </a:txBody>
                  <a:tcPr marL="8947" marR="8947" marT="8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000" b="0" i="0" u="none" strike="noStrike">
                          <a:solidFill>
                            <a:srgbClr val="000000"/>
                          </a:solidFill>
                          <a:latin typeface="宋体"/>
                        </a:rPr>
                        <a:t>试运行</a:t>
                      </a:r>
                    </a:p>
                  </a:txBody>
                  <a:tcPr marL="8947" marR="8947" marT="8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latin typeface="宋体"/>
                        </a:rPr>
                        <a:t>5 </a:t>
                      </a:r>
                    </a:p>
                  </a:txBody>
                  <a:tcPr marL="8947" marR="8947" marT="8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latin typeface="宋体"/>
                        </a:rPr>
                        <a:t>2 </a:t>
                      </a:r>
                    </a:p>
                  </a:txBody>
                  <a:tcPr marL="8947" marR="8947" marT="8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latin typeface="宋体"/>
                        </a:rPr>
                        <a:t>0.33 </a:t>
                      </a:r>
                    </a:p>
                  </a:txBody>
                  <a:tcPr marL="8947" marR="8947" marT="8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dirty="0">
                          <a:solidFill>
                            <a:srgbClr val="000000"/>
                          </a:solidFill>
                          <a:latin typeface="宋体"/>
                        </a:rPr>
                        <a:t>　</a:t>
                      </a:r>
                    </a:p>
                  </a:txBody>
                  <a:tcPr marL="8947" marR="8947" marT="8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76322">
                <a:tc>
                  <a:txBody>
                    <a:bodyPr/>
                    <a:lstStyle/>
                    <a:p>
                      <a:pPr algn="ctr" fontAlgn="ctr"/>
                      <a:r>
                        <a:rPr lang="en-US" altLang="zh-CN" sz="1000" b="0" i="0" u="none" strike="noStrike">
                          <a:solidFill>
                            <a:srgbClr val="000000"/>
                          </a:solidFill>
                          <a:latin typeface="宋体"/>
                        </a:rPr>
                        <a:t>6</a:t>
                      </a:r>
                    </a:p>
                  </a:txBody>
                  <a:tcPr marL="8947" marR="8947" marT="8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000" b="0" i="0" u="none" strike="noStrike">
                          <a:solidFill>
                            <a:srgbClr val="000000"/>
                          </a:solidFill>
                          <a:latin typeface="宋体"/>
                        </a:rPr>
                        <a:t>正式运行</a:t>
                      </a:r>
                    </a:p>
                  </a:txBody>
                  <a:tcPr marL="8947" marR="8947" marT="8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000" b="0" i="0" u="none" strike="noStrike">
                          <a:solidFill>
                            <a:srgbClr val="000000"/>
                          </a:solidFill>
                          <a:latin typeface="宋体"/>
                        </a:rPr>
                        <a:t>维护期</a:t>
                      </a:r>
                    </a:p>
                  </a:txBody>
                  <a:tcPr marL="8947" marR="8947" marT="8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latin typeface="宋体"/>
                        </a:rPr>
                        <a:t>360 </a:t>
                      </a:r>
                    </a:p>
                  </a:txBody>
                  <a:tcPr marL="8947" marR="8947" marT="8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latin typeface="宋体"/>
                        </a:rPr>
                        <a:t>0.2 </a:t>
                      </a:r>
                    </a:p>
                  </a:txBody>
                  <a:tcPr marL="8947" marR="8947" marT="8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latin typeface="宋体"/>
                        </a:rPr>
                        <a:t>2.40 </a:t>
                      </a:r>
                    </a:p>
                  </a:txBody>
                  <a:tcPr marL="8947" marR="8947" marT="8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latin typeface="宋体"/>
                        </a:rPr>
                        <a:t>按照每月</a:t>
                      </a:r>
                      <a:r>
                        <a:rPr lang="en-US" altLang="zh-CN" sz="1000" b="0" i="0" u="none" strike="noStrike">
                          <a:solidFill>
                            <a:srgbClr val="000000"/>
                          </a:solidFill>
                          <a:latin typeface="宋体"/>
                        </a:rPr>
                        <a:t>1</a:t>
                      </a:r>
                      <a:r>
                        <a:rPr lang="zh-CN" altLang="en-US" sz="1000" b="0" i="0" u="none" strike="noStrike">
                          <a:solidFill>
                            <a:srgbClr val="000000"/>
                          </a:solidFill>
                          <a:latin typeface="宋体"/>
                        </a:rPr>
                        <a:t>人投入</a:t>
                      </a:r>
                      <a:r>
                        <a:rPr lang="en-US" altLang="zh-CN" sz="1000" b="0" i="0" u="none" strike="noStrike">
                          <a:solidFill>
                            <a:srgbClr val="000000"/>
                          </a:solidFill>
                          <a:latin typeface="宋体"/>
                        </a:rPr>
                        <a:t>5</a:t>
                      </a:r>
                      <a:r>
                        <a:rPr lang="zh-CN" altLang="en-US" sz="1000" b="0" i="0" u="none" strike="noStrike">
                          <a:solidFill>
                            <a:srgbClr val="000000"/>
                          </a:solidFill>
                          <a:latin typeface="宋体"/>
                        </a:rPr>
                        <a:t>天计算</a:t>
                      </a:r>
                    </a:p>
                  </a:txBody>
                  <a:tcPr marL="8947" marR="8947" marT="8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76322">
                <a:tc>
                  <a:txBody>
                    <a:bodyPr/>
                    <a:lstStyle/>
                    <a:p>
                      <a:pPr algn="l" fontAlgn="ctr"/>
                      <a:r>
                        <a:rPr lang="zh-CN" altLang="en-US" sz="1000" b="0" i="0" u="none" strike="noStrike">
                          <a:solidFill>
                            <a:srgbClr val="000000"/>
                          </a:solidFill>
                          <a:latin typeface="宋体"/>
                        </a:rPr>
                        <a:t>　</a:t>
                      </a:r>
                    </a:p>
                  </a:txBody>
                  <a:tcPr marL="8947" marR="8947" marT="8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latin typeface="宋体"/>
                        </a:rPr>
                        <a:t>　</a:t>
                      </a:r>
                    </a:p>
                  </a:txBody>
                  <a:tcPr marL="8947" marR="8947" marT="8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latin typeface="宋体"/>
                        </a:rPr>
                        <a:t>　</a:t>
                      </a:r>
                    </a:p>
                  </a:txBody>
                  <a:tcPr marL="8947" marR="8947" marT="8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latin typeface="宋体"/>
                        </a:rPr>
                        <a:t>　</a:t>
                      </a:r>
                    </a:p>
                  </a:txBody>
                  <a:tcPr marL="8947" marR="8947" marT="8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latin typeface="宋体"/>
                        </a:rPr>
                        <a:t>合计：</a:t>
                      </a:r>
                    </a:p>
                  </a:txBody>
                  <a:tcPr marL="8947" marR="8947" marT="8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latin typeface="宋体"/>
                        </a:rPr>
                        <a:t>14.57 </a:t>
                      </a:r>
                    </a:p>
                  </a:txBody>
                  <a:tcPr marL="8947" marR="8947" marT="8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dirty="0">
                          <a:solidFill>
                            <a:srgbClr val="000000"/>
                          </a:solidFill>
                          <a:latin typeface="宋体"/>
                        </a:rPr>
                        <a:t>人月</a:t>
                      </a:r>
                    </a:p>
                  </a:txBody>
                  <a:tcPr marL="8947" marR="8947" marT="8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bl>
          </a:graphicData>
        </a:graphic>
      </p:graphicFrame>
      <p:sp>
        <p:nvSpPr>
          <p:cNvPr id="5" name="TextBox 4"/>
          <p:cNvSpPr txBox="1"/>
          <p:nvPr/>
        </p:nvSpPr>
        <p:spPr>
          <a:xfrm>
            <a:off x="571472" y="5068685"/>
            <a:ext cx="8028160" cy="369332"/>
          </a:xfrm>
          <a:prstGeom prst="rect">
            <a:avLst/>
          </a:prstGeom>
          <a:noFill/>
        </p:spPr>
        <p:txBody>
          <a:bodyPr wrap="none" rtlCol="0">
            <a:spAutoFit/>
          </a:bodyPr>
          <a:lstStyle/>
          <a:p>
            <a:pPr algn="l">
              <a:buNone/>
            </a:pPr>
            <a:r>
              <a:rPr lang="zh-CN" altLang="en-US" sz="1800" dirty="0">
                <a:solidFill>
                  <a:srgbClr val="FF0000"/>
                </a:solidFill>
              </a:rPr>
              <a:t>工作量（人天） </a:t>
            </a:r>
            <a:r>
              <a:rPr lang="en-US" altLang="zh-CN" sz="1800" dirty="0">
                <a:solidFill>
                  <a:srgbClr val="FF0000"/>
                </a:solidFill>
              </a:rPr>
              <a:t>= </a:t>
            </a:r>
            <a:r>
              <a:rPr lang="zh-CN" altLang="en-US" sz="1800" dirty="0">
                <a:solidFill>
                  <a:srgbClr val="FF0000"/>
                </a:solidFill>
              </a:rPr>
              <a:t>工期*投入人员数量，合同金额</a:t>
            </a:r>
            <a:r>
              <a:rPr lang="en-US" altLang="zh-CN" sz="1800" dirty="0">
                <a:solidFill>
                  <a:srgbClr val="FF0000"/>
                </a:solidFill>
              </a:rPr>
              <a:t>=</a:t>
            </a:r>
            <a:r>
              <a:rPr lang="zh-CN" altLang="en-US" sz="1800" dirty="0">
                <a:solidFill>
                  <a:srgbClr val="FF0000"/>
                </a:solidFill>
              </a:rPr>
              <a:t>工作量*每人天行业标准</a:t>
            </a:r>
          </a:p>
        </p:txBody>
      </p:sp>
    </p:spTree>
  </p:cSld>
  <p:clrMapOvr>
    <a:masterClrMapping/>
  </p:clrMapOvr>
  <p:transition advClick="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7758138" cy="654050"/>
          </a:xfrm>
        </p:spPr>
        <p:txBody>
          <a:bodyPr/>
          <a:lstStyle/>
          <a:p>
            <a:r>
              <a:rPr lang="zh-CN" altLang="en-US" dirty="0">
                <a:latin typeface="Verdana" pitchFamily="34" charset="0"/>
                <a:sym typeface="Wingdings" pitchFamily="2" charset="2"/>
              </a:rPr>
              <a:t>费用估计</a:t>
            </a:r>
            <a:r>
              <a:rPr lang="en-US" altLang="zh-CN" dirty="0">
                <a:latin typeface="Verdana" pitchFamily="34" charset="0"/>
                <a:sym typeface="Wingdings" pitchFamily="2" charset="2"/>
              </a:rPr>
              <a:t>-</a:t>
            </a:r>
            <a:r>
              <a:rPr lang="zh-CN" altLang="en-US" dirty="0">
                <a:latin typeface="Verdana" pitchFamily="34" charset="0"/>
                <a:sym typeface="Wingdings" pitchFamily="2" charset="2"/>
              </a:rPr>
              <a:t>任务分解技术（方式二）</a:t>
            </a:r>
            <a:endParaRPr lang="zh-CN" altLang="en-US" dirty="0"/>
          </a:p>
        </p:txBody>
      </p:sp>
      <p:sp>
        <p:nvSpPr>
          <p:cNvPr id="33795" name="内容占位符 2"/>
          <p:cNvSpPr>
            <a:spLocks noGrp="1"/>
          </p:cNvSpPr>
          <p:nvPr>
            <p:ph idx="1"/>
          </p:nvPr>
        </p:nvSpPr>
        <p:spPr>
          <a:xfrm>
            <a:off x="100042" y="1000124"/>
            <a:ext cx="8686800" cy="4643453"/>
          </a:xfrm>
        </p:spPr>
        <p:txBody>
          <a:bodyPr/>
          <a:lstStyle/>
          <a:p>
            <a:pPr marL="342900" lvl="1" indent="-342900" eaLnBrk="1" hangingPunct="1">
              <a:lnSpc>
                <a:spcPct val="115000"/>
              </a:lnSpc>
              <a:buNone/>
            </a:pPr>
            <a:r>
              <a:rPr lang="zh-CN" altLang="en-US" b="1" dirty="0">
                <a:solidFill>
                  <a:srgbClr val="FF0000"/>
                </a:solidFill>
                <a:latin typeface="Verdana" pitchFamily="34" charset="0"/>
              </a:rPr>
              <a:t>    </a:t>
            </a:r>
          </a:p>
          <a:p>
            <a:pPr eaLnBrk="1" hangingPunct="1">
              <a:lnSpc>
                <a:spcPct val="115000"/>
              </a:lnSpc>
            </a:pPr>
            <a:endParaRPr lang="en-US" altLang="zh-CN" b="1" dirty="0">
              <a:solidFill>
                <a:srgbClr val="FF0000"/>
              </a:solidFill>
              <a:latin typeface="Verdana" pitchFamily="34" charset="0"/>
            </a:endParaRPr>
          </a:p>
          <a:p>
            <a:pPr eaLnBrk="1" hangingPunct="1">
              <a:lnSpc>
                <a:spcPct val="115000"/>
              </a:lnSpc>
            </a:pPr>
            <a:endParaRPr lang="en-US" altLang="zh-CN" b="1" dirty="0">
              <a:latin typeface="Verdana" pitchFamily="34" charset="0"/>
            </a:endParaRPr>
          </a:p>
        </p:txBody>
      </p:sp>
      <p:graphicFrame>
        <p:nvGraphicFramePr>
          <p:cNvPr id="5" name="表格 4"/>
          <p:cNvGraphicFramePr>
            <a:graphicFrameLocks noGrp="1"/>
          </p:cNvGraphicFramePr>
          <p:nvPr/>
        </p:nvGraphicFramePr>
        <p:xfrm>
          <a:off x="1285852" y="1071546"/>
          <a:ext cx="6215107" cy="3929084"/>
        </p:xfrm>
        <a:graphic>
          <a:graphicData uri="http://schemas.openxmlformats.org/drawingml/2006/table">
            <a:tbl>
              <a:tblPr/>
              <a:tblGrid>
                <a:gridCol w="1149369">
                  <a:extLst>
                    <a:ext uri="{9D8B030D-6E8A-4147-A177-3AD203B41FA5}">
                      <a16:colId xmlns:a16="http://schemas.microsoft.com/office/drawing/2014/main" val="20000"/>
                    </a:ext>
                  </a:extLst>
                </a:gridCol>
                <a:gridCol w="1809192">
                  <a:extLst>
                    <a:ext uri="{9D8B030D-6E8A-4147-A177-3AD203B41FA5}">
                      <a16:colId xmlns:a16="http://schemas.microsoft.com/office/drawing/2014/main" val="20001"/>
                    </a:ext>
                  </a:extLst>
                </a:gridCol>
                <a:gridCol w="1489923">
                  <a:extLst>
                    <a:ext uri="{9D8B030D-6E8A-4147-A177-3AD203B41FA5}">
                      <a16:colId xmlns:a16="http://schemas.microsoft.com/office/drawing/2014/main" val="20002"/>
                    </a:ext>
                  </a:extLst>
                </a:gridCol>
                <a:gridCol w="1766623">
                  <a:extLst>
                    <a:ext uri="{9D8B030D-6E8A-4147-A177-3AD203B41FA5}">
                      <a16:colId xmlns:a16="http://schemas.microsoft.com/office/drawing/2014/main" val="20003"/>
                    </a:ext>
                  </a:extLst>
                </a:gridCol>
              </a:tblGrid>
              <a:tr h="550007">
                <a:tc>
                  <a:txBody>
                    <a:bodyPr/>
                    <a:lstStyle/>
                    <a:p>
                      <a:pPr algn="ctr" fontAlgn="ctr"/>
                      <a:r>
                        <a:rPr lang="zh-CN" altLang="en-US" sz="1100" b="0" i="0" u="none" strike="noStrike" dirty="0">
                          <a:solidFill>
                            <a:srgbClr val="000000"/>
                          </a:solidFill>
                          <a:latin typeface="宋体"/>
                        </a:rPr>
                        <a:t>系统</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a:txBody>
                    <a:bodyPr/>
                    <a:lstStyle/>
                    <a:p>
                      <a:pPr algn="ctr" fontAlgn="ctr"/>
                      <a:r>
                        <a:rPr lang="zh-CN" altLang="en-US" sz="1100" b="0" i="0" u="none" strike="noStrike">
                          <a:solidFill>
                            <a:srgbClr val="000000"/>
                          </a:solidFill>
                          <a:latin typeface="宋体"/>
                        </a:rPr>
                        <a:t>子系统</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a:txBody>
                    <a:bodyPr/>
                    <a:lstStyle/>
                    <a:p>
                      <a:pPr algn="ctr" fontAlgn="ctr"/>
                      <a:r>
                        <a:rPr lang="zh-CN" altLang="en-US" sz="1100" b="0" i="0" u="none" strike="noStrike">
                          <a:solidFill>
                            <a:srgbClr val="000000"/>
                          </a:solidFill>
                          <a:latin typeface="宋体"/>
                        </a:rPr>
                        <a:t>报价</a:t>
                      </a:r>
                      <a:br>
                        <a:rPr lang="zh-CN" altLang="en-US" sz="1100" b="0" i="0" u="none" strike="noStrike">
                          <a:solidFill>
                            <a:srgbClr val="000000"/>
                          </a:solidFill>
                          <a:latin typeface="宋体"/>
                        </a:rPr>
                      </a:br>
                      <a:r>
                        <a:rPr lang="zh-CN" altLang="en-US" sz="1100" b="0" i="0" u="none" strike="noStrike">
                          <a:solidFill>
                            <a:srgbClr val="000000"/>
                          </a:solidFill>
                          <a:latin typeface="宋体"/>
                        </a:rPr>
                        <a:t>（元）</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a:txBody>
                    <a:bodyPr/>
                    <a:lstStyle/>
                    <a:p>
                      <a:pPr algn="ctr" fontAlgn="ctr"/>
                      <a:r>
                        <a:rPr lang="zh-CN" altLang="en-US" sz="1100" b="0" i="0" u="none" strike="noStrike" dirty="0">
                          <a:solidFill>
                            <a:srgbClr val="000000"/>
                          </a:solidFill>
                          <a:latin typeface="宋体"/>
                        </a:rPr>
                        <a:t>备注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extLst>
                  <a:ext uri="{0D108BD9-81ED-4DB2-BD59-A6C34878D82A}">
                    <a16:rowId xmlns:a16="http://schemas.microsoft.com/office/drawing/2014/main" val="10000"/>
                  </a:ext>
                </a:extLst>
              </a:tr>
              <a:tr h="259929">
                <a:tc rowSpan="4">
                  <a:txBody>
                    <a:bodyPr/>
                    <a:lstStyle/>
                    <a:p>
                      <a:pPr algn="ctr" fontAlgn="ctr"/>
                      <a:r>
                        <a:rPr lang="zh-CN" altLang="en-US" sz="1100" b="0" i="0" u="none" strike="noStrike">
                          <a:solidFill>
                            <a:srgbClr val="000000"/>
                          </a:solidFill>
                          <a:latin typeface="宋体"/>
                        </a:rPr>
                        <a:t>销售平台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100" b="0" i="0" u="none" strike="noStrike">
                          <a:solidFill>
                            <a:srgbClr val="000000"/>
                          </a:solidFill>
                          <a:latin typeface="宋体"/>
                        </a:rPr>
                        <a:t>功能</a:t>
                      </a: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12000.00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59929">
                <a:tc vMerge="1">
                  <a:txBody>
                    <a:bodyPr/>
                    <a:lstStyle/>
                    <a:p>
                      <a:endParaRPr lang="zh-CN" altLang="en-US"/>
                    </a:p>
                  </a:txBody>
                  <a:tcPr/>
                </a:tc>
                <a:tc>
                  <a:txBody>
                    <a:bodyPr/>
                    <a:lstStyle/>
                    <a:p>
                      <a:pPr algn="ctr" fontAlgn="ctr"/>
                      <a:r>
                        <a:rPr lang="zh-CN" altLang="en-US" sz="1100" b="0" i="0" u="none" strike="noStrike">
                          <a:solidFill>
                            <a:srgbClr val="000000"/>
                          </a:solidFill>
                          <a:latin typeface="宋体"/>
                        </a:rPr>
                        <a:t>功能</a:t>
                      </a:r>
                      <a:r>
                        <a:rPr lang="en-US" altLang="zh-CN" sz="1100" b="0" i="0" u="none" strike="noStrike">
                          <a:solidFill>
                            <a:srgbClr val="000000"/>
                          </a:solidFill>
                          <a:latin typeface="宋体"/>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8000.00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59929">
                <a:tc vMerge="1">
                  <a:txBody>
                    <a:bodyPr/>
                    <a:lstStyle/>
                    <a:p>
                      <a:endParaRPr lang="zh-CN" altLang="en-US"/>
                    </a:p>
                  </a:txBody>
                  <a:tcPr/>
                </a:tc>
                <a:tc>
                  <a:txBody>
                    <a:bodyPr/>
                    <a:lstStyle/>
                    <a:p>
                      <a:pPr algn="ctr" fontAlgn="ctr"/>
                      <a:r>
                        <a:rPr lang="zh-CN" altLang="en-US" sz="1100" b="0" i="0" u="none" strike="noStrike">
                          <a:solidFill>
                            <a:srgbClr val="000000"/>
                          </a:solidFill>
                          <a:latin typeface="宋体"/>
                        </a:rPr>
                        <a:t>功能</a:t>
                      </a:r>
                      <a:r>
                        <a:rPr lang="en-US" altLang="zh-CN" sz="1100" b="0" i="0" u="none" strike="noStrike">
                          <a:solidFill>
                            <a:srgbClr val="000000"/>
                          </a:solidFill>
                          <a:latin typeface="宋体"/>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6000.00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59929">
                <a:tc vMerge="1">
                  <a:txBody>
                    <a:bodyPr/>
                    <a:lstStyle/>
                    <a:p>
                      <a:endParaRPr lang="zh-CN" altLang="en-US"/>
                    </a:p>
                  </a:txBody>
                  <a:tcPr/>
                </a:tc>
                <a:tc>
                  <a:txBody>
                    <a:bodyPr/>
                    <a:lstStyle/>
                    <a:p>
                      <a:pPr algn="ctr" fontAlgn="ctr"/>
                      <a:r>
                        <a:rPr lang="zh-CN" altLang="en-US" sz="1100" b="0" i="0" u="none" strike="noStrike">
                          <a:solidFill>
                            <a:srgbClr val="000000"/>
                          </a:solidFill>
                          <a:latin typeface="宋体"/>
                        </a:rPr>
                        <a:t>功能</a:t>
                      </a:r>
                      <a:r>
                        <a:rPr lang="en-US" altLang="zh-CN" sz="1100" b="0" i="0" u="none" strike="noStrike">
                          <a:solidFill>
                            <a:srgbClr val="000000"/>
                          </a:solidFill>
                          <a:latin typeface="宋体"/>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15000.00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59929">
                <a:tc rowSpan="4">
                  <a:txBody>
                    <a:bodyPr/>
                    <a:lstStyle/>
                    <a:p>
                      <a:pPr algn="ctr" fontAlgn="ctr"/>
                      <a:r>
                        <a:rPr lang="zh-CN" altLang="en-US" sz="1100" b="0" i="0" u="none" strike="noStrike">
                          <a:solidFill>
                            <a:srgbClr val="000000"/>
                          </a:solidFill>
                          <a:latin typeface="宋体"/>
                        </a:rPr>
                        <a:t>溯源平台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100" b="0" i="0" u="none" strike="noStrike">
                          <a:solidFill>
                            <a:srgbClr val="000000"/>
                          </a:solidFill>
                          <a:latin typeface="宋体"/>
                        </a:rPr>
                        <a:t>功能</a:t>
                      </a: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12000.00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59929">
                <a:tc vMerge="1">
                  <a:txBody>
                    <a:bodyPr/>
                    <a:lstStyle/>
                    <a:p>
                      <a:endParaRPr lang="zh-CN" altLang="en-US"/>
                    </a:p>
                  </a:txBody>
                  <a:tcPr/>
                </a:tc>
                <a:tc>
                  <a:txBody>
                    <a:bodyPr/>
                    <a:lstStyle/>
                    <a:p>
                      <a:pPr algn="ctr" fontAlgn="ctr"/>
                      <a:r>
                        <a:rPr lang="zh-CN" altLang="en-US" sz="1100" b="0" i="0" u="none" strike="noStrike">
                          <a:solidFill>
                            <a:srgbClr val="000000"/>
                          </a:solidFill>
                          <a:latin typeface="宋体"/>
                        </a:rPr>
                        <a:t>功能</a:t>
                      </a:r>
                      <a:r>
                        <a:rPr lang="en-US" altLang="zh-CN" sz="1100" b="0" i="0" u="none" strike="noStrike">
                          <a:solidFill>
                            <a:srgbClr val="000000"/>
                          </a:solidFill>
                          <a:latin typeface="宋体"/>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8000.00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59929">
                <a:tc vMerge="1">
                  <a:txBody>
                    <a:bodyPr/>
                    <a:lstStyle/>
                    <a:p>
                      <a:endParaRPr lang="zh-CN" altLang="en-US"/>
                    </a:p>
                  </a:txBody>
                  <a:tcPr/>
                </a:tc>
                <a:tc>
                  <a:txBody>
                    <a:bodyPr/>
                    <a:lstStyle/>
                    <a:p>
                      <a:pPr algn="ctr" fontAlgn="ctr"/>
                      <a:r>
                        <a:rPr lang="zh-CN" altLang="en-US" sz="1100" b="0" i="0" u="none" strike="noStrike">
                          <a:solidFill>
                            <a:srgbClr val="000000"/>
                          </a:solidFill>
                          <a:latin typeface="宋体"/>
                        </a:rPr>
                        <a:t>功能</a:t>
                      </a:r>
                      <a:r>
                        <a:rPr lang="en-US" altLang="zh-CN" sz="1100" b="0" i="0" u="none" strike="noStrike">
                          <a:solidFill>
                            <a:srgbClr val="000000"/>
                          </a:solidFill>
                          <a:latin typeface="宋体"/>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6000.00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59929">
                <a:tc vMerge="1">
                  <a:txBody>
                    <a:bodyPr/>
                    <a:lstStyle/>
                    <a:p>
                      <a:endParaRPr lang="zh-CN" altLang="en-US"/>
                    </a:p>
                  </a:txBody>
                  <a:tcPr/>
                </a:tc>
                <a:tc>
                  <a:txBody>
                    <a:bodyPr/>
                    <a:lstStyle/>
                    <a:p>
                      <a:pPr algn="ctr" fontAlgn="ctr"/>
                      <a:r>
                        <a:rPr lang="zh-CN" altLang="en-US" sz="1100" b="0" i="0" u="none" strike="noStrike">
                          <a:solidFill>
                            <a:srgbClr val="000000"/>
                          </a:solidFill>
                          <a:latin typeface="宋体"/>
                        </a:rPr>
                        <a:t>功能</a:t>
                      </a:r>
                      <a:r>
                        <a:rPr lang="en-US" altLang="zh-CN" sz="1100" b="0" i="0" u="none" strike="noStrike">
                          <a:solidFill>
                            <a:srgbClr val="000000"/>
                          </a:solidFill>
                          <a:latin typeface="宋体"/>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15000.00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59929">
                <a:tc rowSpan="4">
                  <a:txBody>
                    <a:bodyPr/>
                    <a:lstStyle/>
                    <a:p>
                      <a:pPr algn="ctr" fontAlgn="ctr"/>
                      <a:r>
                        <a:rPr lang="zh-CN" altLang="en-US" sz="1100" b="0" i="0" u="none" strike="noStrike">
                          <a:solidFill>
                            <a:srgbClr val="000000"/>
                          </a:solidFill>
                          <a:latin typeface="宋体"/>
                        </a:rPr>
                        <a:t>物流平台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100" b="0" i="0" u="none" strike="noStrike">
                          <a:solidFill>
                            <a:srgbClr val="000000"/>
                          </a:solidFill>
                          <a:latin typeface="宋体"/>
                        </a:rPr>
                        <a:t>功能</a:t>
                      </a: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12000.00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59929">
                <a:tc vMerge="1">
                  <a:txBody>
                    <a:bodyPr/>
                    <a:lstStyle/>
                    <a:p>
                      <a:endParaRPr lang="zh-CN" altLang="en-US"/>
                    </a:p>
                  </a:txBody>
                  <a:tcPr/>
                </a:tc>
                <a:tc>
                  <a:txBody>
                    <a:bodyPr/>
                    <a:lstStyle/>
                    <a:p>
                      <a:pPr algn="ctr" fontAlgn="ctr"/>
                      <a:r>
                        <a:rPr lang="zh-CN" altLang="en-US" sz="1100" b="0" i="0" u="none" strike="noStrike">
                          <a:solidFill>
                            <a:srgbClr val="000000"/>
                          </a:solidFill>
                          <a:latin typeface="宋体"/>
                        </a:rPr>
                        <a:t>功能</a:t>
                      </a:r>
                      <a:r>
                        <a:rPr lang="en-US" altLang="zh-CN" sz="1100" b="0" i="0" u="none" strike="noStrike">
                          <a:solidFill>
                            <a:srgbClr val="000000"/>
                          </a:solidFill>
                          <a:latin typeface="宋体"/>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8000.00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59929">
                <a:tc vMerge="1">
                  <a:txBody>
                    <a:bodyPr/>
                    <a:lstStyle/>
                    <a:p>
                      <a:endParaRPr lang="zh-CN" altLang="en-US"/>
                    </a:p>
                  </a:txBody>
                  <a:tcPr/>
                </a:tc>
                <a:tc>
                  <a:txBody>
                    <a:bodyPr/>
                    <a:lstStyle/>
                    <a:p>
                      <a:pPr algn="ctr" fontAlgn="ctr"/>
                      <a:r>
                        <a:rPr lang="zh-CN" altLang="en-US" sz="1100" b="0" i="0" u="none" strike="noStrike">
                          <a:solidFill>
                            <a:srgbClr val="000000"/>
                          </a:solidFill>
                          <a:latin typeface="宋体"/>
                        </a:rPr>
                        <a:t>功能</a:t>
                      </a:r>
                      <a:r>
                        <a:rPr lang="en-US" altLang="zh-CN" sz="1100" b="0" i="0" u="none" strike="noStrike">
                          <a:solidFill>
                            <a:srgbClr val="000000"/>
                          </a:solidFill>
                          <a:latin typeface="宋体"/>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6000.00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59929">
                <a:tc vMerge="1">
                  <a:txBody>
                    <a:bodyPr/>
                    <a:lstStyle/>
                    <a:p>
                      <a:endParaRPr lang="zh-CN" altLang="en-US"/>
                    </a:p>
                  </a:txBody>
                  <a:tcPr/>
                </a:tc>
                <a:tc>
                  <a:txBody>
                    <a:bodyPr/>
                    <a:lstStyle/>
                    <a:p>
                      <a:pPr algn="ctr" fontAlgn="ctr"/>
                      <a:r>
                        <a:rPr lang="zh-CN" altLang="en-US" sz="1100" b="0" i="0" u="none" strike="noStrike">
                          <a:solidFill>
                            <a:srgbClr val="000000"/>
                          </a:solidFill>
                          <a:latin typeface="宋体"/>
                        </a:rPr>
                        <a:t>功能</a:t>
                      </a:r>
                      <a:r>
                        <a:rPr lang="en-US" altLang="zh-CN" sz="1100" b="0" i="0" u="none" strike="noStrike">
                          <a:solidFill>
                            <a:srgbClr val="000000"/>
                          </a:solidFill>
                          <a:latin typeface="宋体"/>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15000.00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59929">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100" b="0" i="0" u="none" strike="noStrike">
                          <a:solidFill>
                            <a:srgbClr val="000000"/>
                          </a:solidFill>
                          <a:latin typeface="宋体"/>
                        </a:rPr>
                        <a:t>合计：</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123000.00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bl>
          </a:graphicData>
        </a:graphic>
      </p:graphicFrame>
      <p:sp>
        <p:nvSpPr>
          <p:cNvPr id="6" name="TextBox 5"/>
          <p:cNvSpPr txBox="1"/>
          <p:nvPr/>
        </p:nvSpPr>
        <p:spPr>
          <a:xfrm>
            <a:off x="785786" y="5068685"/>
            <a:ext cx="7949612" cy="646331"/>
          </a:xfrm>
          <a:prstGeom prst="rect">
            <a:avLst/>
          </a:prstGeom>
          <a:noFill/>
        </p:spPr>
        <p:txBody>
          <a:bodyPr wrap="none" rtlCol="0">
            <a:spAutoFit/>
          </a:bodyPr>
          <a:lstStyle/>
          <a:p>
            <a:pPr algn="l">
              <a:buNone/>
            </a:pPr>
            <a:r>
              <a:rPr lang="zh-CN" altLang="en-US" sz="1800" dirty="0">
                <a:solidFill>
                  <a:srgbClr val="FF0000"/>
                </a:solidFill>
              </a:rPr>
              <a:t>方式二的风险：用户有可能去掉一些无关紧要的功能，导致工程预算额变小</a:t>
            </a:r>
            <a:endParaRPr lang="en-US" altLang="zh-CN" sz="1800" dirty="0">
              <a:solidFill>
                <a:srgbClr val="FF0000"/>
              </a:solidFill>
            </a:endParaRPr>
          </a:p>
          <a:p>
            <a:pPr algn="l">
              <a:buNone/>
            </a:pPr>
            <a:r>
              <a:rPr lang="zh-CN" altLang="en-US" sz="1800" dirty="0">
                <a:solidFill>
                  <a:srgbClr val="FF0000"/>
                </a:solidFill>
              </a:rPr>
              <a:t>方式一的优势：按照工期*投入人员计算工作量，用户无法砍掉功能</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543956" cy="654050"/>
          </a:xfrm>
        </p:spPr>
        <p:txBody>
          <a:bodyPr/>
          <a:lstStyle/>
          <a:p>
            <a:r>
              <a:rPr lang="zh-CN" altLang="en-US" dirty="0">
                <a:latin typeface="Verdana" pitchFamily="34" charset="0"/>
                <a:sym typeface="Wingdings" pitchFamily="2" charset="2"/>
              </a:rPr>
              <a:t>软件开发与生产过程的综合协同</a:t>
            </a:r>
            <a:endParaRPr lang="zh-CN" altLang="en-US" dirty="0"/>
          </a:p>
        </p:txBody>
      </p:sp>
      <p:pic>
        <p:nvPicPr>
          <p:cNvPr id="114690" name="Picture 2"/>
          <p:cNvPicPr>
            <a:picLocks noChangeAspect="1" noChangeArrowheads="1"/>
          </p:cNvPicPr>
          <p:nvPr/>
        </p:nvPicPr>
        <p:blipFill>
          <a:blip r:embed="rId3"/>
          <a:srcRect/>
          <a:stretch>
            <a:fillRect/>
          </a:stretch>
        </p:blipFill>
        <p:spPr bwMode="auto">
          <a:xfrm>
            <a:off x="364878" y="857232"/>
            <a:ext cx="8350526" cy="4786346"/>
          </a:xfrm>
          <a:prstGeom prst="rect">
            <a:avLst/>
          </a:prstGeom>
          <a:noFill/>
        </p:spPr>
      </p:pic>
      <p:sp>
        <p:nvSpPr>
          <p:cNvPr id="4" name="TextBox 3"/>
          <p:cNvSpPr txBox="1"/>
          <p:nvPr/>
        </p:nvSpPr>
        <p:spPr>
          <a:xfrm>
            <a:off x="928662" y="1968333"/>
            <a:ext cx="2236510" cy="246221"/>
          </a:xfrm>
          <a:prstGeom prst="rect">
            <a:avLst/>
          </a:prstGeom>
          <a:noFill/>
        </p:spPr>
        <p:txBody>
          <a:bodyPr wrap="none" rtlCol="0">
            <a:spAutoFit/>
          </a:bodyPr>
          <a:lstStyle/>
          <a:p>
            <a:pPr>
              <a:buNone/>
            </a:pPr>
            <a:r>
              <a:rPr lang="zh-CN" altLang="en-US" sz="1000" b="1" dirty="0">
                <a:solidFill>
                  <a:srgbClr val="0000FF"/>
                </a:solidFill>
                <a:latin typeface="楷体" pitchFamily="49" charset="-122"/>
                <a:ea typeface="楷体" pitchFamily="49" charset="-122"/>
              </a:rPr>
              <a:t>可行性分析 </a:t>
            </a:r>
            <a:r>
              <a:rPr lang="en-US" altLang="zh-CN" sz="1000" b="1" dirty="0">
                <a:solidFill>
                  <a:srgbClr val="0000FF"/>
                </a:solidFill>
                <a:latin typeface="楷体" pitchFamily="49" charset="-122"/>
                <a:ea typeface="楷体" pitchFamily="49" charset="-122"/>
              </a:rPr>
              <a:t>| </a:t>
            </a:r>
            <a:r>
              <a:rPr lang="zh-CN" altLang="en-US" sz="1000" b="1" dirty="0">
                <a:solidFill>
                  <a:srgbClr val="0000FF"/>
                </a:solidFill>
                <a:latin typeface="楷体" pitchFamily="49" charset="-122"/>
                <a:ea typeface="楷体" pitchFamily="49" charset="-122"/>
              </a:rPr>
              <a:t>合同签订 </a:t>
            </a:r>
            <a:r>
              <a:rPr lang="en-US" altLang="zh-CN" sz="1000" b="1" dirty="0">
                <a:solidFill>
                  <a:srgbClr val="0000FF"/>
                </a:solidFill>
                <a:latin typeface="楷体" pitchFamily="49" charset="-122"/>
                <a:ea typeface="楷体" pitchFamily="49" charset="-122"/>
              </a:rPr>
              <a:t>| </a:t>
            </a:r>
            <a:r>
              <a:rPr lang="zh-CN" altLang="en-US" sz="1000" b="1" dirty="0">
                <a:solidFill>
                  <a:srgbClr val="0000FF"/>
                </a:solidFill>
                <a:latin typeface="楷体" pitchFamily="49" charset="-122"/>
                <a:ea typeface="楷体" pitchFamily="49" charset="-122"/>
              </a:rPr>
              <a:t>需求分析</a:t>
            </a:r>
          </a:p>
        </p:txBody>
      </p:sp>
      <p:sp>
        <p:nvSpPr>
          <p:cNvPr id="5" name="TextBox 4"/>
          <p:cNvSpPr txBox="1"/>
          <p:nvPr/>
        </p:nvSpPr>
        <p:spPr>
          <a:xfrm>
            <a:off x="7591032" y="2285992"/>
            <a:ext cx="338554" cy="1569660"/>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pPr>
              <a:buNone/>
            </a:pPr>
            <a:r>
              <a:rPr lang="zh-CN" altLang="en-US" b="1" dirty="0">
                <a:solidFill>
                  <a:srgbClr val="0000FF"/>
                </a:solidFill>
                <a:latin typeface="楷体" pitchFamily="49" charset="-122"/>
                <a:ea typeface="楷体" pitchFamily="49" charset="-122"/>
              </a:rPr>
              <a:t>重</a:t>
            </a:r>
            <a:endParaRPr lang="en-US" altLang="zh-CN" b="1" dirty="0">
              <a:solidFill>
                <a:srgbClr val="0000FF"/>
              </a:solidFill>
              <a:latin typeface="楷体" pitchFamily="49" charset="-122"/>
              <a:ea typeface="楷体" pitchFamily="49" charset="-122"/>
            </a:endParaRPr>
          </a:p>
          <a:p>
            <a:pPr>
              <a:buNone/>
            </a:pPr>
            <a:r>
              <a:rPr lang="zh-CN" altLang="en-US" b="1" dirty="0">
                <a:solidFill>
                  <a:srgbClr val="0000FF"/>
                </a:solidFill>
                <a:latin typeface="楷体" pitchFamily="49" charset="-122"/>
                <a:ea typeface="楷体" pitchFamily="49" charset="-122"/>
              </a:rPr>
              <a:t>视</a:t>
            </a:r>
            <a:endParaRPr lang="en-US" altLang="zh-CN" b="1" dirty="0">
              <a:solidFill>
                <a:srgbClr val="0000FF"/>
              </a:solidFill>
              <a:latin typeface="楷体" pitchFamily="49" charset="-122"/>
              <a:ea typeface="楷体" pitchFamily="49" charset="-122"/>
            </a:endParaRPr>
          </a:p>
          <a:p>
            <a:pPr>
              <a:buNone/>
            </a:pPr>
            <a:r>
              <a:rPr lang="zh-CN" altLang="en-US" b="1" dirty="0">
                <a:solidFill>
                  <a:srgbClr val="0000FF"/>
                </a:solidFill>
                <a:latin typeface="楷体" pitchFamily="49" charset="-122"/>
                <a:ea typeface="楷体" pitchFamily="49" charset="-122"/>
              </a:rPr>
              <a:t>开</a:t>
            </a:r>
            <a:endParaRPr lang="en-US" altLang="zh-CN" b="1" dirty="0">
              <a:solidFill>
                <a:srgbClr val="0000FF"/>
              </a:solidFill>
              <a:latin typeface="楷体" pitchFamily="49" charset="-122"/>
              <a:ea typeface="楷体" pitchFamily="49" charset="-122"/>
            </a:endParaRPr>
          </a:p>
          <a:p>
            <a:pPr>
              <a:buNone/>
            </a:pPr>
            <a:r>
              <a:rPr lang="zh-CN" altLang="en-US" b="1" dirty="0">
                <a:solidFill>
                  <a:srgbClr val="0000FF"/>
                </a:solidFill>
                <a:latin typeface="楷体" pitchFamily="49" charset="-122"/>
                <a:ea typeface="楷体" pitchFamily="49" charset="-122"/>
              </a:rPr>
              <a:t>发</a:t>
            </a:r>
            <a:endParaRPr lang="en-US" altLang="zh-CN" b="1" dirty="0">
              <a:solidFill>
                <a:srgbClr val="0000FF"/>
              </a:solidFill>
              <a:latin typeface="楷体" pitchFamily="49" charset="-122"/>
              <a:ea typeface="楷体" pitchFamily="49" charset="-122"/>
            </a:endParaRPr>
          </a:p>
          <a:p>
            <a:pPr>
              <a:buNone/>
            </a:pPr>
            <a:r>
              <a:rPr lang="zh-CN" altLang="en-US" b="1" dirty="0">
                <a:solidFill>
                  <a:srgbClr val="0000FF"/>
                </a:solidFill>
                <a:latin typeface="楷体" pitchFamily="49" charset="-122"/>
                <a:ea typeface="楷体" pitchFamily="49" charset="-122"/>
              </a:rPr>
              <a:t>模</a:t>
            </a:r>
            <a:endParaRPr lang="en-US" altLang="zh-CN" b="1" dirty="0">
              <a:solidFill>
                <a:srgbClr val="0000FF"/>
              </a:solidFill>
              <a:latin typeface="楷体" pitchFamily="49" charset="-122"/>
              <a:ea typeface="楷体" pitchFamily="49" charset="-122"/>
            </a:endParaRPr>
          </a:p>
          <a:p>
            <a:pPr>
              <a:buNone/>
            </a:pPr>
            <a:r>
              <a:rPr lang="zh-CN" altLang="en-US" b="1" dirty="0">
                <a:solidFill>
                  <a:srgbClr val="0000FF"/>
                </a:solidFill>
                <a:latin typeface="楷体" pitchFamily="49" charset="-122"/>
                <a:ea typeface="楷体" pitchFamily="49" charset="-122"/>
              </a:rPr>
              <a:t>型</a:t>
            </a:r>
            <a:endParaRPr lang="en-US" altLang="zh-CN" b="1" dirty="0">
              <a:solidFill>
                <a:srgbClr val="0000FF"/>
              </a:solidFill>
              <a:latin typeface="楷体" pitchFamily="49" charset="-122"/>
              <a:ea typeface="楷体" pitchFamily="49" charset="-122"/>
            </a:endParaRPr>
          </a:p>
          <a:p>
            <a:pPr>
              <a:buNone/>
            </a:pPr>
            <a:endParaRPr lang="en-US" altLang="zh-CN" b="1" dirty="0">
              <a:solidFill>
                <a:srgbClr val="0000FF"/>
              </a:solidFill>
              <a:latin typeface="楷体" pitchFamily="49" charset="-122"/>
              <a:ea typeface="楷体" pitchFamily="49" charset="-122"/>
            </a:endParaRPr>
          </a:p>
          <a:p>
            <a:pPr>
              <a:buNone/>
            </a:pPr>
            <a:endParaRPr lang="zh-CN" altLang="en-US" b="1" dirty="0">
              <a:solidFill>
                <a:srgbClr val="0000FF"/>
              </a:solidFill>
              <a:latin typeface="楷体" pitchFamily="49" charset="-122"/>
              <a:ea typeface="楷体" pitchFamily="49" charset="-122"/>
            </a:endParaRPr>
          </a:p>
        </p:txBody>
      </p:sp>
      <p:sp>
        <p:nvSpPr>
          <p:cNvPr id="6" name="TextBox 5"/>
          <p:cNvSpPr txBox="1"/>
          <p:nvPr/>
        </p:nvSpPr>
        <p:spPr>
          <a:xfrm>
            <a:off x="7929586" y="2285992"/>
            <a:ext cx="338554" cy="1569660"/>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pPr>
              <a:buNone/>
            </a:pPr>
            <a:r>
              <a:rPr lang="zh-CN" altLang="en-US" b="1" dirty="0">
                <a:solidFill>
                  <a:srgbClr val="0000FF"/>
                </a:solidFill>
                <a:latin typeface="楷体" pitchFamily="49" charset="-122"/>
                <a:ea typeface="楷体" pitchFamily="49" charset="-122"/>
              </a:rPr>
              <a:t>合适的设计方法</a:t>
            </a:r>
            <a:endParaRPr lang="en-US" altLang="zh-CN" b="1" dirty="0">
              <a:solidFill>
                <a:srgbClr val="0000FF"/>
              </a:solidFill>
              <a:latin typeface="楷体" pitchFamily="49" charset="-122"/>
              <a:ea typeface="楷体" pitchFamily="49" charset="-122"/>
            </a:endParaRPr>
          </a:p>
          <a:p>
            <a:pPr>
              <a:buNone/>
            </a:pPr>
            <a:endParaRPr lang="zh-CN" altLang="en-US" b="1" dirty="0">
              <a:solidFill>
                <a:srgbClr val="0000FF"/>
              </a:solidFill>
              <a:latin typeface="楷体" pitchFamily="49" charset="-122"/>
              <a:ea typeface="楷体" pitchFamily="49" charset="-122"/>
            </a:endParaRPr>
          </a:p>
        </p:txBody>
      </p:sp>
      <p:sp>
        <p:nvSpPr>
          <p:cNvPr id="7" name="TextBox 6"/>
          <p:cNvSpPr txBox="1"/>
          <p:nvPr/>
        </p:nvSpPr>
        <p:spPr>
          <a:xfrm>
            <a:off x="8305412" y="2287968"/>
            <a:ext cx="338554" cy="1569660"/>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pPr>
              <a:buNone/>
            </a:pPr>
            <a:r>
              <a:rPr lang="zh-CN" altLang="en-US" b="1" dirty="0">
                <a:solidFill>
                  <a:srgbClr val="0000FF"/>
                </a:solidFill>
                <a:latin typeface="楷体" pitchFamily="49" charset="-122"/>
                <a:ea typeface="楷体" pitchFamily="49" charset="-122"/>
              </a:rPr>
              <a:t>高质量的工程支持</a:t>
            </a:r>
          </a:p>
        </p:txBody>
      </p:sp>
      <p:sp>
        <p:nvSpPr>
          <p:cNvPr id="8" name="TextBox 7"/>
          <p:cNvSpPr txBox="1"/>
          <p:nvPr/>
        </p:nvSpPr>
        <p:spPr>
          <a:xfrm>
            <a:off x="8662602" y="2285992"/>
            <a:ext cx="338554" cy="1569660"/>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pPr>
              <a:buNone/>
            </a:pPr>
            <a:r>
              <a:rPr lang="zh-CN" altLang="en-US" b="1" dirty="0">
                <a:solidFill>
                  <a:srgbClr val="0000FF"/>
                </a:solidFill>
                <a:latin typeface="楷体" pitchFamily="49" charset="-122"/>
                <a:ea typeface="楷体" pitchFamily="49" charset="-122"/>
              </a:rPr>
              <a:t>重视工程管理</a:t>
            </a:r>
            <a:endParaRPr lang="en-US" altLang="zh-CN" b="1" dirty="0">
              <a:solidFill>
                <a:srgbClr val="0000FF"/>
              </a:solidFill>
              <a:latin typeface="楷体" pitchFamily="49" charset="-122"/>
              <a:ea typeface="楷体" pitchFamily="49" charset="-122"/>
            </a:endParaRPr>
          </a:p>
          <a:p>
            <a:pPr>
              <a:buNone/>
            </a:pPr>
            <a:endParaRPr lang="en-US" altLang="zh-CN" b="1" dirty="0">
              <a:solidFill>
                <a:srgbClr val="0000FF"/>
              </a:solidFill>
              <a:latin typeface="楷体" pitchFamily="49" charset="-122"/>
              <a:ea typeface="楷体" pitchFamily="49" charset="-122"/>
            </a:endParaRPr>
          </a:p>
          <a:p>
            <a:pPr>
              <a:buNone/>
            </a:pPr>
            <a:endParaRPr lang="zh-CN" altLang="en-US" b="1" dirty="0">
              <a:solidFill>
                <a:srgbClr val="0000FF"/>
              </a:solidFill>
              <a:latin typeface="楷体" pitchFamily="49" charset="-122"/>
              <a:ea typeface="楷体" pitchFamily="49" charset="-122"/>
            </a:endParaRPr>
          </a:p>
        </p:txBody>
      </p:sp>
      <p:sp>
        <p:nvSpPr>
          <p:cNvPr id="9" name="TextBox 8"/>
          <p:cNvSpPr txBox="1"/>
          <p:nvPr/>
        </p:nvSpPr>
        <p:spPr>
          <a:xfrm>
            <a:off x="-32" y="1214422"/>
            <a:ext cx="338554" cy="4154984"/>
          </a:xfrm>
          <a:prstGeom prst="rect">
            <a:avLst/>
          </a:prstGeom>
          <a:solidFill>
            <a:schemeClr val="accent6">
              <a:lumMod val="40000"/>
              <a:lumOff val="60000"/>
            </a:schemeClr>
          </a:solidFill>
        </p:spPr>
        <p:txBody>
          <a:bodyPr wrap="square" rtlCol="0">
            <a:spAutoFit/>
          </a:bodyPr>
          <a:lstStyle/>
          <a:p>
            <a:pPr>
              <a:buNone/>
            </a:pPr>
            <a:r>
              <a:rPr lang="zh-CN" altLang="en-US" b="1" dirty="0">
                <a:solidFill>
                  <a:srgbClr val="0000FF"/>
                </a:solidFill>
                <a:latin typeface="楷体" pitchFamily="49" charset="-122"/>
                <a:ea typeface="楷体" pitchFamily="49" charset="-122"/>
              </a:rPr>
              <a:t>组织过程</a:t>
            </a:r>
            <a:endParaRPr lang="en-US" altLang="zh-CN" b="1" dirty="0">
              <a:solidFill>
                <a:srgbClr val="0000FF"/>
              </a:solidFill>
              <a:latin typeface="楷体" pitchFamily="49" charset="-122"/>
              <a:ea typeface="楷体" pitchFamily="49" charset="-122"/>
            </a:endParaRPr>
          </a:p>
          <a:p>
            <a:pPr>
              <a:buNone/>
            </a:pPr>
            <a:endParaRPr lang="en-US" altLang="zh-CN" b="1" dirty="0">
              <a:solidFill>
                <a:srgbClr val="0000FF"/>
              </a:solidFill>
              <a:latin typeface="楷体" pitchFamily="49" charset="-122"/>
              <a:ea typeface="楷体" pitchFamily="49" charset="-122"/>
            </a:endParaRPr>
          </a:p>
          <a:p>
            <a:pPr>
              <a:buNone/>
            </a:pPr>
            <a:endParaRPr lang="en-US" altLang="zh-CN" b="1" dirty="0">
              <a:solidFill>
                <a:srgbClr val="0000FF"/>
              </a:solidFill>
              <a:latin typeface="楷体" pitchFamily="49" charset="-122"/>
              <a:ea typeface="楷体" pitchFamily="49" charset="-122"/>
            </a:endParaRPr>
          </a:p>
          <a:p>
            <a:pPr>
              <a:buNone/>
            </a:pPr>
            <a:endParaRPr lang="en-US" altLang="zh-CN" b="1" dirty="0">
              <a:solidFill>
                <a:srgbClr val="0000FF"/>
              </a:solidFill>
              <a:latin typeface="楷体" pitchFamily="49" charset="-122"/>
              <a:ea typeface="楷体" pitchFamily="49" charset="-122"/>
            </a:endParaRPr>
          </a:p>
          <a:p>
            <a:pPr>
              <a:buNone/>
            </a:pPr>
            <a:endParaRPr lang="en-US" altLang="zh-CN" b="1" dirty="0">
              <a:solidFill>
                <a:srgbClr val="0000FF"/>
              </a:solidFill>
              <a:latin typeface="楷体" pitchFamily="49" charset="-122"/>
              <a:ea typeface="楷体" pitchFamily="49" charset="-122"/>
            </a:endParaRPr>
          </a:p>
          <a:p>
            <a:pPr>
              <a:buNone/>
            </a:pPr>
            <a:r>
              <a:rPr lang="zh-CN" altLang="en-US" b="1" dirty="0">
                <a:solidFill>
                  <a:srgbClr val="0000FF"/>
                </a:solidFill>
                <a:latin typeface="楷体" pitchFamily="49" charset="-122"/>
                <a:ea typeface="楷体" pitchFamily="49" charset="-122"/>
              </a:rPr>
              <a:t>基本过程</a:t>
            </a:r>
            <a:endParaRPr lang="en-US" altLang="zh-CN" b="1" dirty="0">
              <a:solidFill>
                <a:srgbClr val="0000FF"/>
              </a:solidFill>
              <a:latin typeface="楷体" pitchFamily="49" charset="-122"/>
              <a:ea typeface="楷体" pitchFamily="49" charset="-122"/>
            </a:endParaRPr>
          </a:p>
          <a:p>
            <a:pPr>
              <a:buNone/>
            </a:pPr>
            <a:endParaRPr lang="en-US" altLang="zh-CN" b="1" dirty="0">
              <a:solidFill>
                <a:srgbClr val="0000FF"/>
              </a:solidFill>
              <a:latin typeface="楷体" pitchFamily="49" charset="-122"/>
              <a:ea typeface="楷体" pitchFamily="49" charset="-122"/>
            </a:endParaRPr>
          </a:p>
          <a:p>
            <a:pPr>
              <a:buNone/>
            </a:pPr>
            <a:endParaRPr lang="en-US" altLang="zh-CN" b="1" dirty="0">
              <a:solidFill>
                <a:srgbClr val="0000FF"/>
              </a:solidFill>
              <a:latin typeface="楷体" pitchFamily="49" charset="-122"/>
              <a:ea typeface="楷体" pitchFamily="49" charset="-122"/>
            </a:endParaRPr>
          </a:p>
          <a:p>
            <a:pPr>
              <a:buNone/>
            </a:pPr>
            <a:endParaRPr lang="en-US" altLang="zh-CN" b="1" dirty="0">
              <a:solidFill>
                <a:srgbClr val="0000FF"/>
              </a:solidFill>
              <a:latin typeface="楷体" pitchFamily="49" charset="-122"/>
              <a:ea typeface="楷体" pitchFamily="49" charset="-122"/>
            </a:endParaRPr>
          </a:p>
          <a:p>
            <a:pPr>
              <a:buNone/>
            </a:pPr>
            <a:endParaRPr lang="en-US" altLang="zh-CN" b="1" dirty="0">
              <a:solidFill>
                <a:srgbClr val="0000FF"/>
              </a:solidFill>
              <a:latin typeface="楷体" pitchFamily="49" charset="-122"/>
              <a:ea typeface="楷体" pitchFamily="49" charset="-122"/>
            </a:endParaRPr>
          </a:p>
          <a:p>
            <a:pPr>
              <a:buNone/>
            </a:pPr>
            <a:endParaRPr lang="en-US" altLang="zh-CN" b="1" dirty="0">
              <a:solidFill>
                <a:srgbClr val="0000FF"/>
              </a:solidFill>
              <a:latin typeface="楷体" pitchFamily="49" charset="-122"/>
              <a:ea typeface="楷体" pitchFamily="49" charset="-122"/>
            </a:endParaRPr>
          </a:p>
          <a:p>
            <a:pPr>
              <a:buNone/>
            </a:pPr>
            <a:endParaRPr lang="en-US" altLang="zh-CN" b="1" dirty="0">
              <a:solidFill>
                <a:srgbClr val="0000FF"/>
              </a:solidFill>
              <a:latin typeface="楷体" pitchFamily="49" charset="-122"/>
              <a:ea typeface="楷体" pitchFamily="49" charset="-122"/>
            </a:endParaRPr>
          </a:p>
          <a:p>
            <a:pPr>
              <a:buNone/>
            </a:pPr>
            <a:r>
              <a:rPr lang="zh-CN" altLang="en-US" b="1" dirty="0">
                <a:solidFill>
                  <a:srgbClr val="0000FF"/>
                </a:solidFill>
                <a:latin typeface="楷体" pitchFamily="49" charset="-122"/>
                <a:ea typeface="楷体" pitchFamily="49" charset="-122"/>
              </a:rPr>
              <a:t>支持过程</a:t>
            </a:r>
          </a:p>
        </p:txBody>
      </p:sp>
      <p:sp>
        <p:nvSpPr>
          <p:cNvPr id="13" name="下箭头 12"/>
          <p:cNvSpPr/>
          <p:nvPr/>
        </p:nvSpPr>
        <p:spPr bwMode="auto">
          <a:xfrm rot="9745140" flipH="1">
            <a:off x="8627711" y="1706680"/>
            <a:ext cx="223298" cy="555689"/>
          </a:xfrm>
          <a:prstGeom prst="downArrow">
            <a:avLst/>
          </a:prstGeom>
          <a:solidFill>
            <a:schemeClr val="folHlink"/>
          </a:solidFill>
          <a:ln w="9525" cap="flat" cmpd="sng" algn="ctr">
            <a:noFill/>
            <a:prstDash val="solid"/>
            <a:round/>
            <a:headEnd type="none" w="med" len="med"/>
            <a:tailEnd type="none" w="med" len="med"/>
          </a:ln>
          <a:effectLst/>
        </p:spPr>
        <p:txBody>
          <a:bodyPr vert="horz" wrap="none" lIns="73025" tIns="36512" rIns="73025" bIns="36512" numCol="1" rtlCol="0" anchor="ctr" anchorCtr="0" compatLnSpc="1">
            <a:prstTxWarp prst="textNoShape">
              <a:avLst/>
            </a:prstTxWarp>
          </a:bodyPr>
          <a:lstStyle/>
          <a:p>
            <a:pPr marL="0" marR="0" indent="95250" algn="ctr" defTabSz="914400" rtl="0" eaLnBrk="0" fontAlgn="base" latinLnBrk="0" hangingPunct="0">
              <a:lnSpc>
                <a:spcPct val="100000"/>
              </a:lnSpc>
              <a:spcBef>
                <a:spcPct val="0"/>
              </a:spcBef>
              <a:spcAft>
                <a:spcPct val="0"/>
              </a:spcAft>
              <a:buClrTx/>
              <a:buSzPct val="50000"/>
              <a:buFont typeface="Wingdings" pitchFamily="2" charset="2"/>
              <a:buChar char="l"/>
              <a:tabLst/>
            </a:pPr>
            <a:endParaRPr kumimoji="0" lang="zh-CN" altLang="en-US" sz="1200" b="0" i="0" u="none" strike="noStrike" cap="none" normalizeH="0" baseline="0">
              <a:ln>
                <a:noFill/>
              </a:ln>
              <a:solidFill>
                <a:srgbClr val="00509B"/>
              </a:solidFill>
              <a:effectLst/>
              <a:latin typeface="Verdana" pitchFamily="34" charset="0"/>
              <a:ea typeface="黑体" pitchFamily="2" charset="-122"/>
            </a:endParaRPr>
          </a:p>
        </p:txBody>
      </p:sp>
      <p:sp>
        <p:nvSpPr>
          <p:cNvPr id="14" name="下箭头 13"/>
          <p:cNvSpPr/>
          <p:nvPr/>
        </p:nvSpPr>
        <p:spPr bwMode="auto">
          <a:xfrm rot="11748841" flipH="1" flipV="1">
            <a:off x="8657326" y="3869504"/>
            <a:ext cx="223494" cy="773922"/>
          </a:xfrm>
          <a:prstGeom prst="downArrow">
            <a:avLst/>
          </a:prstGeom>
          <a:solidFill>
            <a:schemeClr val="folHlink"/>
          </a:solidFill>
          <a:ln w="9525" cap="flat" cmpd="sng" algn="ctr">
            <a:noFill/>
            <a:prstDash val="solid"/>
            <a:round/>
            <a:headEnd type="none" w="med" len="med"/>
            <a:tailEnd type="none" w="med" len="med"/>
          </a:ln>
          <a:effectLst/>
        </p:spPr>
        <p:txBody>
          <a:bodyPr vert="horz" wrap="none" lIns="73025" tIns="36512" rIns="73025" bIns="36512" numCol="1" rtlCol="0" anchor="ctr" anchorCtr="0" compatLnSpc="1">
            <a:prstTxWarp prst="textNoShape">
              <a:avLst/>
            </a:prstTxWarp>
          </a:bodyPr>
          <a:lstStyle/>
          <a:p>
            <a:pPr marL="0" marR="0" indent="95250" algn="ctr" defTabSz="914400" rtl="0" eaLnBrk="0" fontAlgn="base" latinLnBrk="0" hangingPunct="0">
              <a:lnSpc>
                <a:spcPct val="100000"/>
              </a:lnSpc>
              <a:spcBef>
                <a:spcPct val="0"/>
              </a:spcBef>
              <a:spcAft>
                <a:spcPct val="0"/>
              </a:spcAft>
              <a:buClrTx/>
              <a:buSzPct val="50000"/>
              <a:buFont typeface="Wingdings" pitchFamily="2" charset="2"/>
              <a:buChar char="l"/>
              <a:tabLst/>
            </a:pPr>
            <a:endParaRPr kumimoji="0" lang="zh-CN" altLang="en-US" sz="1200" b="0" i="0" u="none" strike="noStrike" cap="none" normalizeH="0" baseline="0">
              <a:ln>
                <a:noFill/>
              </a:ln>
              <a:solidFill>
                <a:srgbClr val="00509B"/>
              </a:solidFill>
              <a:effectLst/>
              <a:latin typeface="Verdana" pitchFamily="34" charset="0"/>
              <a:ea typeface="黑体" pitchFamily="2" charset="-122"/>
            </a:endParaRPr>
          </a:p>
        </p:txBody>
      </p:sp>
      <p:sp>
        <p:nvSpPr>
          <p:cNvPr id="15" name="TextBox 14"/>
          <p:cNvSpPr txBox="1"/>
          <p:nvPr/>
        </p:nvSpPr>
        <p:spPr>
          <a:xfrm>
            <a:off x="-85871" y="937423"/>
            <a:ext cx="800219" cy="276999"/>
          </a:xfrm>
          <a:prstGeom prst="rect">
            <a:avLst/>
          </a:prstGeom>
          <a:noFill/>
        </p:spPr>
        <p:txBody>
          <a:bodyPr wrap="none" rtlCol="0">
            <a:spAutoFit/>
          </a:bodyPr>
          <a:lstStyle/>
          <a:p>
            <a:pPr>
              <a:buNone/>
            </a:pPr>
            <a:r>
              <a:rPr lang="zh-CN" altLang="en-US" b="1" dirty="0">
                <a:solidFill>
                  <a:srgbClr val="FF0000"/>
                </a:solidFill>
                <a:latin typeface="楷体" pitchFamily="49" charset="-122"/>
                <a:ea typeface="楷体" pitchFamily="49" charset="-122"/>
              </a:rPr>
              <a:t>三个过程</a:t>
            </a:r>
          </a:p>
        </p:txBody>
      </p:sp>
      <p:sp>
        <p:nvSpPr>
          <p:cNvPr id="16" name="TextBox 15"/>
          <p:cNvSpPr txBox="1"/>
          <p:nvPr/>
        </p:nvSpPr>
        <p:spPr>
          <a:xfrm>
            <a:off x="8715404" y="1571612"/>
            <a:ext cx="492443" cy="461665"/>
          </a:xfrm>
          <a:prstGeom prst="rect">
            <a:avLst/>
          </a:prstGeom>
          <a:noFill/>
        </p:spPr>
        <p:txBody>
          <a:bodyPr wrap="none" rtlCol="0">
            <a:spAutoFit/>
          </a:bodyPr>
          <a:lstStyle/>
          <a:p>
            <a:pPr>
              <a:buNone/>
            </a:pPr>
            <a:r>
              <a:rPr lang="zh-CN" altLang="en-US" b="1" dirty="0">
                <a:solidFill>
                  <a:srgbClr val="FF0000"/>
                </a:solidFill>
                <a:latin typeface="楷体" pitchFamily="49" charset="-122"/>
                <a:ea typeface="楷体" pitchFamily="49" charset="-122"/>
              </a:rPr>
              <a:t>四个</a:t>
            </a:r>
            <a:endParaRPr lang="en-US" altLang="zh-CN" b="1" dirty="0">
              <a:solidFill>
                <a:srgbClr val="FF0000"/>
              </a:solidFill>
              <a:latin typeface="楷体" pitchFamily="49" charset="-122"/>
              <a:ea typeface="楷体" pitchFamily="49" charset="-122"/>
            </a:endParaRPr>
          </a:p>
          <a:p>
            <a:pPr>
              <a:buNone/>
            </a:pPr>
            <a:r>
              <a:rPr lang="zh-CN" altLang="en-US" b="1" dirty="0">
                <a:solidFill>
                  <a:srgbClr val="FF0000"/>
                </a:solidFill>
                <a:latin typeface="楷体" pitchFamily="49" charset="-122"/>
                <a:ea typeface="楷体" pitchFamily="49" charset="-122"/>
              </a:rPr>
              <a:t>原则</a:t>
            </a:r>
          </a:p>
        </p:txBody>
      </p:sp>
    </p:spTree>
  </p:cSld>
  <p:clrMapOvr>
    <a:masterClrMapping/>
  </p:clrMapOvr>
  <p:transition advClick="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7758138" cy="654050"/>
          </a:xfrm>
        </p:spPr>
        <p:txBody>
          <a:bodyPr/>
          <a:lstStyle/>
          <a:p>
            <a:r>
              <a:rPr lang="zh-CN" altLang="en-US" dirty="0"/>
              <a:t>其他费用估算</a:t>
            </a:r>
          </a:p>
        </p:txBody>
      </p:sp>
      <p:sp>
        <p:nvSpPr>
          <p:cNvPr id="33795" name="内容占位符 2"/>
          <p:cNvSpPr>
            <a:spLocks noGrp="1"/>
          </p:cNvSpPr>
          <p:nvPr>
            <p:ph idx="1"/>
          </p:nvPr>
        </p:nvSpPr>
        <p:spPr>
          <a:xfrm>
            <a:off x="100042" y="1000124"/>
            <a:ext cx="8686800" cy="4643453"/>
          </a:xfrm>
        </p:spPr>
        <p:txBody>
          <a:bodyPr/>
          <a:lstStyle/>
          <a:p>
            <a:pPr marL="342900" lvl="1" indent="-342900" eaLnBrk="1" hangingPunct="1">
              <a:lnSpc>
                <a:spcPct val="115000"/>
              </a:lnSpc>
              <a:buFontTx/>
              <a:buChar char="•"/>
            </a:pPr>
            <a:r>
              <a:rPr lang="zh-CN" altLang="en-US" b="1" dirty="0">
                <a:latin typeface="Verdana" pitchFamily="34" charset="0"/>
              </a:rPr>
              <a:t>软件之外的投入</a:t>
            </a:r>
            <a:endParaRPr lang="en-US" altLang="zh-CN" b="1" dirty="0">
              <a:latin typeface="Verdana" pitchFamily="34" charset="0"/>
            </a:endParaRPr>
          </a:p>
          <a:p>
            <a:pPr marL="342900" lvl="1" indent="-342900" eaLnBrk="1" hangingPunct="1">
              <a:lnSpc>
                <a:spcPct val="115000"/>
              </a:lnSpc>
              <a:buNone/>
            </a:pPr>
            <a:r>
              <a:rPr lang="zh-CN" altLang="en-US" b="1" dirty="0">
                <a:latin typeface="Verdana" pitchFamily="34" charset="0"/>
              </a:rPr>
              <a:t>    服务器（配置、选型、单台</a:t>
            </a:r>
            <a:r>
              <a:rPr lang="en-US" altLang="zh-CN" b="1" dirty="0">
                <a:latin typeface="Verdana" pitchFamily="34" charset="0"/>
              </a:rPr>
              <a:t>/</a:t>
            </a:r>
            <a:r>
              <a:rPr lang="zh-CN" altLang="en-US" b="1" dirty="0">
                <a:latin typeface="Verdana" pitchFamily="34" charset="0"/>
              </a:rPr>
              <a:t>双台）</a:t>
            </a:r>
            <a:endParaRPr lang="en-US" altLang="zh-CN" b="1" dirty="0">
              <a:latin typeface="Verdana" pitchFamily="34" charset="0"/>
            </a:endParaRPr>
          </a:p>
          <a:p>
            <a:pPr marL="342900" lvl="1" indent="-342900" eaLnBrk="1" hangingPunct="1">
              <a:lnSpc>
                <a:spcPct val="115000"/>
              </a:lnSpc>
              <a:buNone/>
            </a:pPr>
            <a:r>
              <a:rPr lang="zh-CN" altLang="en-US" b="1" dirty="0">
                <a:latin typeface="Verdana" pitchFamily="34" charset="0"/>
              </a:rPr>
              <a:t>    专线费用</a:t>
            </a:r>
            <a:endParaRPr lang="en-US" altLang="zh-CN" b="1" dirty="0">
              <a:latin typeface="Verdana" pitchFamily="34" charset="0"/>
            </a:endParaRPr>
          </a:p>
          <a:p>
            <a:pPr marL="342900" lvl="1" indent="-342900" eaLnBrk="1" hangingPunct="1">
              <a:lnSpc>
                <a:spcPct val="115000"/>
              </a:lnSpc>
              <a:buNone/>
            </a:pPr>
            <a:r>
              <a:rPr lang="zh-CN" altLang="en-US" b="1" dirty="0">
                <a:latin typeface="Verdana" pitchFamily="34" charset="0"/>
              </a:rPr>
              <a:t>    数据库、操作系统、中间件等</a:t>
            </a:r>
            <a:endParaRPr lang="en-US" altLang="zh-CN" b="1" dirty="0">
              <a:latin typeface="Verdana" pitchFamily="34" charset="0"/>
            </a:endParaRPr>
          </a:p>
          <a:p>
            <a:pPr marL="342900" lvl="1" indent="-342900" eaLnBrk="1" hangingPunct="1">
              <a:lnSpc>
                <a:spcPct val="115000"/>
              </a:lnSpc>
              <a:buFontTx/>
              <a:buChar char="•"/>
            </a:pPr>
            <a:endParaRPr lang="zh-CN" altLang="en-US" b="1" dirty="0">
              <a:solidFill>
                <a:srgbClr val="FF0000"/>
              </a:solidFill>
              <a:latin typeface="Verdana" pitchFamily="34" charset="0"/>
            </a:endParaRPr>
          </a:p>
          <a:p>
            <a:pPr eaLnBrk="1" hangingPunct="1">
              <a:lnSpc>
                <a:spcPct val="115000"/>
              </a:lnSpc>
            </a:pPr>
            <a:endParaRPr lang="en-US" altLang="zh-CN" b="1" dirty="0">
              <a:solidFill>
                <a:srgbClr val="FF0000"/>
              </a:solidFill>
              <a:latin typeface="Verdana" pitchFamily="34" charset="0"/>
            </a:endParaRPr>
          </a:p>
          <a:p>
            <a:pPr eaLnBrk="1" hangingPunct="1">
              <a:lnSpc>
                <a:spcPct val="115000"/>
              </a:lnSpc>
            </a:pPr>
            <a:endParaRPr lang="en-US" altLang="zh-CN" b="1" dirty="0">
              <a:latin typeface="Verdana" pitchFamily="34" charset="0"/>
            </a:endParaRPr>
          </a:p>
        </p:txBody>
      </p:sp>
    </p:spTree>
  </p:cSld>
  <p:clrMapOvr>
    <a:masterClrMapping/>
  </p:clrMapOvr>
  <p:transition advClick="0"/>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7758138" cy="654050"/>
          </a:xfrm>
        </p:spPr>
        <p:txBody>
          <a:bodyPr/>
          <a:lstStyle/>
          <a:p>
            <a:r>
              <a:rPr lang="zh-CN" altLang="en-US" dirty="0"/>
              <a:t>可行性分析报告</a:t>
            </a:r>
          </a:p>
        </p:txBody>
      </p:sp>
      <p:sp>
        <p:nvSpPr>
          <p:cNvPr id="33795" name="内容占位符 2"/>
          <p:cNvSpPr>
            <a:spLocks noGrp="1"/>
          </p:cNvSpPr>
          <p:nvPr>
            <p:ph idx="1"/>
          </p:nvPr>
        </p:nvSpPr>
        <p:spPr>
          <a:xfrm>
            <a:off x="100042" y="1000124"/>
            <a:ext cx="8686800" cy="4643453"/>
          </a:xfrm>
        </p:spPr>
        <p:txBody>
          <a:bodyPr/>
          <a:lstStyle/>
          <a:p>
            <a:pPr marL="342900" lvl="1" indent="-342900" eaLnBrk="1" hangingPunct="1">
              <a:lnSpc>
                <a:spcPct val="115000"/>
              </a:lnSpc>
              <a:buFontTx/>
              <a:buChar char="•"/>
            </a:pPr>
            <a:r>
              <a:rPr lang="zh-CN" altLang="en-US" b="1" dirty="0">
                <a:latin typeface="Verdana" pitchFamily="34" charset="0"/>
              </a:rPr>
              <a:t>技术可行性：新系统所应用的技术（</a:t>
            </a:r>
            <a:r>
              <a:rPr lang="en-US" altLang="zh-CN" b="1" dirty="0">
                <a:latin typeface="Verdana" pitchFamily="34" charset="0"/>
              </a:rPr>
              <a:t>web</a:t>
            </a:r>
            <a:r>
              <a:rPr lang="zh-CN" altLang="en-US" b="1" dirty="0">
                <a:latin typeface="Verdana" pitchFamily="34" charset="0"/>
              </a:rPr>
              <a:t>技术、安卓技术、短信平台）</a:t>
            </a:r>
            <a:r>
              <a:rPr lang="zh-CN" altLang="en-US" b="1" dirty="0">
                <a:solidFill>
                  <a:srgbClr val="FF0000"/>
                </a:solidFill>
                <a:latin typeface="Verdana" pitchFamily="34" charset="0"/>
              </a:rPr>
              <a:t>，消除了技术瓶颈</a:t>
            </a:r>
            <a:endParaRPr lang="en-US" altLang="zh-CN" b="1" dirty="0">
              <a:solidFill>
                <a:srgbClr val="FF0000"/>
              </a:solidFill>
              <a:latin typeface="Verdana" pitchFamily="34" charset="0"/>
            </a:endParaRPr>
          </a:p>
          <a:p>
            <a:pPr marL="342900" lvl="1" indent="-342900" eaLnBrk="1" hangingPunct="1">
              <a:lnSpc>
                <a:spcPct val="115000"/>
              </a:lnSpc>
              <a:buFontTx/>
              <a:buChar char="•"/>
            </a:pPr>
            <a:r>
              <a:rPr lang="zh-CN" altLang="en-US" b="1" dirty="0">
                <a:latin typeface="Verdana" pitchFamily="34" charset="0"/>
              </a:rPr>
              <a:t>操作可行性：通过系统流程图和数据流程图分析，得出系统</a:t>
            </a:r>
            <a:r>
              <a:rPr lang="zh-CN" altLang="en-US" b="1" dirty="0">
                <a:solidFill>
                  <a:srgbClr val="FF0000"/>
                </a:solidFill>
                <a:latin typeface="Verdana" pitchFamily="34" charset="0"/>
              </a:rPr>
              <a:t>操作方式在用户组织内行得通</a:t>
            </a:r>
            <a:endParaRPr lang="en-US" altLang="zh-CN" b="1" dirty="0">
              <a:solidFill>
                <a:srgbClr val="FF0000"/>
              </a:solidFill>
              <a:latin typeface="Verdana" pitchFamily="34" charset="0"/>
            </a:endParaRPr>
          </a:p>
          <a:p>
            <a:pPr marL="342900" lvl="1" indent="-342900" eaLnBrk="1" hangingPunct="1">
              <a:lnSpc>
                <a:spcPct val="115000"/>
              </a:lnSpc>
              <a:buFontTx/>
              <a:buChar char="•"/>
            </a:pPr>
            <a:r>
              <a:rPr lang="zh-CN" altLang="en-US" b="1" dirty="0">
                <a:latin typeface="Verdana" pitchFamily="34" charset="0"/>
              </a:rPr>
              <a:t>经济可行性：软件费用估算和其他费用估算，</a:t>
            </a:r>
            <a:r>
              <a:rPr lang="zh-CN" altLang="en-US" b="1" dirty="0">
                <a:solidFill>
                  <a:srgbClr val="FF0000"/>
                </a:solidFill>
                <a:latin typeface="Verdana" pitchFamily="34" charset="0"/>
              </a:rPr>
              <a:t>总体费用在用户预算范围之内</a:t>
            </a:r>
          </a:p>
          <a:p>
            <a:pPr eaLnBrk="1" hangingPunct="1">
              <a:lnSpc>
                <a:spcPct val="115000"/>
              </a:lnSpc>
            </a:pPr>
            <a:r>
              <a:rPr lang="zh-CN" altLang="en-US" b="1" dirty="0">
                <a:solidFill>
                  <a:schemeClr val="tx2"/>
                </a:solidFill>
                <a:latin typeface="Verdana" pitchFamily="34" charset="0"/>
              </a:rPr>
              <a:t>进度计划：</a:t>
            </a:r>
            <a:r>
              <a:rPr lang="zh-CN" altLang="en-US" b="1" dirty="0">
                <a:solidFill>
                  <a:srgbClr val="FF0000"/>
                </a:solidFill>
                <a:latin typeface="Verdana" pitchFamily="34" charset="0"/>
              </a:rPr>
              <a:t>总体时间进度要求在用户要求的时间要求</a:t>
            </a:r>
            <a:endParaRPr lang="en-US" altLang="zh-CN" b="1" dirty="0">
              <a:solidFill>
                <a:srgbClr val="FF0000"/>
              </a:solidFill>
              <a:latin typeface="Verdana" pitchFamily="34" charset="0"/>
            </a:endParaRPr>
          </a:p>
          <a:p>
            <a:pPr eaLnBrk="1" hangingPunct="1">
              <a:lnSpc>
                <a:spcPct val="115000"/>
              </a:lnSpc>
            </a:pPr>
            <a:r>
              <a:rPr lang="zh-CN" altLang="en-US" b="1" dirty="0">
                <a:solidFill>
                  <a:schemeClr val="tx2"/>
                </a:solidFill>
                <a:latin typeface="Verdana" pitchFamily="34" charset="0"/>
              </a:rPr>
              <a:t>风险及措施：</a:t>
            </a:r>
            <a:r>
              <a:rPr lang="zh-CN" altLang="en-US" b="1" dirty="0">
                <a:solidFill>
                  <a:srgbClr val="FF0000"/>
                </a:solidFill>
                <a:latin typeface="Verdana" pitchFamily="34" charset="0"/>
              </a:rPr>
              <a:t>列举出项目所可能出现的风险，均有防控措施</a:t>
            </a:r>
            <a:endParaRPr lang="en-US" altLang="zh-CN" b="1" dirty="0">
              <a:solidFill>
                <a:srgbClr val="FF0000"/>
              </a:solidFill>
              <a:latin typeface="Verdana" pitchFamily="34" charset="0"/>
            </a:endParaRPr>
          </a:p>
          <a:p>
            <a:pPr eaLnBrk="1" hangingPunct="1">
              <a:lnSpc>
                <a:spcPct val="115000"/>
              </a:lnSpc>
            </a:pPr>
            <a:endParaRPr lang="en-US" altLang="zh-CN" b="1" dirty="0">
              <a:solidFill>
                <a:srgbClr val="FF0000"/>
              </a:solidFill>
              <a:latin typeface="Verdana" pitchFamily="34" charset="0"/>
            </a:endParaRPr>
          </a:p>
          <a:p>
            <a:pPr eaLnBrk="1" hangingPunct="1">
              <a:lnSpc>
                <a:spcPct val="115000"/>
              </a:lnSpc>
              <a:buNone/>
            </a:pPr>
            <a:r>
              <a:rPr lang="zh-CN" altLang="en-US" b="1" i="1" dirty="0">
                <a:solidFill>
                  <a:srgbClr val="FF0000"/>
                </a:solidFill>
                <a:latin typeface="Verdana" pitchFamily="34" charset="0"/>
              </a:rPr>
              <a:t>   可行性分析工作完成，进入合同谈判阶段</a:t>
            </a:r>
            <a:endParaRPr lang="en-US" altLang="zh-CN" b="1" i="1" dirty="0">
              <a:solidFill>
                <a:srgbClr val="FF0000"/>
              </a:solidFill>
              <a:latin typeface="Verdana" pitchFamily="34" charset="0"/>
            </a:endParaRPr>
          </a:p>
          <a:p>
            <a:pPr eaLnBrk="1" hangingPunct="1">
              <a:lnSpc>
                <a:spcPct val="115000"/>
              </a:lnSpc>
            </a:pPr>
            <a:endParaRPr lang="en-US" altLang="zh-CN" b="1" dirty="0">
              <a:solidFill>
                <a:srgbClr val="FF0000"/>
              </a:solidFill>
              <a:latin typeface="Verdana" pitchFamily="34" charset="0"/>
            </a:endParaRPr>
          </a:p>
          <a:p>
            <a:pPr eaLnBrk="1" hangingPunct="1">
              <a:lnSpc>
                <a:spcPct val="115000"/>
              </a:lnSpc>
            </a:pPr>
            <a:endParaRPr lang="en-US" altLang="zh-CN" b="1" dirty="0">
              <a:solidFill>
                <a:srgbClr val="FF0000"/>
              </a:solidFill>
              <a:latin typeface="Verdana" pitchFamily="34" charset="0"/>
            </a:endParaRPr>
          </a:p>
          <a:p>
            <a:pPr eaLnBrk="1" hangingPunct="1">
              <a:lnSpc>
                <a:spcPct val="115000"/>
              </a:lnSpc>
            </a:pPr>
            <a:endParaRPr lang="en-US" altLang="zh-CN" b="1" dirty="0">
              <a:latin typeface="Verdana" pitchFamily="34" charset="0"/>
            </a:endParaRPr>
          </a:p>
        </p:txBody>
      </p:sp>
    </p:spTree>
  </p:cSld>
  <p:clrMapOvr>
    <a:masterClrMapping/>
  </p:clrMapOvr>
  <p:transition advClick="0"/>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7758138" cy="654050"/>
          </a:xfrm>
        </p:spPr>
        <p:txBody>
          <a:bodyPr/>
          <a:lstStyle/>
          <a:p>
            <a:r>
              <a:rPr lang="zh-CN" altLang="en-US" dirty="0"/>
              <a:t>可行性分析步骤</a:t>
            </a:r>
          </a:p>
        </p:txBody>
      </p:sp>
      <p:sp>
        <p:nvSpPr>
          <p:cNvPr id="33795" name="内容占位符 2"/>
          <p:cNvSpPr>
            <a:spLocks noGrp="1"/>
          </p:cNvSpPr>
          <p:nvPr>
            <p:ph idx="1"/>
          </p:nvPr>
        </p:nvSpPr>
        <p:spPr>
          <a:xfrm>
            <a:off x="100042" y="1000124"/>
            <a:ext cx="8686800" cy="4643453"/>
          </a:xfrm>
        </p:spPr>
        <p:txBody>
          <a:bodyPr/>
          <a:lstStyle/>
          <a:p>
            <a:pPr eaLnBrk="1" hangingPunct="1">
              <a:lnSpc>
                <a:spcPct val="115000"/>
              </a:lnSpc>
            </a:pPr>
            <a:r>
              <a:rPr lang="zh-CN" altLang="en-US" sz="2000" b="1" dirty="0">
                <a:solidFill>
                  <a:srgbClr val="FF0000"/>
                </a:solidFill>
                <a:latin typeface="Verdana" pitchFamily="34" charset="0"/>
              </a:rPr>
              <a:t>复查系统的规模和目标：</a:t>
            </a:r>
            <a:r>
              <a:rPr lang="zh-CN" altLang="en-US" sz="2000" b="1" dirty="0">
                <a:latin typeface="Verdana" pitchFamily="34" charset="0"/>
              </a:rPr>
              <a:t>组织结构、关键人物、主要矛盾、相关资料、现有流程，复查规模和目标、改正含糊不确切的叙述、准确清晰的定义用户的系统</a:t>
            </a:r>
            <a:r>
              <a:rPr lang="zh-CN" altLang="en-US" sz="2000" b="1" dirty="0">
                <a:solidFill>
                  <a:srgbClr val="FF0000"/>
                </a:solidFill>
                <a:latin typeface="Verdana" pitchFamily="34" charset="0"/>
              </a:rPr>
              <a:t>建设目标和建设内容</a:t>
            </a:r>
            <a:endParaRPr lang="en-US" altLang="zh-CN" sz="2000" b="1" dirty="0">
              <a:solidFill>
                <a:srgbClr val="FF0000"/>
              </a:solidFill>
              <a:latin typeface="Verdana" pitchFamily="34" charset="0"/>
            </a:endParaRPr>
          </a:p>
          <a:p>
            <a:pPr eaLnBrk="1" hangingPunct="1">
              <a:lnSpc>
                <a:spcPct val="115000"/>
              </a:lnSpc>
            </a:pPr>
            <a:r>
              <a:rPr lang="zh-CN" altLang="en-US" sz="2000" b="1" dirty="0">
                <a:solidFill>
                  <a:srgbClr val="FF0000"/>
                </a:solidFill>
                <a:latin typeface="Verdana" pitchFamily="34" charset="0"/>
              </a:rPr>
              <a:t>物理模型（</a:t>
            </a:r>
            <a:r>
              <a:rPr lang="zh-CN" altLang="en-US" sz="2000" b="1" dirty="0">
                <a:solidFill>
                  <a:srgbClr val="FF0000"/>
                </a:solidFill>
                <a:latin typeface="Verdana" pitchFamily="34" charset="0"/>
                <a:sym typeface="Wingdings" pitchFamily="2" charset="2"/>
              </a:rPr>
              <a:t>跨职能业务流程图</a:t>
            </a:r>
            <a:r>
              <a:rPr lang="zh-CN" altLang="en-US" sz="2000" b="1" dirty="0">
                <a:solidFill>
                  <a:srgbClr val="FF0000"/>
                </a:solidFill>
                <a:latin typeface="Verdana" pitchFamily="34" charset="0"/>
              </a:rPr>
              <a:t>）</a:t>
            </a:r>
            <a:r>
              <a:rPr lang="zh-CN" altLang="en-US" sz="2000" b="1" dirty="0">
                <a:solidFill>
                  <a:srgbClr val="FF0000"/>
                </a:solidFill>
                <a:latin typeface="Verdana" pitchFamily="34" charset="0"/>
                <a:sym typeface="Wingdings" pitchFamily="2" charset="2"/>
              </a:rPr>
              <a:t> </a:t>
            </a:r>
            <a:r>
              <a:rPr lang="zh-CN" altLang="en-US" sz="2000" b="1" dirty="0">
                <a:solidFill>
                  <a:srgbClr val="FF0000"/>
                </a:solidFill>
                <a:latin typeface="Verdana" pitchFamily="34" charset="0"/>
              </a:rPr>
              <a:t>：</a:t>
            </a:r>
            <a:r>
              <a:rPr lang="zh-CN" altLang="en-US" sz="2000" b="1" dirty="0">
                <a:latin typeface="Verdana" pitchFamily="34" charset="0"/>
              </a:rPr>
              <a:t>研究和分析老系统（非重点，不要花费太多时间了解细节），研究老系统存在的问题和不具备的功能（重点），老系统预算参考；研究和分析现有业务</a:t>
            </a:r>
            <a:endParaRPr lang="en-US" altLang="zh-CN" sz="2000" b="1" dirty="0">
              <a:latin typeface="Verdana" pitchFamily="34" charset="0"/>
            </a:endParaRPr>
          </a:p>
          <a:p>
            <a:pPr eaLnBrk="1" hangingPunct="1">
              <a:lnSpc>
                <a:spcPct val="115000"/>
              </a:lnSpc>
            </a:pPr>
            <a:r>
              <a:rPr lang="zh-CN" altLang="en-US" sz="2000" b="1" dirty="0">
                <a:latin typeface="Verdana" pitchFamily="34" charset="0"/>
                <a:sym typeface="Wingdings" pitchFamily="2" charset="2"/>
              </a:rPr>
              <a:t>导出新系统的</a:t>
            </a:r>
            <a:r>
              <a:rPr lang="zh-CN" altLang="en-US" sz="2000" b="1" dirty="0">
                <a:solidFill>
                  <a:srgbClr val="FF0000"/>
                </a:solidFill>
                <a:latin typeface="Verdana" pitchFamily="34" charset="0"/>
                <a:sym typeface="Wingdings" pitchFamily="2" charset="2"/>
              </a:rPr>
              <a:t>高层逻辑模型：</a:t>
            </a:r>
            <a:r>
              <a:rPr lang="zh-CN" altLang="en-US" sz="2000" b="1" dirty="0">
                <a:latin typeface="Verdana" pitchFamily="34" charset="0"/>
                <a:sym typeface="Wingdings" pitchFamily="2" charset="2"/>
              </a:rPr>
              <a:t>数据流图和数据字典（数据流程图中的各个元素做出详细的说明，准确定义）</a:t>
            </a:r>
            <a:endParaRPr lang="en-US" altLang="zh-CN" sz="2000" b="1" dirty="0">
              <a:latin typeface="Verdana" pitchFamily="34" charset="0"/>
              <a:sym typeface="Wingdings" pitchFamily="2" charset="2"/>
            </a:endParaRPr>
          </a:p>
          <a:p>
            <a:pPr eaLnBrk="1" hangingPunct="1">
              <a:lnSpc>
                <a:spcPct val="115000"/>
              </a:lnSpc>
            </a:pPr>
            <a:r>
              <a:rPr lang="zh-CN" altLang="en-US" sz="2000" b="1" dirty="0">
                <a:solidFill>
                  <a:srgbClr val="FF0000"/>
                </a:solidFill>
                <a:latin typeface="Verdana" pitchFamily="34" charset="0"/>
                <a:sym typeface="Wingdings" pitchFamily="2" charset="2"/>
              </a:rPr>
              <a:t>进一步定义</a:t>
            </a:r>
            <a:r>
              <a:rPr lang="zh-CN" altLang="en-US" sz="2000" b="1" dirty="0">
                <a:latin typeface="Verdana" pitchFamily="34" charset="0"/>
                <a:sym typeface="Wingdings" pitchFamily="2" charset="2"/>
              </a:rPr>
              <a:t>：反复交流沟通，形成符合用户需求的逻辑模型（</a:t>
            </a:r>
            <a:r>
              <a:rPr lang="zh-CN" altLang="en-US" sz="2000" b="1" dirty="0">
                <a:solidFill>
                  <a:srgbClr val="FF0000"/>
                </a:solidFill>
                <a:latin typeface="Verdana" pitchFamily="34" charset="0"/>
                <a:sym typeface="Wingdings" pitchFamily="2" charset="2"/>
              </a:rPr>
              <a:t>组合</a:t>
            </a:r>
            <a:r>
              <a:rPr lang="zh-CN" altLang="en-US" sz="2000" b="1" dirty="0">
                <a:latin typeface="Verdana" pitchFamily="34" charset="0"/>
                <a:sym typeface="Wingdings" pitchFamily="2" charset="2"/>
              </a:rPr>
              <a:t>）</a:t>
            </a:r>
            <a:endParaRPr lang="en-US" altLang="zh-CN" sz="2000" b="1" dirty="0">
              <a:latin typeface="Verdana" pitchFamily="34" charset="0"/>
              <a:sym typeface="Wingdings" pitchFamily="2" charset="2"/>
            </a:endParaRPr>
          </a:p>
          <a:p>
            <a:pPr eaLnBrk="1" hangingPunct="1">
              <a:lnSpc>
                <a:spcPct val="115000"/>
              </a:lnSpc>
            </a:pPr>
            <a:r>
              <a:rPr lang="zh-CN" altLang="en-US" sz="2000" b="1" dirty="0">
                <a:solidFill>
                  <a:srgbClr val="FF0000"/>
                </a:solidFill>
                <a:latin typeface="Verdana" pitchFamily="34" charset="0"/>
                <a:sym typeface="Wingdings" pitchFamily="2" charset="2"/>
              </a:rPr>
              <a:t>导出和评价供选择的解法：</a:t>
            </a:r>
            <a:r>
              <a:rPr lang="zh-CN" altLang="en-US" sz="2000" b="1" dirty="0">
                <a:latin typeface="Verdana" pitchFamily="34" charset="0"/>
                <a:sym typeface="Wingdings" pitchFamily="2" charset="2"/>
              </a:rPr>
              <a:t>结合业务、技术、经济等方面</a:t>
            </a:r>
            <a:endParaRPr lang="en-US" altLang="zh-CN" sz="2000" b="1" dirty="0">
              <a:solidFill>
                <a:srgbClr val="FF0000"/>
              </a:solidFill>
              <a:latin typeface="Verdana" pitchFamily="34" charset="0"/>
              <a:sym typeface="Wingdings" pitchFamily="2" charset="2"/>
            </a:endParaRPr>
          </a:p>
          <a:p>
            <a:pPr eaLnBrk="1" hangingPunct="1">
              <a:lnSpc>
                <a:spcPct val="115000"/>
              </a:lnSpc>
            </a:pPr>
            <a:r>
              <a:rPr lang="zh-CN" altLang="en-US" sz="2000" b="1" dirty="0">
                <a:solidFill>
                  <a:srgbClr val="FF0000"/>
                </a:solidFill>
                <a:latin typeface="Verdana" pitchFamily="34" charset="0"/>
                <a:sym typeface="Wingdings" pitchFamily="2" charset="2"/>
              </a:rPr>
              <a:t>推荐行动方针、费用估算、进度计划</a:t>
            </a:r>
            <a:endParaRPr lang="en-US" altLang="zh-CN" sz="2000" b="1" dirty="0">
              <a:latin typeface="Verdana" pitchFamily="34" charset="0"/>
              <a:sym typeface="Wingdings" pitchFamily="2" charset="2"/>
            </a:endParaRPr>
          </a:p>
          <a:p>
            <a:pPr eaLnBrk="1" hangingPunct="1">
              <a:lnSpc>
                <a:spcPct val="115000"/>
              </a:lnSpc>
            </a:pPr>
            <a:r>
              <a:rPr lang="zh-CN" altLang="en-US" sz="2000" b="1" dirty="0">
                <a:solidFill>
                  <a:srgbClr val="FF0000"/>
                </a:solidFill>
                <a:latin typeface="Verdana" pitchFamily="34" charset="0"/>
                <a:sym typeface="Wingdings" pitchFamily="2" charset="2"/>
              </a:rPr>
              <a:t>可行性分析报告：</a:t>
            </a:r>
            <a:r>
              <a:rPr lang="zh-CN" altLang="en-US" sz="2000" b="1" dirty="0">
                <a:latin typeface="Verdana" pitchFamily="34" charset="0"/>
                <a:sym typeface="Wingdings" pitchFamily="2" charset="2"/>
              </a:rPr>
              <a:t>提交初稿审查，调整完善，形成可行性分析报告终稿</a:t>
            </a:r>
            <a:endParaRPr lang="en-US" altLang="zh-CN" sz="2000" b="1" dirty="0">
              <a:latin typeface="Verdana" pitchFamily="34" charset="0"/>
            </a:endParaRPr>
          </a:p>
          <a:p>
            <a:pPr eaLnBrk="1" hangingPunct="1">
              <a:lnSpc>
                <a:spcPct val="115000"/>
              </a:lnSpc>
              <a:buNone/>
            </a:pPr>
            <a:r>
              <a:rPr lang="zh-CN" altLang="en-US" sz="2000" b="1" i="1" dirty="0">
                <a:solidFill>
                  <a:srgbClr val="FF0000"/>
                </a:solidFill>
                <a:latin typeface="Verdana" pitchFamily="34" charset="0"/>
              </a:rPr>
              <a:t>   </a:t>
            </a:r>
            <a:endParaRPr lang="en-US" altLang="zh-CN" sz="2000" b="1" i="1" dirty="0">
              <a:solidFill>
                <a:srgbClr val="FF0000"/>
              </a:solidFill>
              <a:latin typeface="Verdana" pitchFamily="34" charset="0"/>
            </a:endParaRPr>
          </a:p>
          <a:p>
            <a:pPr eaLnBrk="1" hangingPunct="1">
              <a:lnSpc>
                <a:spcPct val="115000"/>
              </a:lnSpc>
            </a:pPr>
            <a:endParaRPr lang="en-US" altLang="zh-CN" sz="2000" b="1" dirty="0">
              <a:solidFill>
                <a:srgbClr val="FF0000"/>
              </a:solidFill>
              <a:latin typeface="Verdana" pitchFamily="34" charset="0"/>
            </a:endParaRPr>
          </a:p>
          <a:p>
            <a:pPr eaLnBrk="1" hangingPunct="1">
              <a:lnSpc>
                <a:spcPct val="115000"/>
              </a:lnSpc>
            </a:pPr>
            <a:endParaRPr lang="en-US" altLang="zh-CN" sz="2000" b="1" dirty="0">
              <a:solidFill>
                <a:srgbClr val="FF0000"/>
              </a:solidFill>
              <a:latin typeface="Verdana" pitchFamily="34" charset="0"/>
            </a:endParaRPr>
          </a:p>
          <a:p>
            <a:pPr eaLnBrk="1" hangingPunct="1">
              <a:lnSpc>
                <a:spcPct val="115000"/>
              </a:lnSpc>
            </a:pPr>
            <a:endParaRPr lang="en-US" altLang="zh-CN" sz="2000" b="1" dirty="0">
              <a:latin typeface="Verdana" pitchFamily="34" charset="0"/>
            </a:endParaRPr>
          </a:p>
        </p:txBody>
      </p:sp>
    </p:spTree>
  </p:cSld>
  <p:clrMapOvr>
    <a:masterClrMapping/>
  </p:clrMapOvr>
  <p:transition advClick="0"/>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6778625" cy="654050"/>
          </a:xfrm>
        </p:spPr>
        <p:txBody>
          <a:bodyPr/>
          <a:lstStyle/>
          <a:p>
            <a:r>
              <a:rPr lang="zh-CN" altLang="en-US" dirty="0"/>
              <a:t>可行性分析过程与步骤总结</a:t>
            </a:r>
          </a:p>
        </p:txBody>
      </p:sp>
      <p:pic>
        <p:nvPicPr>
          <p:cNvPr id="1027" name="Picture 3"/>
          <p:cNvPicPr>
            <a:picLocks noChangeAspect="1" noChangeArrowheads="1"/>
          </p:cNvPicPr>
          <p:nvPr/>
        </p:nvPicPr>
        <p:blipFill>
          <a:blip r:embed="rId3"/>
          <a:srcRect/>
          <a:stretch>
            <a:fillRect/>
          </a:stretch>
        </p:blipFill>
        <p:spPr bwMode="auto">
          <a:xfrm>
            <a:off x="142844" y="1071546"/>
            <a:ext cx="8783838" cy="4356000"/>
          </a:xfrm>
          <a:prstGeom prst="rect">
            <a:avLst/>
          </a:prstGeom>
          <a:noFill/>
          <a:ln w="9525">
            <a:noFill/>
            <a:miter lim="800000"/>
            <a:headEnd/>
            <a:tailEnd/>
          </a:ln>
          <a:effectLst/>
        </p:spPr>
      </p:pic>
    </p:spTree>
  </p:cSld>
  <p:clrMapOvr>
    <a:masterClrMapping/>
  </p:clrMapOvr>
  <p:transition advClick="0"/>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6778625" cy="654050"/>
          </a:xfrm>
        </p:spPr>
        <p:txBody>
          <a:bodyPr/>
          <a:lstStyle/>
          <a:p>
            <a:r>
              <a:rPr lang="zh-CN" altLang="en-US" dirty="0"/>
              <a:t>可行性分析过程与步骤总结</a:t>
            </a:r>
          </a:p>
        </p:txBody>
      </p:sp>
      <p:pic>
        <p:nvPicPr>
          <p:cNvPr id="2051" name="Picture 3"/>
          <p:cNvPicPr>
            <a:picLocks noChangeAspect="1" noChangeArrowheads="1"/>
          </p:cNvPicPr>
          <p:nvPr/>
        </p:nvPicPr>
        <p:blipFill>
          <a:blip r:embed="rId3"/>
          <a:srcRect/>
          <a:stretch>
            <a:fillRect/>
          </a:stretch>
        </p:blipFill>
        <p:spPr bwMode="auto">
          <a:xfrm>
            <a:off x="71406" y="1073264"/>
            <a:ext cx="9053254" cy="4356000"/>
          </a:xfrm>
          <a:prstGeom prst="rect">
            <a:avLst/>
          </a:prstGeom>
          <a:noFill/>
          <a:ln w="9525">
            <a:noFill/>
            <a:miter lim="800000"/>
            <a:headEnd/>
            <a:tailEnd/>
          </a:ln>
          <a:effectLst/>
        </p:spPr>
      </p:pic>
    </p:spTree>
  </p:cSld>
  <p:clrMapOvr>
    <a:masterClrMapping/>
  </p:clrMapOvr>
  <p:transition advClick="0"/>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6778625" cy="654050"/>
          </a:xfrm>
        </p:spPr>
        <p:txBody>
          <a:bodyPr/>
          <a:lstStyle/>
          <a:p>
            <a:r>
              <a:rPr lang="zh-CN" altLang="en-US" dirty="0"/>
              <a:t>可行性分析过程与步骤总结</a:t>
            </a:r>
          </a:p>
        </p:txBody>
      </p:sp>
      <p:pic>
        <p:nvPicPr>
          <p:cNvPr id="3074" name="Picture 2"/>
          <p:cNvPicPr>
            <a:picLocks noChangeAspect="1" noChangeArrowheads="1"/>
          </p:cNvPicPr>
          <p:nvPr/>
        </p:nvPicPr>
        <p:blipFill>
          <a:blip r:embed="rId3"/>
          <a:srcRect/>
          <a:stretch>
            <a:fillRect/>
          </a:stretch>
        </p:blipFill>
        <p:spPr bwMode="auto">
          <a:xfrm>
            <a:off x="142844" y="1142984"/>
            <a:ext cx="8942651" cy="4356000"/>
          </a:xfrm>
          <a:prstGeom prst="rect">
            <a:avLst/>
          </a:prstGeom>
          <a:noFill/>
          <a:ln w="9525">
            <a:noFill/>
            <a:miter lim="800000"/>
            <a:headEnd/>
            <a:tailEnd/>
          </a:ln>
          <a:effectLst/>
        </p:spPr>
      </p:pic>
    </p:spTree>
  </p:cSld>
  <p:clrMapOvr>
    <a:masterClrMapping/>
  </p:clrMapOvr>
  <p:transition advClick="0"/>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6778625" cy="654050"/>
          </a:xfrm>
        </p:spPr>
        <p:txBody>
          <a:bodyPr/>
          <a:lstStyle/>
          <a:p>
            <a:r>
              <a:rPr lang="zh-CN" altLang="en-US" dirty="0"/>
              <a:t>可行性分析过程与步骤总结</a:t>
            </a:r>
          </a:p>
        </p:txBody>
      </p:sp>
      <p:pic>
        <p:nvPicPr>
          <p:cNvPr id="4098" name="Picture 2"/>
          <p:cNvPicPr>
            <a:picLocks noChangeAspect="1" noChangeArrowheads="1"/>
          </p:cNvPicPr>
          <p:nvPr/>
        </p:nvPicPr>
        <p:blipFill>
          <a:blip r:embed="rId3"/>
          <a:srcRect/>
          <a:stretch>
            <a:fillRect/>
          </a:stretch>
        </p:blipFill>
        <p:spPr bwMode="auto">
          <a:xfrm>
            <a:off x="207635" y="1142984"/>
            <a:ext cx="8864959" cy="4356000"/>
          </a:xfrm>
          <a:prstGeom prst="rect">
            <a:avLst/>
          </a:prstGeom>
          <a:noFill/>
          <a:ln w="9525">
            <a:noFill/>
            <a:miter lim="800000"/>
            <a:headEnd/>
            <a:tailEnd/>
          </a:ln>
          <a:effectLst/>
        </p:spPr>
      </p:pic>
    </p:spTree>
  </p:cSld>
  <p:clrMapOvr>
    <a:masterClrMapping/>
  </p:clrMapOvr>
  <p:transition advClick="0"/>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7758138" cy="654050"/>
          </a:xfrm>
        </p:spPr>
        <p:txBody>
          <a:bodyPr/>
          <a:lstStyle/>
          <a:p>
            <a:r>
              <a:rPr lang="zh-CN" altLang="en-US" dirty="0"/>
              <a:t>课上作业</a:t>
            </a:r>
          </a:p>
        </p:txBody>
      </p:sp>
      <p:sp>
        <p:nvSpPr>
          <p:cNvPr id="33795" name="内容占位符 2"/>
          <p:cNvSpPr>
            <a:spLocks noGrp="1"/>
          </p:cNvSpPr>
          <p:nvPr>
            <p:ph idx="1"/>
          </p:nvPr>
        </p:nvSpPr>
        <p:spPr>
          <a:xfrm>
            <a:off x="100042" y="1000124"/>
            <a:ext cx="8686800" cy="4643453"/>
          </a:xfrm>
        </p:spPr>
        <p:txBody>
          <a:bodyPr/>
          <a:lstStyle/>
          <a:p>
            <a:pPr marL="342900" lvl="1" indent="-342900" eaLnBrk="1" hangingPunct="1">
              <a:lnSpc>
                <a:spcPct val="115000"/>
              </a:lnSpc>
              <a:buFontTx/>
              <a:buChar char="•"/>
            </a:pPr>
            <a:r>
              <a:rPr lang="zh-CN" altLang="en-US" b="1" dirty="0">
                <a:latin typeface="Verdana" pitchFamily="34" charset="0"/>
              </a:rPr>
              <a:t>网</a:t>
            </a:r>
            <a:r>
              <a:rPr lang="zh-CN" altLang="zh-CN" b="1" dirty="0">
                <a:latin typeface="Verdana" pitchFamily="34" charset="0"/>
              </a:rPr>
              <a:t>络版教务系统业务需求：</a:t>
            </a:r>
          </a:p>
          <a:p>
            <a:pPr marL="342900" lvl="1" indent="-342900" eaLnBrk="1" hangingPunct="1">
              <a:lnSpc>
                <a:spcPct val="115000"/>
              </a:lnSpc>
              <a:buFontTx/>
              <a:buChar char="•"/>
            </a:pPr>
            <a:r>
              <a:rPr lang="en-US" altLang="zh-CN" b="1" dirty="0">
                <a:latin typeface="Verdana" pitchFamily="34" charset="0"/>
              </a:rPr>
              <a:t>1.</a:t>
            </a:r>
            <a:r>
              <a:rPr lang="zh-CN" altLang="zh-CN" b="1" dirty="0">
                <a:latin typeface="Verdana" pitchFamily="34" charset="0"/>
              </a:rPr>
              <a:t>教务处人员：维护学生和教师的基本信息，为学生和教师开通登录账号，维护选修课程的基本信息及所对应的任课教师、年级、学年、专业。</a:t>
            </a:r>
            <a:r>
              <a:rPr lang="en-US" altLang="zh-CN" b="1" dirty="0">
                <a:latin typeface="Verdana" pitchFamily="34" charset="0"/>
              </a:rPr>
              <a:t> </a:t>
            </a:r>
            <a:endParaRPr lang="zh-CN" altLang="zh-CN" b="1" dirty="0">
              <a:latin typeface="Verdana" pitchFamily="34" charset="0"/>
            </a:endParaRPr>
          </a:p>
          <a:p>
            <a:pPr marL="342900" lvl="1" indent="-342900" eaLnBrk="1" hangingPunct="1">
              <a:lnSpc>
                <a:spcPct val="115000"/>
              </a:lnSpc>
              <a:buFontTx/>
              <a:buChar char="•"/>
            </a:pPr>
            <a:r>
              <a:rPr lang="en-US" altLang="zh-CN" b="1" dirty="0">
                <a:latin typeface="Verdana" pitchFamily="34" charset="0"/>
              </a:rPr>
              <a:t>2.</a:t>
            </a:r>
            <a:r>
              <a:rPr lang="zh-CN" altLang="zh-CN" b="1" dirty="0">
                <a:latin typeface="Verdana" pitchFamily="34" charset="0"/>
              </a:rPr>
              <a:t>教师：登录系统，按照教务处所设定的课程信息上传课件，供学生下载。</a:t>
            </a:r>
          </a:p>
          <a:p>
            <a:pPr marL="342900" lvl="1" indent="-342900" eaLnBrk="1" hangingPunct="1">
              <a:lnSpc>
                <a:spcPct val="115000"/>
              </a:lnSpc>
              <a:buFontTx/>
              <a:buChar char="•"/>
            </a:pPr>
            <a:r>
              <a:rPr lang="en-US" altLang="zh-CN" b="1" dirty="0">
                <a:latin typeface="Verdana" pitchFamily="34" charset="0"/>
              </a:rPr>
              <a:t>3.</a:t>
            </a:r>
            <a:r>
              <a:rPr lang="zh-CN" altLang="zh-CN" b="1" dirty="0">
                <a:latin typeface="Verdana" pitchFamily="34" charset="0"/>
              </a:rPr>
              <a:t>学生：登录系统，查询所有选修课程信息，下载课程课件，选择自己要选修的课程。</a:t>
            </a:r>
          </a:p>
          <a:p>
            <a:pPr eaLnBrk="1" hangingPunct="1">
              <a:lnSpc>
                <a:spcPct val="115000"/>
              </a:lnSpc>
            </a:pPr>
            <a:endParaRPr lang="en-US" altLang="zh-CN" b="1" dirty="0">
              <a:solidFill>
                <a:srgbClr val="FF0000"/>
              </a:solidFill>
              <a:latin typeface="Verdana" pitchFamily="34" charset="0"/>
            </a:endParaRPr>
          </a:p>
          <a:p>
            <a:pPr eaLnBrk="1" hangingPunct="1">
              <a:lnSpc>
                <a:spcPct val="115000"/>
              </a:lnSpc>
              <a:buNone/>
            </a:pPr>
            <a:r>
              <a:rPr lang="zh-CN" altLang="en-US" b="1" i="1" dirty="0">
                <a:solidFill>
                  <a:srgbClr val="FF0000"/>
                </a:solidFill>
                <a:latin typeface="Verdana" pitchFamily="34" charset="0"/>
              </a:rPr>
              <a:t>   </a:t>
            </a:r>
            <a:endParaRPr lang="en-US" altLang="zh-CN" b="1" i="1" dirty="0">
              <a:solidFill>
                <a:srgbClr val="FF0000"/>
              </a:solidFill>
              <a:latin typeface="Verdana" pitchFamily="34" charset="0"/>
            </a:endParaRPr>
          </a:p>
          <a:p>
            <a:pPr eaLnBrk="1" hangingPunct="1">
              <a:lnSpc>
                <a:spcPct val="115000"/>
              </a:lnSpc>
            </a:pPr>
            <a:endParaRPr lang="en-US" altLang="zh-CN" b="1" dirty="0">
              <a:solidFill>
                <a:srgbClr val="FF0000"/>
              </a:solidFill>
              <a:latin typeface="Verdana" pitchFamily="34" charset="0"/>
            </a:endParaRPr>
          </a:p>
          <a:p>
            <a:pPr eaLnBrk="1" hangingPunct="1">
              <a:lnSpc>
                <a:spcPct val="115000"/>
              </a:lnSpc>
            </a:pPr>
            <a:endParaRPr lang="en-US" altLang="zh-CN" b="1" dirty="0">
              <a:solidFill>
                <a:srgbClr val="FF0000"/>
              </a:solidFill>
              <a:latin typeface="Verdana" pitchFamily="34" charset="0"/>
            </a:endParaRPr>
          </a:p>
          <a:p>
            <a:pPr eaLnBrk="1" hangingPunct="1">
              <a:lnSpc>
                <a:spcPct val="115000"/>
              </a:lnSpc>
            </a:pPr>
            <a:endParaRPr lang="en-US" altLang="zh-CN" b="1" dirty="0">
              <a:latin typeface="Verdana" pitchFamily="34" charset="0"/>
            </a:endParaRPr>
          </a:p>
        </p:txBody>
      </p:sp>
    </p:spTree>
  </p:cSld>
  <p:clrMapOvr>
    <a:masterClrMapping/>
  </p:clrMapOvr>
  <p:transition advClick="0"/>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7758138" cy="654050"/>
          </a:xfrm>
        </p:spPr>
        <p:txBody>
          <a:bodyPr/>
          <a:lstStyle/>
          <a:p>
            <a:r>
              <a:rPr lang="zh-CN" altLang="en-US" dirty="0"/>
              <a:t>课上作业</a:t>
            </a:r>
          </a:p>
        </p:txBody>
      </p:sp>
      <p:sp>
        <p:nvSpPr>
          <p:cNvPr id="33795" name="内容占位符 2"/>
          <p:cNvSpPr>
            <a:spLocks noGrp="1"/>
          </p:cNvSpPr>
          <p:nvPr>
            <p:ph idx="1"/>
          </p:nvPr>
        </p:nvSpPr>
        <p:spPr>
          <a:xfrm>
            <a:off x="100042" y="1000124"/>
            <a:ext cx="8686800" cy="4643453"/>
          </a:xfrm>
        </p:spPr>
        <p:txBody>
          <a:bodyPr/>
          <a:lstStyle/>
          <a:p>
            <a:pPr eaLnBrk="1" hangingPunct="1">
              <a:lnSpc>
                <a:spcPct val="115000"/>
              </a:lnSpc>
            </a:pPr>
            <a:endParaRPr lang="en-US" altLang="zh-CN" b="1" dirty="0">
              <a:solidFill>
                <a:srgbClr val="FF0000"/>
              </a:solidFill>
              <a:latin typeface="Verdana" pitchFamily="34" charset="0"/>
            </a:endParaRPr>
          </a:p>
          <a:p>
            <a:pPr eaLnBrk="1" hangingPunct="1">
              <a:lnSpc>
                <a:spcPct val="115000"/>
              </a:lnSpc>
              <a:buNone/>
            </a:pPr>
            <a:r>
              <a:rPr lang="zh-CN" altLang="en-US" b="1" i="1" dirty="0">
                <a:solidFill>
                  <a:srgbClr val="FF0000"/>
                </a:solidFill>
                <a:latin typeface="Verdana" pitchFamily="34" charset="0"/>
              </a:rPr>
              <a:t>   </a:t>
            </a:r>
            <a:endParaRPr lang="en-US" altLang="zh-CN" b="1" i="1" dirty="0">
              <a:solidFill>
                <a:srgbClr val="FF0000"/>
              </a:solidFill>
              <a:latin typeface="Verdana" pitchFamily="34" charset="0"/>
            </a:endParaRPr>
          </a:p>
          <a:p>
            <a:pPr eaLnBrk="1" hangingPunct="1">
              <a:lnSpc>
                <a:spcPct val="115000"/>
              </a:lnSpc>
            </a:pPr>
            <a:endParaRPr lang="en-US" altLang="zh-CN" b="1" dirty="0">
              <a:solidFill>
                <a:srgbClr val="FF0000"/>
              </a:solidFill>
              <a:latin typeface="Verdana" pitchFamily="34" charset="0"/>
            </a:endParaRPr>
          </a:p>
          <a:p>
            <a:pPr eaLnBrk="1" hangingPunct="1">
              <a:lnSpc>
                <a:spcPct val="115000"/>
              </a:lnSpc>
            </a:pPr>
            <a:endParaRPr lang="en-US" altLang="zh-CN" b="1" dirty="0">
              <a:solidFill>
                <a:srgbClr val="FF0000"/>
              </a:solidFill>
              <a:latin typeface="Verdana" pitchFamily="34" charset="0"/>
            </a:endParaRPr>
          </a:p>
          <a:p>
            <a:pPr eaLnBrk="1" hangingPunct="1">
              <a:lnSpc>
                <a:spcPct val="115000"/>
              </a:lnSpc>
            </a:pPr>
            <a:endParaRPr lang="en-US" altLang="zh-CN" b="1" dirty="0">
              <a:latin typeface="Verdana" pitchFamily="34" charset="0"/>
            </a:endParaRPr>
          </a:p>
        </p:txBody>
      </p:sp>
      <p:pic>
        <p:nvPicPr>
          <p:cNvPr id="3" name="图片 2">
            <a:extLst>
              <a:ext uri="{FF2B5EF4-FFF2-40B4-BE49-F238E27FC236}">
                <a16:creationId xmlns:a16="http://schemas.microsoft.com/office/drawing/2014/main" id="{AB4E182D-30B8-43E3-9DED-25622B07A95A}"/>
              </a:ext>
            </a:extLst>
          </p:cNvPr>
          <p:cNvPicPr>
            <a:picLocks noChangeAspect="1"/>
          </p:cNvPicPr>
          <p:nvPr/>
        </p:nvPicPr>
        <p:blipFill>
          <a:blip r:embed="rId3"/>
          <a:stretch>
            <a:fillRect/>
          </a:stretch>
        </p:blipFill>
        <p:spPr>
          <a:xfrm>
            <a:off x="2699792" y="185212"/>
            <a:ext cx="5904656" cy="5477563"/>
          </a:xfrm>
          <a:prstGeom prst="rect">
            <a:avLst/>
          </a:prstGeom>
        </p:spPr>
      </p:pic>
    </p:spTree>
    <p:extLst>
      <p:ext uri="{BB962C8B-B14F-4D97-AF65-F5344CB8AC3E}">
        <p14:creationId xmlns:p14="http://schemas.microsoft.com/office/powerpoint/2010/main" val="1748092393"/>
      </p:ext>
    </p:extLst>
  </p:cSld>
  <p:clrMapOvr>
    <a:masterClrMapping/>
  </p:clrMapOvr>
  <p:transition advClick="0"/>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258204" cy="654050"/>
          </a:xfrm>
        </p:spPr>
        <p:txBody>
          <a:bodyPr/>
          <a:lstStyle/>
          <a:p>
            <a:r>
              <a:rPr lang="zh-CN" altLang="en-US" dirty="0"/>
              <a:t>课上作业</a:t>
            </a:r>
          </a:p>
        </p:txBody>
      </p:sp>
      <p:pic>
        <p:nvPicPr>
          <p:cNvPr id="3" name="图片 2">
            <a:extLst>
              <a:ext uri="{FF2B5EF4-FFF2-40B4-BE49-F238E27FC236}">
                <a16:creationId xmlns:a16="http://schemas.microsoft.com/office/drawing/2014/main" id="{6C2493FD-CB68-49A4-990A-C019B068896E}"/>
              </a:ext>
            </a:extLst>
          </p:cNvPr>
          <p:cNvPicPr>
            <a:picLocks noChangeAspect="1"/>
          </p:cNvPicPr>
          <p:nvPr/>
        </p:nvPicPr>
        <p:blipFill>
          <a:blip r:embed="rId3"/>
          <a:stretch>
            <a:fillRect/>
          </a:stretch>
        </p:blipFill>
        <p:spPr>
          <a:xfrm>
            <a:off x="755576" y="1484784"/>
            <a:ext cx="7667303" cy="3550320"/>
          </a:xfrm>
          <a:prstGeom prst="rect">
            <a:avLst/>
          </a:prstGeom>
        </p:spPr>
      </p:pic>
    </p:spTree>
  </p:cSld>
  <p:clrMapOvr>
    <a:masterClrMapping/>
  </p:clrMapOvr>
  <p:transition advClick="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6778625" cy="654050"/>
          </a:xfrm>
        </p:spPr>
        <p:txBody>
          <a:bodyPr/>
          <a:lstStyle/>
          <a:p>
            <a:r>
              <a:rPr lang="zh-CN" altLang="en-US" dirty="0">
                <a:latin typeface="Verdana" pitchFamily="34" charset="0"/>
                <a:sym typeface="Wingdings" pitchFamily="2" charset="2"/>
              </a:rPr>
              <a:t>可行性研究的任务</a:t>
            </a:r>
            <a:endParaRPr lang="zh-CN" altLang="en-US" dirty="0"/>
          </a:p>
        </p:txBody>
      </p:sp>
      <p:sp>
        <p:nvSpPr>
          <p:cNvPr id="33795" name="内容占位符 2"/>
          <p:cNvSpPr>
            <a:spLocks noGrp="1"/>
          </p:cNvSpPr>
          <p:nvPr>
            <p:ph idx="1"/>
          </p:nvPr>
        </p:nvSpPr>
        <p:spPr>
          <a:xfrm>
            <a:off x="100042" y="1000124"/>
            <a:ext cx="8686800" cy="4643453"/>
          </a:xfrm>
        </p:spPr>
        <p:txBody>
          <a:bodyPr/>
          <a:lstStyle/>
          <a:p>
            <a:pPr eaLnBrk="1" hangingPunct="1">
              <a:lnSpc>
                <a:spcPct val="115000"/>
              </a:lnSpc>
            </a:pPr>
            <a:r>
              <a:rPr lang="zh-CN" altLang="en-US" sz="2400" b="1" dirty="0">
                <a:latin typeface="Verdana" pitchFamily="34" charset="0"/>
              </a:rPr>
              <a:t>并不是任何问题都能解决。</a:t>
            </a:r>
            <a:endParaRPr lang="en-US" altLang="zh-CN" sz="2400" b="1" dirty="0">
              <a:latin typeface="Verdana" pitchFamily="34" charset="0"/>
            </a:endParaRPr>
          </a:p>
          <a:p>
            <a:pPr eaLnBrk="1" hangingPunct="1">
              <a:lnSpc>
                <a:spcPct val="115000"/>
              </a:lnSpc>
            </a:pPr>
            <a:r>
              <a:rPr lang="zh-CN" altLang="en-US" sz="2400" b="1" dirty="0">
                <a:latin typeface="Verdana" pitchFamily="34" charset="0"/>
              </a:rPr>
              <a:t>可行性研究的目的：</a:t>
            </a:r>
            <a:r>
              <a:rPr lang="zh-CN" altLang="en-US" sz="2400" b="1" dirty="0">
                <a:solidFill>
                  <a:srgbClr val="FF0000"/>
                </a:solidFill>
                <a:latin typeface="Verdana" pitchFamily="34" charset="0"/>
              </a:rPr>
              <a:t>最小的代价</a:t>
            </a:r>
            <a:r>
              <a:rPr lang="zh-CN" altLang="en-US" sz="2400" b="1" dirty="0">
                <a:latin typeface="Verdana" pitchFamily="34" charset="0"/>
              </a:rPr>
              <a:t>，</a:t>
            </a:r>
            <a:r>
              <a:rPr lang="zh-CN" altLang="en-US" sz="2400" b="1" dirty="0">
                <a:solidFill>
                  <a:srgbClr val="FF0000"/>
                </a:solidFill>
                <a:latin typeface="Verdana" pitchFamily="34" charset="0"/>
              </a:rPr>
              <a:t>尽可能短的时间</a:t>
            </a:r>
            <a:r>
              <a:rPr lang="zh-CN" altLang="en-US" sz="2400" b="1" dirty="0">
                <a:latin typeface="Verdana" pitchFamily="34" charset="0"/>
              </a:rPr>
              <a:t>确定问题能否解决 </a:t>
            </a:r>
            <a:endParaRPr lang="en-US" altLang="zh-CN" sz="2400" b="1" dirty="0">
              <a:latin typeface="Verdana" pitchFamily="34" charset="0"/>
            </a:endParaRPr>
          </a:p>
          <a:p>
            <a:pPr eaLnBrk="1" hangingPunct="1">
              <a:lnSpc>
                <a:spcPct val="115000"/>
              </a:lnSpc>
            </a:pPr>
            <a:r>
              <a:rPr lang="zh-CN" altLang="en-US" sz="2400" b="1" dirty="0">
                <a:latin typeface="Verdana" pitchFamily="34" charset="0"/>
              </a:rPr>
              <a:t>不是解决问题，而是评估问题</a:t>
            </a:r>
            <a:r>
              <a:rPr lang="zh-CN" altLang="en-US" sz="2400" b="1" dirty="0">
                <a:solidFill>
                  <a:srgbClr val="FF0000"/>
                </a:solidFill>
                <a:latin typeface="Verdana" pitchFamily="34" charset="0"/>
              </a:rPr>
              <a:t>是否能够解决、是否值得去解决</a:t>
            </a:r>
            <a:endParaRPr lang="en-US" altLang="zh-CN" sz="2400" b="1" dirty="0">
              <a:solidFill>
                <a:srgbClr val="FF0000"/>
              </a:solidFill>
              <a:latin typeface="Verdana" pitchFamily="34" charset="0"/>
            </a:endParaRPr>
          </a:p>
          <a:p>
            <a:pPr eaLnBrk="1" hangingPunct="1">
              <a:lnSpc>
                <a:spcPct val="115000"/>
              </a:lnSpc>
            </a:pPr>
            <a:r>
              <a:rPr lang="zh-CN" altLang="en-US" sz="2400" b="1" dirty="0">
                <a:latin typeface="Verdana" pitchFamily="34" charset="0"/>
              </a:rPr>
              <a:t>可行性研究的实质：</a:t>
            </a:r>
            <a:r>
              <a:rPr lang="zh-CN" altLang="en-US" sz="2400" b="1" dirty="0">
                <a:solidFill>
                  <a:srgbClr val="FF0000"/>
                </a:solidFill>
                <a:latin typeface="Verdana" pitchFamily="34" charset="0"/>
              </a:rPr>
              <a:t>大大压缩简化了的系统分析和设计的过程</a:t>
            </a:r>
            <a:r>
              <a:rPr lang="zh-CN" altLang="en-US" sz="2400" b="1" dirty="0">
                <a:latin typeface="Verdana" pitchFamily="34" charset="0"/>
              </a:rPr>
              <a:t>，</a:t>
            </a:r>
            <a:r>
              <a:rPr lang="zh-CN" altLang="en-US" sz="2400" b="1" dirty="0">
                <a:solidFill>
                  <a:srgbClr val="FF0000"/>
                </a:solidFill>
                <a:latin typeface="Verdana" pitchFamily="34" charset="0"/>
              </a:rPr>
              <a:t>较高层次的抽象</a:t>
            </a:r>
            <a:endParaRPr lang="en-US" altLang="zh-CN" sz="2400" b="1" dirty="0">
              <a:solidFill>
                <a:srgbClr val="FF0000"/>
              </a:solidFill>
              <a:latin typeface="Verdana" pitchFamily="34" charset="0"/>
            </a:endParaRPr>
          </a:p>
          <a:p>
            <a:pPr eaLnBrk="1" hangingPunct="1">
              <a:lnSpc>
                <a:spcPct val="115000"/>
              </a:lnSpc>
            </a:pPr>
            <a:r>
              <a:rPr lang="zh-CN" altLang="en-US" sz="2400" b="1" dirty="0">
                <a:latin typeface="Verdana" pitchFamily="34" charset="0"/>
              </a:rPr>
              <a:t>可行性研究的</a:t>
            </a:r>
            <a:r>
              <a:rPr lang="en-US" altLang="zh-CN" sz="2400" b="1" dirty="0">
                <a:latin typeface="Verdana" pitchFamily="34" charset="0"/>
              </a:rPr>
              <a:t>4</a:t>
            </a:r>
            <a:r>
              <a:rPr lang="zh-CN" altLang="en-US" sz="2400" b="1" dirty="0">
                <a:latin typeface="Verdana" pitchFamily="34" charset="0"/>
              </a:rPr>
              <a:t>个方面：</a:t>
            </a:r>
            <a:r>
              <a:rPr lang="zh-CN" altLang="en-US" sz="2400" b="1" dirty="0">
                <a:solidFill>
                  <a:srgbClr val="FF0000"/>
                </a:solidFill>
                <a:latin typeface="Verdana" pitchFamily="34" charset="0"/>
              </a:rPr>
              <a:t>技术可行性、经济可行性、操作的可行性、法律风险；（技术难点、工作量、客户预算）</a:t>
            </a:r>
            <a:endParaRPr lang="en-US" altLang="zh-CN" sz="2400" b="1" dirty="0">
              <a:solidFill>
                <a:srgbClr val="FF0000"/>
              </a:solidFill>
              <a:latin typeface="Verdana" pitchFamily="34" charset="0"/>
            </a:endParaRPr>
          </a:p>
          <a:p>
            <a:pPr eaLnBrk="1" hangingPunct="1">
              <a:lnSpc>
                <a:spcPct val="115000"/>
              </a:lnSpc>
            </a:pPr>
            <a:r>
              <a:rPr lang="zh-CN" altLang="en-US" sz="2400" b="1" dirty="0">
                <a:latin typeface="Verdana" pitchFamily="34" charset="0"/>
              </a:rPr>
              <a:t>提出后续的行动提出建议，初步的计划</a:t>
            </a:r>
            <a:endParaRPr lang="en-US" altLang="zh-CN" sz="2400" b="1" dirty="0">
              <a:latin typeface="Verdana" pitchFamily="34" charset="0"/>
            </a:endParaRPr>
          </a:p>
          <a:p>
            <a:pPr eaLnBrk="1" hangingPunct="1">
              <a:lnSpc>
                <a:spcPct val="115000"/>
              </a:lnSpc>
            </a:pPr>
            <a:r>
              <a:rPr lang="zh-CN" altLang="en-US" sz="2400" b="1" dirty="0">
                <a:latin typeface="Verdana" pitchFamily="34" charset="0"/>
              </a:rPr>
              <a:t>可行性研究的成本：总成本的</a:t>
            </a:r>
            <a:r>
              <a:rPr lang="en-US" altLang="zh-CN" sz="2400" b="1" dirty="0">
                <a:latin typeface="Verdana" pitchFamily="34" charset="0"/>
              </a:rPr>
              <a:t>5%-10%</a:t>
            </a:r>
            <a:endParaRPr lang="zh-CN" altLang="en-US" sz="2400" b="1" dirty="0">
              <a:latin typeface="Verdana" pitchFamily="34" charset="0"/>
            </a:endParaRPr>
          </a:p>
        </p:txBody>
      </p:sp>
    </p:spTree>
  </p:cSld>
  <p:clrMapOvr>
    <a:masterClrMapping/>
  </p:clrMapOvr>
  <p:transition advClick="0"/>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258204" cy="654050"/>
          </a:xfrm>
        </p:spPr>
        <p:txBody>
          <a:bodyPr/>
          <a:lstStyle/>
          <a:p>
            <a:r>
              <a:rPr lang="zh-CN" altLang="en-US" dirty="0"/>
              <a:t>项目管理流程</a:t>
            </a:r>
            <a:r>
              <a:rPr lang="en-US" altLang="zh-CN" dirty="0"/>
              <a:t>- -</a:t>
            </a:r>
            <a:r>
              <a:rPr lang="zh-CN" altLang="en-US" dirty="0"/>
              <a:t>启动</a:t>
            </a:r>
          </a:p>
        </p:txBody>
      </p:sp>
      <p:sp>
        <p:nvSpPr>
          <p:cNvPr id="30" name="内容占位符 2"/>
          <p:cNvSpPr>
            <a:spLocks noGrp="1"/>
          </p:cNvSpPr>
          <p:nvPr>
            <p:ph idx="1"/>
          </p:nvPr>
        </p:nvSpPr>
        <p:spPr>
          <a:xfrm>
            <a:off x="357158" y="1000125"/>
            <a:ext cx="8501122" cy="4375150"/>
          </a:xfrm>
        </p:spPr>
        <p:txBody>
          <a:bodyPr/>
          <a:lstStyle/>
          <a:p>
            <a:pPr eaLnBrk="1" hangingPunct="1">
              <a:lnSpc>
                <a:spcPct val="115000"/>
              </a:lnSpc>
              <a:buFont typeface="Arial" charset="0"/>
              <a:buChar char="•"/>
              <a:defRPr/>
            </a:pPr>
            <a:r>
              <a:rPr lang="en-US" altLang="zh-CN" b="1" dirty="0">
                <a:solidFill>
                  <a:srgbClr val="FF0000"/>
                </a:solidFill>
                <a:latin typeface="+mn-ea"/>
              </a:rPr>
              <a:t>1</a:t>
            </a:r>
            <a:r>
              <a:rPr lang="zh-CN" altLang="en-US" b="1" dirty="0">
                <a:solidFill>
                  <a:srgbClr val="FF0000"/>
                </a:solidFill>
                <a:latin typeface="+mn-ea"/>
              </a:rPr>
              <a:t>、内部启动会</a:t>
            </a:r>
            <a:endParaRPr lang="en-US" altLang="zh-CN" b="1" dirty="0">
              <a:solidFill>
                <a:srgbClr val="FF0000"/>
              </a:solidFill>
              <a:latin typeface="+mn-ea"/>
            </a:endParaRPr>
          </a:p>
          <a:p>
            <a:pPr eaLnBrk="1" hangingPunct="1">
              <a:lnSpc>
                <a:spcPct val="115000"/>
              </a:lnSpc>
              <a:buFont typeface="Arial" charset="0"/>
              <a:buChar char="•"/>
              <a:defRPr/>
            </a:pPr>
            <a:r>
              <a:rPr lang="zh-CN" altLang="en-US" b="1" dirty="0">
                <a:solidFill>
                  <a:srgbClr val="FF0000"/>
                </a:solidFill>
                <a:latin typeface="+mn-ea"/>
              </a:rPr>
              <a:t>（</a:t>
            </a:r>
            <a:r>
              <a:rPr lang="en-US" altLang="zh-CN" b="1" dirty="0">
                <a:solidFill>
                  <a:srgbClr val="FF0000"/>
                </a:solidFill>
                <a:latin typeface="+mn-ea"/>
              </a:rPr>
              <a:t>1</a:t>
            </a:r>
            <a:r>
              <a:rPr lang="zh-CN" altLang="en-US" b="1" dirty="0">
                <a:solidFill>
                  <a:srgbClr val="FF0000"/>
                </a:solidFill>
                <a:latin typeface="+mn-ea"/>
              </a:rPr>
              <a:t>）启动会的目的：</a:t>
            </a:r>
            <a:r>
              <a:rPr lang="zh-CN" altLang="en-US" b="1" dirty="0">
                <a:latin typeface="+mn-ea"/>
              </a:rPr>
              <a:t>让</a:t>
            </a:r>
            <a:r>
              <a:rPr lang="zh-CN" altLang="en-US" b="1" dirty="0">
                <a:solidFill>
                  <a:srgbClr val="FF0000"/>
                </a:solidFill>
                <a:latin typeface="+mn-ea"/>
              </a:rPr>
              <a:t>项目团队成员</a:t>
            </a:r>
            <a:r>
              <a:rPr lang="zh-CN" altLang="en-US" b="1" dirty="0">
                <a:latin typeface="+mn-ea"/>
              </a:rPr>
              <a:t>对该项目的</a:t>
            </a:r>
            <a:r>
              <a:rPr lang="zh-CN" altLang="en-US" b="1" dirty="0">
                <a:solidFill>
                  <a:srgbClr val="FF0000"/>
                </a:solidFill>
                <a:latin typeface="+mn-ea"/>
              </a:rPr>
              <a:t>整体情况</a:t>
            </a:r>
            <a:r>
              <a:rPr lang="en-US" altLang="zh-CN" b="1" dirty="0">
                <a:latin typeface="+mn-ea"/>
              </a:rPr>
              <a:t>(</a:t>
            </a:r>
            <a:r>
              <a:rPr lang="zh-CN" altLang="en-US" b="1" dirty="0">
                <a:latin typeface="+mn-ea"/>
              </a:rPr>
              <a:t>建设背景、项目总体规划及项目团队成员等信息</a:t>
            </a:r>
            <a:r>
              <a:rPr lang="en-US" altLang="zh-CN" b="1" dirty="0">
                <a:latin typeface="+mn-ea"/>
              </a:rPr>
              <a:t>)</a:t>
            </a:r>
            <a:r>
              <a:rPr lang="zh-CN" altLang="en-US" b="1" dirty="0">
                <a:latin typeface="+mn-ea"/>
              </a:rPr>
              <a:t>和</a:t>
            </a:r>
            <a:r>
              <a:rPr lang="zh-CN" altLang="en-US" b="1" dirty="0">
                <a:solidFill>
                  <a:srgbClr val="FF0000"/>
                </a:solidFill>
                <a:latin typeface="+mn-ea"/>
              </a:rPr>
              <a:t>各自的工作职责</a:t>
            </a:r>
            <a:r>
              <a:rPr lang="zh-CN" altLang="en-US" b="1" dirty="0">
                <a:latin typeface="+mn-ea"/>
              </a:rPr>
              <a:t>有一个</a:t>
            </a:r>
            <a:r>
              <a:rPr lang="zh-CN" altLang="en-US" b="1" dirty="0">
                <a:solidFill>
                  <a:srgbClr val="FF0000"/>
                </a:solidFill>
                <a:latin typeface="+mn-ea"/>
              </a:rPr>
              <a:t>清晰的认识和了解</a:t>
            </a:r>
            <a:r>
              <a:rPr lang="zh-CN" altLang="en-US" b="1" dirty="0">
                <a:latin typeface="+mn-ea"/>
              </a:rPr>
              <a:t>，为日后协同开展工作作准备；同时</a:t>
            </a:r>
            <a:r>
              <a:rPr lang="zh-CN" altLang="en-US" b="1" dirty="0">
                <a:solidFill>
                  <a:srgbClr val="FF0000"/>
                </a:solidFill>
                <a:latin typeface="+mn-ea"/>
              </a:rPr>
              <a:t>获得领导对项目资源的承诺和保障</a:t>
            </a:r>
            <a:r>
              <a:rPr lang="zh-CN" altLang="en-US" b="1" dirty="0">
                <a:latin typeface="+mn-ea"/>
              </a:rPr>
              <a:t>。</a:t>
            </a:r>
            <a:endParaRPr lang="en-US" altLang="zh-CN" b="1" dirty="0">
              <a:latin typeface="+mn-ea"/>
            </a:endParaRPr>
          </a:p>
          <a:p>
            <a:pPr eaLnBrk="1" hangingPunct="1">
              <a:lnSpc>
                <a:spcPct val="115000"/>
              </a:lnSpc>
              <a:buFont typeface="Arial" charset="0"/>
              <a:buChar char="•"/>
              <a:defRPr/>
            </a:pPr>
            <a:r>
              <a:rPr lang="zh-CN" altLang="en-US" b="1" dirty="0">
                <a:solidFill>
                  <a:srgbClr val="FF0000"/>
                </a:solidFill>
                <a:latin typeface="+mn-ea"/>
              </a:rPr>
              <a:t>（</a:t>
            </a:r>
            <a:r>
              <a:rPr lang="en-US" altLang="zh-CN" b="1" dirty="0">
                <a:solidFill>
                  <a:srgbClr val="FF0000"/>
                </a:solidFill>
                <a:latin typeface="+mn-ea"/>
              </a:rPr>
              <a:t>2</a:t>
            </a:r>
            <a:r>
              <a:rPr lang="zh-CN" altLang="en-US" b="1" dirty="0">
                <a:solidFill>
                  <a:srgbClr val="FF0000"/>
                </a:solidFill>
                <a:latin typeface="+mn-ea"/>
              </a:rPr>
              <a:t>）参加会议人员：</a:t>
            </a:r>
            <a:r>
              <a:rPr lang="zh-CN" altLang="en-US" b="1" dirty="0">
                <a:latin typeface="+mn-ea"/>
              </a:rPr>
              <a:t>项目团队全体成员、相关领导等。</a:t>
            </a:r>
            <a:endParaRPr lang="en-US" altLang="zh-CN" b="1" dirty="0">
              <a:latin typeface="+mn-ea"/>
            </a:endParaRPr>
          </a:p>
          <a:p>
            <a:pPr eaLnBrk="1" hangingPunct="1">
              <a:lnSpc>
                <a:spcPct val="115000"/>
              </a:lnSpc>
              <a:buFont typeface="Arial" charset="0"/>
              <a:buChar char="•"/>
              <a:defRPr/>
            </a:pPr>
            <a:r>
              <a:rPr lang="zh-CN" altLang="en-US" b="1" dirty="0">
                <a:solidFill>
                  <a:srgbClr val="FF0000"/>
                </a:solidFill>
                <a:latin typeface="+mn-ea"/>
              </a:rPr>
              <a:t>（</a:t>
            </a:r>
            <a:r>
              <a:rPr lang="en-US" altLang="zh-CN" b="1" dirty="0">
                <a:solidFill>
                  <a:srgbClr val="FF0000"/>
                </a:solidFill>
                <a:latin typeface="+mn-ea"/>
              </a:rPr>
              <a:t>3</a:t>
            </a:r>
            <a:r>
              <a:rPr lang="zh-CN" altLang="en-US" b="1" dirty="0">
                <a:solidFill>
                  <a:srgbClr val="FF0000"/>
                </a:solidFill>
                <a:latin typeface="+mn-ea"/>
              </a:rPr>
              <a:t>）会议主要内容：</a:t>
            </a:r>
            <a:r>
              <a:rPr lang="zh-CN" altLang="en-US" b="1" dirty="0">
                <a:latin typeface="+mn-ea"/>
              </a:rPr>
              <a:t>项目的建设背景、项目主要干系人信息、项目的基本需求、项目的</a:t>
            </a:r>
            <a:r>
              <a:rPr lang="zh-CN" altLang="en-US" b="1" dirty="0">
                <a:solidFill>
                  <a:srgbClr val="FF0000"/>
                </a:solidFill>
                <a:latin typeface="+mn-ea"/>
              </a:rPr>
              <a:t>总体规划</a:t>
            </a:r>
            <a:r>
              <a:rPr lang="zh-CN" altLang="en-US" b="1" dirty="0">
                <a:latin typeface="+mn-ea"/>
              </a:rPr>
              <a:t>、项目</a:t>
            </a:r>
            <a:r>
              <a:rPr lang="zh-CN" altLang="en-US" b="1" dirty="0">
                <a:solidFill>
                  <a:srgbClr val="FF0000"/>
                </a:solidFill>
                <a:latin typeface="+mn-ea"/>
              </a:rPr>
              <a:t>团队成员及其分工</a:t>
            </a:r>
            <a:r>
              <a:rPr lang="zh-CN" altLang="en-US" b="1" dirty="0">
                <a:latin typeface="+mn-ea"/>
              </a:rPr>
              <a:t>、项目存在的</a:t>
            </a:r>
            <a:r>
              <a:rPr lang="zh-CN" altLang="en-US" b="1" dirty="0">
                <a:solidFill>
                  <a:srgbClr val="FF0000"/>
                </a:solidFill>
                <a:latin typeface="+mn-ea"/>
              </a:rPr>
              <a:t>风险及应对策略</a:t>
            </a:r>
            <a:r>
              <a:rPr lang="zh-CN" altLang="en-US" b="1" dirty="0">
                <a:latin typeface="+mn-ea"/>
              </a:rPr>
              <a:t>和项目</a:t>
            </a:r>
            <a:r>
              <a:rPr lang="zh-CN" altLang="en-US" b="1" dirty="0">
                <a:solidFill>
                  <a:srgbClr val="FF0000"/>
                </a:solidFill>
                <a:latin typeface="+mn-ea"/>
              </a:rPr>
              <a:t>资源需求</a:t>
            </a:r>
            <a:r>
              <a:rPr lang="zh-CN" altLang="en-US" b="1" dirty="0">
                <a:latin typeface="+mn-ea"/>
              </a:rPr>
              <a:t>等。</a:t>
            </a:r>
            <a:endParaRPr lang="zh-CN" altLang="en-US" b="1" dirty="0">
              <a:solidFill>
                <a:srgbClr val="FF0000"/>
              </a:solidFill>
              <a:latin typeface="+mn-ea"/>
            </a:endParaRPr>
          </a:p>
        </p:txBody>
      </p:sp>
    </p:spTree>
    <p:extLst>
      <p:ext uri="{BB962C8B-B14F-4D97-AF65-F5344CB8AC3E}">
        <p14:creationId xmlns:p14="http://schemas.microsoft.com/office/powerpoint/2010/main" val="4235078296"/>
      </p:ext>
    </p:extLst>
  </p:cSld>
  <p:clrMapOvr>
    <a:masterClrMapping/>
  </p:clrMapOvr>
  <p:transition advClick="0"/>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258204" cy="654050"/>
          </a:xfrm>
        </p:spPr>
        <p:txBody>
          <a:bodyPr/>
          <a:lstStyle/>
          <a:p>
            <a:r>
              <a:rPr lang="zh-CN" altLang="en-US" dirty="0"/>
              <a:t>项目管理流程</a:t>
            </a:r>
            <a:r>
              <a:rPr lang="en-US" altLang="zh-CN" dirty="0"/>
              <a:t>- -</a:t>
            </a:r>
            <a:r>
              <a:rPr lang="zh-CN" altLang="en-US" dirty="0"/>
              <a:t>启动</a:t>
            </a:r>
          </a:p>
        </p:txBody>
      </p:sp>
      <p:sp>
        <p:nvSpPr>
          <p:cNvPr id="30" name="内容占位符 2"/>
          <p:cNvSpPr>
            <a:spLocks noGrp="1"/>
          </p:cNvSpPr>
          <p:nvPr>
            <p:ph idx="1"/>
          </p:nvPr>
        </p:nvSpPr>
        <p:spPr>
          <a:xfrm>
            <a:off x="357158" y="1000125"/>
            <a:ext cx="8501122" cy="4375150"/>
          </a:xfrm>
        </p:spPr>
        <p:txBody>
          <a:bodyPr/>
          <a:lstStyle/>
          <a:p>
            <a:pPr eaLnBrk="1" hangingPunct="1">
              <a:lnSpc>
                <a:spcPct val="115000"/>
              </a:lnSpc>
              <a:buFont typeface="Arial" charset="0"/>
              <a:buChar char="•"/>
              <a:defRPr/>
            </a:pPr>
            <a:r>
              <a:rPr lang="en-US" altLang="zh-CN" b="1" dirty="0">
                <a:solidFill>
                  <a:srgbClr val="FF0000"/>
                </a:solidFill>
                <a:latin typeface="+mn-ea"/>
              </a:rPr>
              <a:t>2</a:t>
            </a:r>
            <a:r>
              <a:rPr lang="zh-CN" altLang="en-US" b="1" dirty="0">
                <a:solidFill>
                  <a:srgbClr val="FF0000"/>
                </a:solidFill>
                <a:latin typeface="+mn-ea"/>
              </a:rPr>
              <a:t>、外部启动会</a:t>
            </a:r>
            <a:endParaRPr lang="en-US" altLang="zh-CN" b="1" dirty="0">
              <a:solidFill>
                <a:srgbClr val="FF0000"/>
              </a:solidFill>
              <a:latin typeface="+mn-ea"/>
            </a:endParaRPr>
          </a:p>
          <a:p>
            <a:pPr eaLnBrk="1" hangingPunct="1">
              <a:lnSpc>
                <a:spcPct val="115000"/>
              </a:lnSpc>
              <a:buFont typeface="Arial" charset="0"/>
              <a:buChar char="•"/>
              <a:defRPr/>
            </a:pPr>
            <a:r>
              <a:rPr lang="zh-CN" altLang="en-US" b="1" dirty="0">
                <a:solidFill>
                  <a:srgbClr val="FF0000"/>
                </a:solidFill>
                <a:latin typeface="+mn-ea"/>
              </a:rPr>
              <a:t>（</a:t>
            </a:r>
            <a:r>
              <a:rPr lang="en-US" altLang="zh-CN" b="1" dirty="0">
                <a:solidFill>
                  <a:srgbClr val="FF0000"/>
                </a:solidFill>
                <a:latin typeface="+mn-ea"/>
              </a:rPr>
              <a:t>1</a:t>
            </a:r>
            <a:r>
              <a:rPr lang="zh-CN" altLang="en-US" b="1" dirty="0">
                <a:solidFill>
                  <a:srgbClr val="FF0000"/>
                </a:solidFill>
                <a:latin typeface="+mn-ea"/>
              </a:rPr>
              <a:t>）启动会的目的：</a:t>
            </a:r>
            <a:r>
              <a:rPr lang="zh-CN" altLang="en-US" b="1" dirty="0">
                <a:solidFill>
                  <a:schemeClr val="tx2"/>
                </a:solidFill>
                <a:latin typeface="+mn-ea"/>
              </a:rPr>
              <a:t>项目建设</a:t>
            </a:r>
            <a:r>
              <a:rPr lang="zh-CN" altLang="en-US" b="1" dirty="0">
                <a:latin typeface="+mn-ea"/>
              </a:rPr>
              <a:t>方、用户方、监理方</a:t>
            </a:r>
            <a:r>
              <a:rPr lang="en-US" altLang="zh-CN" b="1" dirty="0">
                <a:latin typeface="+mn-ea"/>
              </a:rPr>
              <a:t>(</a:t>
            </a:r>
            <a:r>
              <a:rPr lang="zh-CN" altLang="en-US" b="1" dirty="0">
                <a:latin typeface="+mn-ea"/>
              </a:rPr>
              <a:t>等项目主要干系方对该项目的</a:t>
            </a:r>
            <a:r>
              <a:rPr lang="zh-CN" altLang="en-US" b="1" dirty="0">
                <a:solidFill>
                  <a:srgbClr val="FF0000"/>
                </a:solidFill>
                <a:latin typeface="+mn-ea"/>
              </a:rPr>
              <a:t>整体情况有一个清晰的认识和了解</a:t>
            </a:r>
            <a:r>
              <a:rPr lang="zh-CN" altLang="en-US" b="1" dirty="0">
                <a:latin typeface="+mn-ea"/>
              </a:rPr>
              <a:t>，让项目各主要干系方</a:t>
            </a:r>
            <a:r>
              <a:rPr lang="zh-CN" altLang="en-US" b="1" dirty="0">
                <a:solidFill>
                  <a:srgbClr val="FF0000"/>
                </a:solidFill>
                <a:latin typeface="+mn-ea"/>
              </a:rPr>
              <a:t>清楚各自的职责和义务</a:t>
            </a:r>
            <a:r>
              <a:rPr lang="zh-CN" altLang="en-US" b="1" dirty="0">
                <a:latin typeface="+mn-ea"/>
              </a:rPr>
              <a:t>，让项目建设方、用户方在项目建设的过程中</a:t>
            </a:r>
            <a:r>
              <a:rPr lang="zh-CN" altLang="en-US" b="1" dirty="0">
                <a:solidFill>
                  <a:srgbClr val="FF0000"/>
                </a:solidFill>
                <a:latin typeface="+mn-ea"/>
              </a:rPr>
              <a:t>所需要给予的支持和配合给予承诺</a:t>
            </a:r>
            <a:r>
              <a:rPr lang="zh-CN" altLang="en-US" b="1" dirty="0">
                <a:latin typeface="+mn-ea"/>
              </a:rPr>
              <a:t>，从而让各方就项目建设的</a:t>
            </a:r>
            <a:r>
              <a:rPr lang="zh-CN" altLang="en-US" b="1" dirty="0">
                <a:solidFill>
                  <a:srgbClr val="FF0000"/>
                </a:solidFill>
                <a:latin typeface="+mn-ea"/>
              </a:rPr>
              <a:t>相关事宜达成共识</a:t>
            </a:r>
            <a:r>
              <a:rPr lang="zh-CN" altLang="en-US" b="1" dirty="0">
                <a:latin typeface="+mn-ea"/>
              </a:rPr>
              <a:t>。</a:t>
            </a:r>
            <a:endParaRPr lang="en-US" altLang="zh-CN" b="1" dirty="0">
              <a:latin typeface="+mn-ea"/>
            </a:endParaRPr>
          </a:p>
          <a:p>
            <a:pPr eaLnBrk="1" hangingPunct="1">
              <a:lnSpc>
                <a:spcPct val="115000"/>
              </a:lnSpc>
              <a:buFont typeface="Arial" charset="0"/>
              <a:buChar char="•"/>
              <a:defRPr/>
            </a:pPr>
            <a:r>
              <a:rPr lang="zh-CN" altLang="en-US" b="1" dirty="0">
                <a:solidFill>
                  <a:srgbClr val="FF0000"/>
                </a:solidFill>
                <a:latin typeface="+mn-ea"/>
              </a:rPr>
              <a:t>（</a:t>
            </a:r>
            <a:r>
              <a:rPr lang="en-US" altLang="zh-CN" b="1" dirty="0">
                <a:solidFill>
                  <a:srgbClr val="FF0000"/>
                </a:solidFill>
                <a:latin typeface="+mn-ea"/>
              </a:rPr>
              <a:t>2</a:t>
            </a:r>
            <a:r>
              <a:rPr lang="zh-CN" altLang="en-US" b="1" dirty="0">
                <a:solidFill>
                  <a:srgbClr val="FF0000"/>
                </a:solidFill>
                <a:latin typeface="+mn-ea"/>
              </a:rPr>
              <a:t>）参加会议人员：</a:t>
            </a:r>
            <a:r>
              <a:rPr lang="zh-CN" altLang="en-US" b="1" dirty="0">
                <a:latin typeface="+mn-ea"/>
              </a:rPr>
              <a:t>用户方和项目监理方相关领导和项目负责人，项目承建方领导和项目团队核心成员等。</a:t>
            </a:r>
            <a:endParaRPr lang="en-US" altLang="zh-CN" b="1" dirty="0">
              <a:latin typeface="+mn-ea"/>
            </a:endParaRPr>
          </a:p>
          <a:p>
            <a:pPr eaLnBrk="1" hangingPunct="1">
              <a:lnSpc>
                <a:spcPct val="115000"/>
              </a:lnSpc>
              <a:buFont typeface="Arial" charset="0"/>
              <a:buChar char="•"/>
              <a:defRPr/>
            </a:pPr>
            <a:r>
              <a:rPr lang="zh-CN" altLang="en-US" b="1" dirty="0">
                <a:solidFill>
                  <a:srgbClr val="FF0000"/>
                </a:solidFill>
                <a:latin typeface="+mn-ea"/>
              </a:rPr>
              <a:t>（</a:t>
            </a:r>
            <a:r>
              <a:rPr lang="en-US" altLang="zh-CN" b="1" dirty="0">
                <a:solidFill>
                  <a:srgbClr val="FF0000"/>
                </a:solidFill>
                <a:latin typeface="+mn-ea"/>
              </a:rPr>
              <a:t>3</a:t>
            </a:r>
            <a:r>
              <a:rPr lang="zh-CN" altLang="en-US" b="1" dirty="0">
                <a:solidFill>
                  <a:srgbClr val="FF0000"/>
                </a:solidFill>
                <a:latin typeface="+mn-ea"/>
              </a:rPr>
              <a:t>）会议主要内容：</a:t>
            </a:r>
            <a:r>
              <a:rPr lang="zh-CN" altLang="en-US" b="1" dirty="0">
                <a:latin typeface="+mn-ea"/>
              </a:rPr>
              <a:t>项目的建设背景、项目主要干系人信息、项目的基本需求、项目的</a:t>
            </a:r>
            <a:r>
              <a:rPr lang="zh-CN" altLang="en-US" b="1" dirty="0">
                <a:solidFill>
                  <a:srgbClr val="FF0000"/>
                </a:solidFill>
                <a:latin typeface="+mn-ea"/>
              </a:rPr>
              <a:t>总体规划</a:t>
            </a:r>
            <a:r>
              <a:rPr lang="zh-CN" altLang="en-US" b="1" dirty="0">
                <a:latin typeface="+mn-ea"/>
              </a:rPr>
              <a:t>、项目</a:t>
            </a:r>
            <a:r>
              <a:rPr lang="zh-CN" altLang="en-US" b="1" dirty="0">
                <a:solidFill>
                  <a:srgbClr val="FF0000"/>
                </a:solidFill>
                <a:latin typeface="+mn-ea"/>
              </a:rPr>
              <a:t>团队成员及其分工</a:t>
            </a:r>
            <a:r>
              <a:rPr lang="zh-CN" altLang="en-US" b="1" dirty="0">
                <a:latin typeface="+mn-ea"/>
              </a:rPr>
              <a:t>、项目存在的</a:t>
            </a:r>
            <a:r>
              <a:rPr lang="zh-CN" altLang="en-US" b="1" dirty="0">
                <a:solidFill>
                  <a:srgbClr val="FF0000"/>
                </a:solidFill>
                <a:latin typeface="+mn-ea"/>
              </a:rPr>
              <a:t>风险及应对策略</a:t>
            </a:r>
            <a:r>
              <a:rPr lang="zh-CN" altLang="en-US" b="1" dirty="0">
                <a:latin typeface="+mn-ea"/>
              </a:rPr>
              <a:t>和项目</a:t>
            </a:r>
            <a:r>
              <a:rPr lang="zh-CN" altLang="en-US" b="1" dirty="0">
                <a:solidFill>
                  <a:srgbClr val="FF0000"/>
                </a:solidFill>
                <a:latin typeface="+mn-ea"/>
              </a:rPr>
              <a:t>资源需求</a:t>
            </a:r>
            <a:r>
              <a:rPr lang="zh-CN" altLang="en-US" b="1" dirty="0">
                <a:latin typeface="+mn-ea"/>
              </a:rPr>
              <a:t>等。</a:t>
            </a:r>
            <a:endParaRPr lang="zh-CN" altLang="en-US" b="1" dirty="0">
              <a:solidFill>
                <a:srgbClr val="FF0000"/>
              </a:solidFill>
              <a:latin typeface="+mn-ea"/>
            </a:endParaRPr>
          </a:p>
        </p:txBody>
      </p:sp>
    </p:spTree>
  </p:cSld>
  <p:clrMapOvr>
    <a:masterClrMapping/>
  </p:clrMapOvr>
  <p:transition advClick="0"/>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258204" cy="654050"/>
          </a:xfrm>
        </p:spPr>
        <p:txBody>
          <a:bodyPr/>
          <a:lstStyle/>
          <a:p>
            <a:r>
              <a:rPr lang="zh-CN" altLang="en-US" dirty="0"/>
              <a:t>项目管理流程</a:t>
            </a:r>
            <a:r>
              <a:rPr lang="en-US" altLang="zh-CN" dirty="0"/>
              <a:t>- -</a:t>
            </a:r>
            <a:r>
              <a:rPr lang="zh-CN" altLang="en-US" dirty="0"/>
              <a:t>启动</a:t>
            </a:r>
          </a:p>
        </p:txBody>
      </p:sp>
      <p:sp>
        <p:nvSpPr>
          <p:cNvPr id="30" name="内容占位符 2"/>
          <p:cNvSpPr>
            <a:spLocks noGrp="1"/>
          </p:cNvSpPr>
          <p:nvPr>
            <p:ph idx="1"/>
          </p:nvPr>
        </p:nvSpPr>
        <p:spPr>
          <a:xfrm>
            <a:off x="357158" y="1000125"/>
            <a:ext cx="8501122" cy="4375150"/>
          </a:xfrm>
        </p:spPr>
        <p:txBody>
          <a:bodyPr/>
          <a:lstStyle/>
          <a:p>
            <a:pPr eaLnBrk="1" hangingPunct="1">
              <a:lnSpc>
                <a:spcPct val="115000"/>
              </a:lnSpc>
              <a:buFont typeface="Arial" charset="0"/>
              <a:buChar char="•"/>
              <a:defRPr/>
            </a:pPr>
            <a:r>
              <a:rPr lang="zh-CN" altLang="en-US" b="1" dirty="0">
                <a:solidFill>
                  <a:schemeClr val="tx2"/>
                </a:solidFill>
                <a:latin typeface="+mn-ea"/>
              </a:rPr>
              <a:t>启动会的主要是信息是</a:t>
            </a:r>
            <a:r>
              <a:rPr lang="zh-CN" altLang="en-US" b="1" dirty="0">
                <a:solidFill>
                  <a:srgbClr val="FF0000"/>
                </a:solidFill>
                <a:latin typeface="+mn-ea"/>
              </a:rPr>
              <a:t>展示</a:t>
            </a:r>
            <a:r>
              <a:rPr lang="zh-CN" altLang="en-US" b="1" dirty="0">
                <a:solidFill>
                  <a:schemeClr val="tx2"/>
                </a:solidFill>
                <a:latin typeface="+mn-ea"/>
              </a:rPr>
              <a:t>而</a:t>
            </a:r>
            <a:r>
              <a:rPr lang="zh-CN" altLang="en-US" b="1" dirty="0">
                <a:solidFill>
                  <a:srgbClr val="FF0000"/>
                </a:solidFill>
                <a:latin typeface="+mn-ea"/>
              </a:rPr>
              <a:t>不是讨论</a:t>
            </a:r>
            <a:r>
              <a:rPr lang="zh-CN" altLang="en-US" b="1" dirty="0">
                <a:solidFill>
                  <a:schemeClr val="tx2"/>
                </a:solidFill>
                <a:latin typeface="+mn-ea"/>
              </a:rPr>
              <a:t>，一般时间都比较</a:t>
            </a:r>
            <a:r>
              <a:rPr lang="zh-CN" altLang="en-US" b="1" dirty="0">
                <a:solidFill>
                  <a:srgbClr val="FF0000"/>
                </a:solidFill>
                <a:latin typeface="+mn-ea"/>
              </a:rPr>
              <a:t>简短</a:t>
            </a:r>
            <a:r>
              <a:rPr lang="zh-CN" altLang="en-US" b="1" dirty="0">
                <a:solidFill>
                  <a:schemeClr val="tx2"/>
                </a:solidFill>
                <a:latin typeface="+mn-ea"/>
              </a:rPr>
              <a:t>，因此一些需要与会各方认可或承诺的事宜，需要在启动</a:t>
            </a:r>
            <a:r>
              <a:rPr lang="zh-CN" altLang="en-US" b="1" dirty="0">
                <a:solidFill>
                  <a:srgbClr val="FF0000"/>
                </a:solidFill>
                <a:latin typeface="+mn-ea"/>
              </a:rPr>
              <a:t>会议前沟通</a:t>
            </a:r>
            <a:r>
              <a:rPr lang="zh-CN" altLang="en-US" b="1" dirty="0">
                <a:solidFill>
                  <a:schemeClr val="tx2"/>
                </a:solidFill>
                <a:latin typeface="+mn-ea"/>
              </a:rPr>
              <a:t>清楚，否则会严重影响启动会议的效果。</a:t>
            </a:r>
            <a:endParaRPr lang="en-US" altLang="zh-CN" b="1" dirty="0">
              <a:solidFill>
                <a:schemeClr val="tx2"/>
              </a:solidFill>
              <a:latin typeface="+mn-ea"/>
            </a:endParaRPr>
          </a:p>
          <a:p>
            <a:pPr eaLnBrk="1" hangingPunct="1">
              <a:lnSpc>
                <a:spcPct val="115000"/>
              </a:lnSpc>
              <a:buFont typeface="Arial" charset="0"/>
              <a:buChar char="•"/>
              <a:defRPr/>
            </a:pPr>
            <a:r>
              <a:rPr lang="zh-CN" altLang="en-US" b="1" dirty="0">
                <a:solidFill>
                  <a:schemeClr val="tx2"/>
                </a:solidFill>
                <a:latin typeface="+mn-ea"/>
              </a:rPr>
              <a:t>根据项目的实际情况，</a:t>
            </a:r>
            <a:r>
              <a:rPr lang="zh-CN" altLang="en-US" b="1" dirty="0">
                <a:solidFill>
                  <a:srgbClr val="FF0000"/>
                </a:solidFill>
                <a:latin typeface="+mn-ea"/>
              </a:rPr>
              <a:t>项目的内、外部启动会议也可以合二为一</a:t>
            </a:r>
          </a:p>
        </p:txBody>
      </p:sp>
    </p:spTree>
  </p:cSld>
  <p:clrMapOvr>
    <a:masterClrMapping/>
  </p:clrMapOvr>
  <p:transition advClick="0"/>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7758138" cy="654050"/>
          </a:xfrm>
        </p:spPr>
        <p:txBody>
          <a:bodyPr/>
          <a:lstStyle/>
          <a:p>
            <a:r>
              <a:rPr lang="zh-CN" altLang="en-US" dirty="0"/>
              <a:t>合同的几种谈判方式</a:t>
            </a:r>
          </a:p>
        </p:txBody>
      </p:sp>
      <p:sp>
        <p:nvSpPr>
          <p:cNvPr id="33795" name="内容占位符 2"/>
          <p:cNvSpPr>
            <a:spLocks noGrp="1"/>
          </p:cNvSpPr>
          <p:nvPr>
            <p:ph idx="1"/>
          </p:nvPr>
        </p:nvSpPr>
        <p:spPr>
          <a:xfrm>
            <a:off x="100042" y="1000124"/>
            <a:ext cx="8686800" cy="4643453"/>
          </a:xfrm>
        </p:spPr>
        <p:txBody>
          <a:bodyPr/>
          <a:lstStyle/>
          <a:p>
            <a:pPr marL="342900" lvl="1" indent="-342900" eaLnBrk="1" hangingPunct="1">
              <a:lnSpc>
                <a:spcPct val="115000"/>
              </a:lnSpc>
              <a:buFontTx/>
              <a:buChar char="•"/>
            </a:pPr>
            <a:r>
              <a:rPr lang="zh-CN" altLang="en-US" b="1" dirty="0">
                <a:latin typeface="Verdana" pitchFamily="34" charset="0"/>
              </a:rPr>
              <a:t>民营企业：老板一人说了算，直接决策，不需要任何流程</a:t>
            </a:r>
            <a:endParaRPr lang="en-US" altLang="zh-CN" b="1" dirty="0">
              <a:latin typeface="Verdana" pitchFamily="34" charset="0"/>
            </a:endParaRPr>
          </a:p>
          <a:p>
            <a:pPr marL="342900" lvl="1" indent="-342900" eaLnBrk="1" hangingPunct="1">
              <a:lnSpc>
                <a:spcPct val="115000"/>
              </a:lnSpc>
              <a:buFontTx/>
              <a:buChar char="•"/>
            </a:pPr>
            <a:r>
              <a:rPr lang="zh-CN" altLang="en-US" b="1" dirty="0">
                <a:latin typeface="Verdana" pitchFamily="34" charset="0"/>
              </a:rPr>
              <a:t>国企及政府：</a:t>
            </a:r>
            <a:r>
              <a:rPr lang="zh-CN" altLang="en-US" b="1" dirty="0">
                <a:solidFill>
                  <a:srgbClr val="FF0000"/>
                </a:solidFill>
                <a:latin typeface="Verdana" pitchFamily="34" charset="0"/>
              </a:rPr>
              <a:t>招标流程</a:t>
            </a:r>
            <a:endParaRPr lang="en-US" altLang="zh-CN" b="1" dirty="0">
              <a:solidFill>
                <a:srgbClr val="FF0000"/>
              </a:solidFill>
              <a:latin typeface="Verdana" pitchFamily="34" charset="0"/>
            </a:endParaRPr>
          </a:p>
          <a:p>
            <a:pPr marL="342900" lvl="1" indent="-342900" eaLnBrk="1" hangingPunct="1">
              <a:lnSpc>
                <a:spcPct val="115000"/>
              </a:lnSpc>
              <a:buNone/>
            </a:pPr>
            <a:r>
              <a:rPr lang="zh-CN" altLang="en-US" b="1" dirty="0">
                <a:latin typeface="Verdana" pitchFamily="34" charset="0"/>
              </a:rPr>
              <a:t>   </a:t>
            </a:r>
            <a:r>
              <a:rPr lang="zh-CN" altLang="en-US" sz="2000" b="1" dirty="0">
                <a:solidFill>
                  <a:srgbClr val="FF0000"/>
                </a:solidFill>
                <a:latin typeface="Verdana" pitchFamily="34" charset="0"/>
              </a:rPr>
              <a:t>单一来源：</a:t>
            </a:r>
            <a:r>
              <a:rPr lang="zh-CN" altLang="en-US" sz="2000" b="1" dirty="0">
                <a:latin typeface="Verdana" pitchFamily="34" charset="0"/>
              </a:rPr>
              <a:t>也称直接采购，是指采购人向唯一供应商进行采购的方式。适用于达到了限购标准和公开招标数额标准，但</a:t>
            </a:r>
            <a:r>
              <a:rPr lang="zh-CN" altLang="en-US" sz="2000" b="1" dirty="0">
                <a:solidFill>
                  <a:srgbClr val="FF0000"/>
                </a:solidFill>
                <a:latin typeface="Verdana" pitchFamily="34" charset="0"/>
              </a:rPr>
              <a:t>所购商品的来源秉道单一</a:t>
            </a:r>
            <a:r>
              <a:rPr lang="zh-CN" altLang="en-US" sz="2000" b="1" dirty="0">
                <a:latin typeface="Verdana" pitchFamily="34" charset="0"/>
              </a:rPr>
              <a:t>，</a:t>
            </a:r>
            <a:r>
              <a:rPr lang="zh-CN" altLang="en-US" sz="2000" b="1" dirty="0">
                <a:solidFill>
                  <a:srgbClr val="FF0000"/>
                </a:solidFill>
                <a:latin typeface="Verdana" pitchFamily="34" charset="0"/>
              </a:rPr>
              <a:t>成属专利</a:t>
            </a:r>
            <a:r>
              <a:rPr lang="zh-CN" altLang="en-US" sz="2000" b="1" dirty="0">
                <a:latin typeface="Verdana" pitchFamily="34" charset="0"/>
              </a:rPr>
              <a:t>、</a:t>
            </a:r>
            <a:r>
              <a:rPr lang="zh-CN" altLang="en-US" sz="2000" b="1" dirty="0">
                <a:solidFill>
                  <a:srgbClr val="FF0000"/>
                </a:solidFill>
                <a:latin typeface="Verdana" pitchFamily="34" charset="0"/>
              </a:rPr>
              <a:t>首次制造</a:t>
            </a:r>
            <a:r>
              <a:rPr lang="zh-CN" altLang="en-US" sz="2000" b="1" dirty="0">
                <a:latin typeface="Verdana" pitchFamily="34" charset="0"/>
              </a:rPr>
              <a:t>、</a:t>
            </a:r>
            <a:r>
              <a:rPr lang="zh-CN" altLang="en-US" sz="2000" b="1" dirty="0">
                <a:solidFill>
                  <a:srgbClr val="FF0000"/>
                </a:solidFill>
                <a:latin typeface="Verdana" pitchFamily="34" charset="0"/>
              </a:rPr>
              <a:t>合同追加</a:t>
            </a:r>
            <a:r>
              <a:rPr lang="zh-CN" altLang="en-US" sz="2000" b="1" dirty="0">
                <a:latin typeface="Verdana" pitchFamily="34" charset="0"/>
              </a:rPr>
              <a:t>、</a:t>
            </a:r>
            <a:r>
              <a:rPr lang="zh-CN" altLang="en-US" sz="2000" b="1" dirty="0">
                <a:solidFill>
                  <a:srgbClr val="FF0000"/>
                </a:solidFill>
                <a:latin typeface="Verdana" pitchFamily="34" charset="0"/>
              </a:rPr>
              <a:t>原有采购项目的后续扩充</a:t>
            </a:r>
            <a:r>
              <a:rPr lang="zh-CN" altLang="en-US" sz="2000" b="1" dirty="0">
                <a:latin typeface="Verdana" pitchFamily="34" charset="0"/>
              </a:rPr>
              <a:t>和发生了不可预见的紧急情况不能从其他供应商处采购等情况。</a:t>
            </a:r>
            <a:r>
              <a:rPr lang="zh-CN" altLang="en-US" sz="2000" b="1" dirty="0">
                <a:solidFill>
                  <a:srgbClr val="FF0000"/>
                </a:solidFill>
                <a:latin typeface="Verdana" pitchFamily="34" charset="0"/>
              </a:rPr>
              <a:t>该采购方式的最主要特点是没有竞争性。</a:t>
            </a:r>
            <a:endParaRPr lang="en-US" altLang="zh-CN" sz="2000" b="1" dirty="0">
              <a:solidFill>
                <a:srgbClr val="FF0000"/>
              </a:solidFill>
              <a:latin typeface="Verdana" pitchFamily="34" charset="0"/>
            </a:endParaRPr>
          </a:p>
          <a:p>
            <a:pPr marL="342900" lvl="1" indent="-342900" eaLnBrk="1" hangingPunct="1">
              <a:lnSpc>
                <a:spcPct val="115000"/>
              </a:lnSpc>
              <a:buNone/>
            </a:pPr>
            <a:r>
              <a:rPr lang="zh-CN" altLang="en-US" sz="2000" b="1" dirty="0">
                <a:latin typeface="Verdana" pitchFamily="34" charset="0"/>
              </a:rPr>
              <a:t>    在采用公开和限制程序情况下</a:t>
            </a:r>
            <a:r>
              <a:rPr lang="zh-CN" altLang="en-US" sz="2000" b="1" dirty="0">
                <a:solidFill>
                  <a:srgbClr val="FF0000"/>
                </a:solidFill>
                <a:latin typeface="Verdana" pitchFamily="34" charset="0"/>
              </a:rPr>
              <a:t>没有合适投标</a:t>
            </a:r>
            <a:r>
              <a:rPr lang="zh-CN" altLang="en-US" sz="2000" b="1" dirty="0">
                <a:latin typeface="Verdana" pitchFamily="34" charset="0"/>
              </a:rPr>
              <a:t>，且原招标合同条款未做重大改变。</a:t>
            </a:r>
            <a:r>
              <a:rPr lang="zh-CN" altLang="en-US" sz="2000" b="1" dirty="0">
                <a:solidFill>
                  <a:srgbClr val="FF0000"/>
                </a:solidFill>
                <a:latin typeface="Verdana" pitchFamily="34" charset="0"/>
              </a:rPr>
              <a:t>招标失败的原因或是无人投标</a:t>
            </a:r>
            <a:r>
              <a:rPr lang="zh-CN" altLang="en-US" sz="2000" b="1" dirty="0">
                <a:latin typeface="Verdana" pitchFamily="34" charset="0"/>
              </a:rPr>
              <a:t>。</a:t>
            </a:r>
            <a:endParaRPr lang="en-US" altLang="zh-CN" sz="2000" b="1" dirty="0">
              <a:latin typeface="Verdana" pitchFamily="34" charset="0"/>
            </a:endParaRPr>
          </a:p>
          <a:p>
            <a:pPr eaLnBrk="1" hangingPunct="1">
              <a:lnSpc>
                <a:spcPct val="115000"/>
              </a:lnSpc>
            </a:pPr>
            <a:endParaRPr lang="en-US" altLang="zh-CN" b="1" dirty="0">
              <a:solidFill>
                <a:srgbClr val="FF0000"/>
              </a:solidFill>
              <a:latin typeface="Verdana" pitchFamily="34" charset="0"/>
            </a:endParaRPr>
          </a:p>
          <a:p>
            <a:pPr eaLnBrk="1" hangingPunct="1">
              <a:lnSpc>
                <a:spcPct val="115000"/>
              </a:lnSpc>
              <a:buNone/>
            </a:pPr>
            <a:r>
              <a:rPr lang="zh-CN" altLang="en-US" b="1" i="1" dirty="0">
                <a:solidFill>
                  <a:srgbClr val="FF0000"/>
                </a:solidFill>
                <a:latin typeface="Verdana" pitchFamily="34" charset="0"/>
              </a:rPr>
              <a:t>   </a:t>
            </a:r>
            <a:endParaRPr lang="en-US" altLang="zh-CN" b="1" i="1" dirty="0">
              <a:solidFill>
                <a:srgbClr val="FF0000"/>
              </a:solidFill>
              <a:latin typeface="Verdana" pitchFamily="34" charset="0"/>
            </a:endParaRPr>
          </a:p>
          <a:p>
            <a:pPr eaLnBrk="1" hangingPunct="1">
              <a:lnSpc>
                <a:spcPct val="115000"/>
              </a:lnSpc>
            </a:pPr>
            <a:endParaRPr lang="en-US" altLang="zh-CN" b="1" dirty="0">
              <a:solidFill>
                <a:srgbClr val="FF0000"/>
              </a:solidFill>
              <a:latin typeface="Verdana" pitchFamily="34" charset="0"/>
            </a:endParaRPr>
          </a:p>
          <a:p>
            <a:pPr eaLnBrk="1" hangingPunct="1">
              <a:lnSpc>
                <a:spcPct val="115000"/>
              </a:lnSpc>
            </a:pPr>
            <a:endParaRPr lang="en-US" altLang="zh-CN" b="1" dirty="0">
              <a:solidFill>
                <a:srgbClr val="FF0000"/>
              </a:solidFill>
              <a:latin typeface="Verdana" pitchFamily="34" charset="0"/>
            </a:endParaRPr>
          </a:p>
          <a:p>
            <a:pPr eaLnBrk="1" hangingPunct="1">
              <a:lnSpc>
                <a:spcPct val="115000"/>
              </a:lnSpc>
            </a:pPr>
            <a:endParaRPr lang="en-US" altLang="zh-CN" b="1" dirty="0">
              <a:latin typeface="Verdana" pitchFamily="34" charset="0"/>
            </a:endParaRPr>
          </a:p>
        </p:txBody>
      </p:sp>
    </p:spTree>
    <p:extLst>
      <p:ext uri="{BB962C8B-B14F-4D97-AF65-F5344CB8AC3E}">
        <p14:creationId xmlns:p14="http://schemas.microsoft.com/office/powerpoint/2010/main" val="92897368"/>
      </p:ext>
    </p:extLst>
  </p:cSld>
  <p:clrMapOvr>
    <a:masterClrMapping/>
  </p:clrMapOvr>
  <p:transition advClick="0"/>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7758138" cy="654050"/>
          </a:xfrm>
        </p:spPr>
        <p:txBody>
          <a:bodyPr/>
          <a:lstStyle/>
          <a:p>
            <a:r>
              <a:rPr lang="zh-CN" altLang="en-US" dirty="0"/>
              <a:t>合同的几种谈判方式</a:t>
            </a:r>
          </a:p>
        </p:txBody>
      </p:sp>
      <p:sp>
        <p:nvSpPr>
          <p:cNvPr id="33795" name="内容占位符 2"/>
          <p:cNvSpPr>
            <a:spLocks noGrp="1"/>
          </p:cNvSpPr>
          <p:nvPr>
            <p:ph idx="1"/>
          </p:nvPr>
        </p:nvSpPr>
        <p:spPr>
          <a:xfrm>
            <a:off x="100042" y="1000124"/>
            <a:ext cx="8686800" cy="4643453"/>
          </a:xfrm>
        </p:spPr>
        <p:txBody>
          <a:bodyPr/>
          <a:lstStyle/>
          <a:p>
            <a:pPr marL="342900" lvl="1" indent="-342900" eaLnBrk="1" hangingPunct="1">
              <a:lnSpc>
                <a:spcPct val="115000"/>
              </a:lnSpc>
              <a:buFontTx/>
              <a:buChar char="•"/>
            </a:pPr>
            <a:r>
              <a:rPr lang="zh-CN" altLang="en-US" sz="2000" b="1" dirty="0">
                <a:solidFill>
                  <a:srgbClr val="FF0000"/>
                </a:solidFill>
                <a:latin typeface="Verdana" pitchFamily="34" charset="0"/>
              </a:rPr>
              <a:t>竞争性谈判：</a:t>
            </a:r>
            <a:r>
              <a:rPr lang="zh-CN" altLang="en-US" sz="2000" b="1" dirty="0">
                <a:latin typeface="Verdana" pitchFamily="34" charset="0"/>
              </a:rPr>
              <a:t>采购人或代理机构通过与多家供应商</a:t>
            </a:r>
            <a:r>
              <a:rPr lang="en-US" altLang="zh-CN" sz="2000" b="1" dirty="0">
                <a:latin typeface="Verdana" pitchFamily="34" charset="0"/>
              </a:rPr>
              <a:t>(</a:t>
            </a:r>
            <a:r>
              <a:rPr lang="zh-CN" altLang="en-US" sz="2000" b="1" dirty="0">
                <a:latin typeface="Verdana" pitchFamily="34" charset="0"/>
              </a:rPr>
              <a:t>不少</a:t>
            </a:r>
            <a:r>
              <a:rPr lang="en-US" altLang="zh-CN" sz="2000" b="1" dirty="0">
                <a:latin typeface="Verdana" pitchFamily="34" charset="0"/>
              </a:rPr>
              <a:t>3 </a:t>
            </a:r>
            <a:r>
              <a:rPr lang="zh-CN" altLang="en-US" sz="2000" b="1" dirty="0">
                <a:latin typeface="Verdana" pitchFamily="34" charset="0"/>
              </a:rPr>
              <a:t>家</a:t>
            </a:r>
            <a:r>
              <a:rPr lang="en-US" altLang="zh-CN" sz="2000" b="1" dirty="0">
                <a:latin typeface="Verdana" pitchFamily="34" charset="0"/>
              </a:rPr>
              <a:t>) </a:t>
            </a:r>
            <a:r>
              <a:rPr lang="zh-CN" altLang="en-US" sz="2000" b="1" dirty="0">
                <a:latin typeface="Verdana" pitchFamily="34" charset="0"/>
              </a:rPr>
              <a:t>进行谈判，最后从中确定中标供应商的一种采购方式</a:t>
            </a:r>
            <a:endParaRPr lang="en-US" altLang="zh-CN" sz="2000" b="1" dirty="0">
              <a:latin typeface="Verdana" pitchFamily="34" charset="0"/>
            </a:endParaRPr>
          </a:p>
          <a:p>
            <a:pPr>
              <a:buNone/>
            </a:pPr>
            <a:r>
              <a:rPr lang="zh-CN" altLang="en-US" sz="2000" b="1" dirty="0">
                <a:latin typeface="Verdana" pitchFamily="34" charset="0"/>
              </a:rPr>
              <a:t>    </a:t>
            </a:r>
            <a:r>
              <a:rPr lang="zh-CN" altLang="en-US" sz="2000" b="1" dirty="0">
                <a:solidFill>
                  <a:srgbClr val="FF0000"/>
                </a:solidFill>
                <a:latin typeface="Verdana" pitchFamily="34" charset="0"/>
              </a:rPr>
              <a:t>招标后没有供应商投标或者没有合格标的，或者重新招标未能成立的；</a:t>
            </a:r>
          </a:p>
          <a:p>
            <a:pPr>
              <a:buNone/>
            </a:pPr>
            <a:r>
              <a:rPr lang="zh-CN" altLang="en-US" sz="2000" b="1" dirty="0">
                <a:solidFill>
                  <a:srgbClr val="FF0000"/>
                </a:solidFill>
                <a:latin typeface="Verdana" pitchFamily="34" charset="0"/>
              </a:rPr>
              <a:t>    技术复杂或者性质特殊，不能确定详细规格或者具体要求的；</a:t>
            </a:r>
          </a:p>
          <a:p>
            <a:pPr>
              <a:buNone/>
            </a:pPr>
            <a:r>
              <a:rPr lang="zh-CN" altLang="en-US" sz="2000" b="1" dirty="0">
                <a:solidFill>
                  <a:srgbClr val="FF0000"/>
                </a:solidFill>
                <a:latin typeface="Verdana" pitchFamily="34" charset="0"/>
              </a:rPr>
              <a:t>    采用招标所需时间不能满足用户紧急需要的；</a:t>
            </a:r>
          </a:p>
          <a:p>
            <a:pPr>
              <a:buNone/>
            </a:pPr>
            <a:r>
              <a:rPr lang="zh-CN" altLang="en-US" sz="2000" b="1" dirty="0">
                <a:solidFill>
                  <a:srgbClr val="FF0000"/>
                </a:solidFill>
                <a:latin typeface="Verdana" pitchFamily="34" charset="0"/>
              </a:rPr>
              <a:t>    因艺术品采购、专利、专有技术或者服务的时间、数量事先不能确定等原因不能事先计算出价格总额的</a:t>
            </a:r>
            <a:endParaRPr lang="en-US" altLang="zh-CN" sz="2000" b="1" dirty="0">
              <a:solidFill>
                <a:srgbClr val="FF0000"/>
              </a:solidFill>
              <a:latin typeface="Verdana" pitchFamily="34" charset="0"/>
            </a:endParaRPr>
          </a:p>
          <a:p>
            <a:pPr marL="342900" lvl="1" indent="-342900" eaLnBrk="1" hangingPunct="1">
              <a:lnSpc>
                <a:spcPct val="115000"/>
              </a:lnSpc>
              <a:buFontTx/>
              <a:buChar char="•"/>
            </a:pPr>
            <a:r>
              <a:rPr lang="zh-CN" altLang="en-US" sz="2000" b="1" dirty="0">
                <a:solidFill>
                  <a:srgbClr val="FF0000"/>
                </a:solidFill>
                <a:latin typeface="Verdana" pitchFamily="34" charset="0"/>
              </a:rPr>
              <a:t>邀请招标：</a:t>
            </a:r>
            <a:r>
              <a:rPr lang="zh-CN" altLang="en-US" sz="2000" b="1" dirty="0">
                <a:latin typeface="Verdana" pitchFamily="34" charset="0"/>
              </a:rPr>
              <a:t>招标人以投标邀请的方式邀请特定的法人或其他组织投标（不能少于</a:t>
            </a:r>
            <a:r>
              <a:rPr lang="en-US" altLang="zh-CN" sz="2000" b="1" dirty="0">
                <a:latin typeface="Verdana" pitchFamily="34" charset="0"/>
              </a:rPr>
              <a:t>3</a:t>
            </a:r>
            <a:r>
              <a:rPr lang="zh-CN" altLang="en-US" sz="2000" b="1" dirty="0">
                <a:latin typeface="Verdana" pitchFamily="34" charset="0"/>
              </a:rPr>
              <a:t>家）。</a:t>
            </a:r>
          </a:p>
          <a:p>
            <a:pPr marL="342900" lvl="1" indent="-342900" eaLnBrk="1" hangingPunct="1">
              <a:lnSpc>
                <a:spcPct val="115000"/>
              </a:lnSpc>
              <a:buNone/>
            </a:pPr>
            <a:r>
              <a:rPr lang="zh-CN" altLang="en-US" sz="2000" b="1" dirty="0">
                <a:latin typeface="Verdana" pitchFamily="34" charset="0"/>
              </a:rPr>
              <a:t>    </a:t>
            </a:r>
            <a:r>
              <a:rPr lang="zh-CN" altLang="en-US" sz="2000" b="1" dirty="0">
                <a:solidFill>
                  <a:srgbClr val="FF0000"/>
                </a:solidFill>
                <a:latin typeface="Verdana" pitchFamily="34" charset="0"/>
              </a:rPr>
              <a:t>技术复杂或有特殊要求的，符合条件的投标人数有限</a:t>
            </a:r>
            <a:br>
              <a:rPr lang="zh-CN" altLang="en-US" sz="2000" dirty="0">
                <a:solidFill>
                  <a:srgbClr val="FF0000"/>
                </a:solidFill>
              </a:rPr>
            </a:br>
            <a:r>
              <a:rPr lang="zh-CN" altLang="en-US" sz="2000" b="1" dirty="0">
                <a:solidFill>
                  <a:srgbClr val="FF0000"/>
                </a:solidFill>
                <a:latin typeface="Verdana" pitchFamily="34" charset="0"/>
              </a:rPr>
              <a:t>受自然条件，地域条件约束的</a:t>
            </a:r>
            <a:br>
              <a:rPr lang="zh-CN" altLang="en-US" sz="2000" b="1" dirty="0">
                <a:solidFill>
                  <a:srgbClr val="FF0000"/>
                </a:solidFill>
                <a:latin typeface="Verdana" pitchFamily="34" charset="0"/>
              </a:rPr>
            </a:br>
            <a:r>
              <a:rPr lang="zh-CN" altLang="en-US" sz="2000" b="1" dirty="0">
                <a:solidFill>
                  <a:srgbClr val="FF0000"/>
                </a:solidFill>
                <a:latin typeface="Verdana" pitchFamily="34" charset="0"/>
              </a:rPr>
              <a:t>如采用公开招标所需费用占施工（设计、货物）比例较大的</a:t>
            </a:r>
            <a:br>
              <a:rPr lang="zh-CN" altLang="en-US" sz="2000" b="1" dirty="0">
                <a:solidFill>
                  <a:srgbClr val="FF0000"/>
                </a:solidFill>
                <a:latin typeface="Verdana" pitchFamily="34" charset="0"/>
              </a:rPr>
            </a:br>
            <a:r>
              <a:rPr lang="zh-CN" altLang="en-US" sz="2000" b="1" dirty="0">
                <a:solidFill>
                  <a:srgbClr val="FF0000"/>
                </a:solidFill>
                <a:latin typeface="Verdana" pitchFamily="34" charset="0"/>
              </a:rPr>
              <a:t>涉及国家安全、秘密不适宜公开招标的</a:t>
            </a:r>
            <a:endParaRPr lang="en-US" altLang="zh-CN" b="1" dirty="0">
              <a:solidFill>
                <a:srgbClr val="FF0000"/>
              </a:solidFill>
              <a:latin typeface="Verdana" pitchFamily="34" charset="0"/>
            </a:endParaRPr>
          </a:p>
          <a:p>
            <a:pPr eaLnBrk="1" hangingPunct="1">
              <a:lnSpc>
                <a:spcPct val="115000"/>
              </a:lnSpc>
              <a:buNone/>
            </a:pPr>
            <a:r>
              <a:rPr lang="zh-CN" altLang="en-US" b="1" i="1" dirty="0">
                <a:solidFill>
                  <a:srgbClr val="FF0000"/>
                </a:solidFill>
                <a:latin typeface="Verdana" pitchFamily="34" charset="0"/>
              </a:rPr>
              <a:t>   </a:t>
            </a:r>
            <a:endParaRPr lang="en-US" altLang="zh-CN" b="1" i="1" dirty="0">
              <a:solidFill>
                <a:srgbClr val="FF0000"/>
              </a:solidFill>
              <a:latin typeface="Verdana" pitchFamily="34" charset="0"/>
            </a:endParaRPr>
          </a:p>
          <a:p>
            <a:pPr eaLnBrk="1" hangingPunct="1">
              <a:lnSpc>
                <a:spcPct val="115000"/>
              </a:lnSpc>
            </a:pPr>
            <a:endParaRPr lang="en-US" altLang="zh-CN" b="1" dirty="0">
              <a:solidFill>
                <a:srgbClr val="FF0000"/>
              </a:solidFill>
              <a:latin typeface="Verdana" pitchFamily="34" charset="0"/>
            </a:endParaRPr>
          </a:p>
          <a:p>
            <a:pPr eaLnBrk="1" hangingPunct="1">
              <a:lnSpc>
                <a:spcPct val="115000"/>
              </a:lnSpc>
            </a:pPr>
            <a:endParaRPr lang="en-US" altLang="zh-CN" b="1" dirty="0">
              <a:solidFill>
                <a:srgbClr val="FF0000"/>
              </a:solidFill>
              <a:latin typeface="Verdana" pitchFamily="34" charset="0"/>
            </a:endParaRPr>
          </a:p>
          <a:p>
            <a:pPr eaLnBrk="1" hangingPunct="1">
              <a:lnSpc>
                <a:spcPct val="115000"/>
              </a:lnSpc>
            </a:pPr>
            <a:endParaRPr lang="en-US" altLang="zh-CN" b="1" dirty="0">
              <a:latin typeface="Verdana" pitchFamily="34" charset="0"/>
            </a:endParaRPr>
          </a:p>
        </p:txBody>
      </p:sp>
    </p:spTree>
  </p:cSld>
  <p:clrMapOvr>
    <a:masterClrMapping/>
  </p:clrMapOvr>
  <p:transition advClick="0"/>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7758138" cy="654050"/>
          </a:xfrm>
        </p:spPr>
        <p:txBody>
          <a:bodyPr/>
          <a:lstStyle/>
          <a:p>
            <a:r>
              <a:rPr lang="zh-CN" altLang="en-US" dirty="0"/>
              <a:t>合同的几种谈判方式</a:t>
            </a:r>
          </a:p>
        </p:txBody>
      </p:sp>
      <p:sp>
        <p:nvSpPr>
          <p:cNvPr id="33795" name="内容占位符 2"/>
          <p:cNvSpPr>
            <a:spLocks noGrp="1"/>
          </p:cNvSpPr>
          <p:nvPr>
            <p:ph idx="1"/>
          </p:nvPr>
        </p:nvSpPr>
        <p:spPr>
          <a:xfrm>
            <a:off x="100042" y="1000124"/>
            <a:ext cx="8686800" cy="4643453"/>
          </a:xfrm>
        </p:spPr>
        <p:txBody>
          <a:bodyPr/>
          <a:lstStyle/>
          <a:p>
            <a:pPr marL="342900" lvl="1" indent="-342900" eaLnBrk="1" hangingPunct="1">
              <a:lnSpc>
                <a:spcPct val="115000"/>
              </a:lnSpc>
              <a:buFontTx/>
              <a:buChar char="•"/>
            </a:pPr>
            <a:r>
              <a:rPr lang="zh-CN" altLang="en-US" sz="2000" b="1" dirty="0">
                <a:solidFill>
                  <a:srgbClr val="FF0000"/>
                </a:solidFill>
                <a:latin typeface="Verdana" pitchFamily="34" charset="0"/>
              </a:rPr>
              <a:t>询价：</a:t>
            </a:r>
            <a:r>
              <a:rPr lang="zh-CN" altLang="en-US" sz="2000" b="1" dirty="0">
                <a:latin typeface="Verdana" pitchFamily="34" charset="0"/>
                <a:cs typeface="+mn-cs"/>
              </a:rPr>
              <a:t>采购的货物规格、标准统一、现货货源充足且价格变化幅度小的政府采购项目，可以采用询价方式采购</a:t>
            </a:r>
            <a:endParaRPr lang="en-US" altLang="zh-CN" sz="2000" b="1" dirty="0">
              <a:latin typeface="Verdana" pitchFamily="34" charset="0"/>
              <a:cs typeface="+mn-cs"/>
            </a:endParaRPr>
          </a:p>
          <a:p>
            <a:pPr marL="342900" lvl="1" indent="-342900" eaLnBrk="1" hangingPunct="1">
              <a:lnSpc>
                <a:spcPct val="115000"/>
              </a:lnSpc>
              <a:buFontTx/>
              <a:buChar char="•"/>
            </a:pPr>
            <a:endParaRPr lang="en-US" altLang="zh-CN" sz="2000" b="1" dirty="0">
              <a:latin typeface="Verdana" pitchFamily="34" charset="0"/>
            </a:endParaRPr>
          </a:p>
          <a:p>
            <a:pPr marL="342900" lvl="1" indent="-342900" eaLnBrk="1" hangingPunct="1">
              <a:lnSpc>
                <a:spcPct val="115000"/>
              </a:lnSpc>
              <a:buFontTx/>
              <a:buChar char="•"/>
            </a:pPr>
            <a:r>
              <a:rPr lang="zh-CN" altLang="en-US" sz="2000" b="1" dirty="0">
                <a:solidFill>
                  <a:srgbClr val="FF0000"/>
                </a:solidFill>
                <a:latin typeface="Verdana" pitchFamily="34" charset="0"/>
              </a:rPr>
              <a:t>公开招标：</a:t>
            </a:r>
            <a:r>
              <a:rPr lang="zh-CN" altLang="en-US" sz="2000" b="1" dirty="0">
                <a:latin typeface="Verdana" pitchFamily="34" charset="0"/>
                <a:cs typeface="+mn-cs"/>
              </a:rPr>
              <a:t>政府采购的主要采购方式，是指采购人按照法定程序，通过发布招标公告，邀请所有潜在的不特定的供应商参加投标，采购人通过某种事先确定的标准，从所有投标供应商中择优评选出中标供应商，并与之签订政府采购合同的一种采购方式。</a:t>
            </a:r>
            <a:endParaRPr lang="en-US" altLang="zh-CN" sz="2000" b="1" dirty="0">
              <a:latin typeface="Verdana" pitchFamily="34" charset="0"/>
              <a:cs typeface="+mn-cs"/>
            </a:endParaRPr>
          </a:p>
          <a:p>
            <a:pPr marL="342900" lvl="1" indent="-342900" eaLnBrk="1" hangingPunct="1">
              <a:lnSpc>
                <a:spcPct val="115000"/>
              </a:lnSpc>
              <a:buFontTx/>
              <a:buChar char="•"/>
            </a:pPr>
            <a:endParaRPr lang="en-US" altLang="zh-CN" sz="2000" b="1" dirty="0">
              <a:latin typeface="Verdana" pitchFamily="34" charset="0"/>
              <a:cs typeface="+mn-cs"/>
            </a:endParaRPr>
          </a:p>
          <a:p>
            <a:pPr marL="342900" lvl="1" indent="-342900" eaLnBrk="1" hangingPunct="1">
              <a:lnSpc>
                <a:spcPct val="115000"/>
              </a:lnSpc>
              <a:buFontTx/>
              <a:buChar char="•"/>
            </a:pPr>
            <a:r>
              <a:rPr lang="zh-CN" altLang="en-US" sz="2000" b="1" dirty="0">
                <a:solidFill>
                  <a:schemeClr val="tx2"/>
                </a:solidFill>
                <a:latin typeface="Verdana" pitchFamily="34" charset="0"/>
              </a:rPr>
              <a:t>竞争性谈判与公开招标的区别：竞争性谈判，在投标过程中可以进行</a:t>
            </a:r>
            <a:r>
              <a:rPr lang="en-US" altLang="zh-CN" sz="2000" b="1" dirty="0">
                <a:solidFill>
                  <a:schemeClr val="tx2"/>
                </a:solidFill>
                <a:latin typeface="Verdana" pitchFamily="34" charset="0"/>
              </a:rPr>
              <a:t>2</a:t>
            </a:r>
            <a:r>
              <a:rPr lang="zh-CN" altLang="en-US" sz="2000" b="1" dirty="0">
                <a:solidFill>
                  <a:schemeClr val="tx2"/>
                </a:solidFill>
                <a:latin typeface="Verdana" pitchFamily="34" charset="0"/>
              </a:rPr>
              <a:t>次报价，或者</a:t>
            </a:r>
            <a:r>
              <a:rPr lang="en-US" altLang="zh-CN" sz="2000" b="1" dirty="0">
                <a:solidFill>
                  <a:schemeClr val="tx2"/>
                </a:solidFill>
                <a:latin typeface="Verdana" pitchFamily="34" charset="0"/>
              </a:rPr>
              <a:t>3</a:t>
            </a:r>
            <a:r>
              <a:rPr lang="zh-CN" altLang="en-US" sz="2000" b="1" dirty="0">
                <a:solidFill>
                  <a:schemeClr val="tx2"/>
                </a:solidFill>
                <a:latin typeface="Verdana" pitchFamily="34" charset="0"/>
              </a:rPr>
              <a:t>次报价，看业主的安排。如只有一家单位参加可单一来源采购</a:t>
            </a:r>
            <a:r>
              <a:rPr lang="zh-CN" altLang="en-US" sz="2000" dirty="0"/>
              <a:t>。</a:t>
            </a:r>
            <a:r>
              <a:rPr lang="zh-CN" altLang="en-US" sz="2000" b="1" dirty="0">
                <a:solidFill>
                  <a:schemeClr val="tx2"/>
                </a:solidFill>
                <a:latin typeface="Verdana" pitchFamily="34" charset="0"/>
              </a:rPr>
              <a:t>公开招标必须</a:t>
            </a:r>
            <a:r>
              <a:rPr lang="en-US" altLang="zh-CN" sz="2000" b="1" dirty="0">
                <a:solidFill>
                  <a:schemeClr val="tx2"/>
                </a:solidFill>
                <a:latin typeface="Verdana" pitchFamily="34" charset="0"/>
              </a:rPr>
              <a:t>3</a:t>
            </a:r>
            <a:r>
              <a:rPr lang="zh-CN" altLang="en-US" sz="2000" b="1" dirty="0">
                <a:solidFill>
                  <a:schemeClr val="tx2"/>
                </a:solidFill>
                <a:latin typeface="Verdana" pitchFamily="34" charset="0"/>
              </a:rPr>
              <a:t>家以上，只有一轮报价。</a:t>
            </a:r>
            <a:endParaRPr lang="en-US" altLang="zh-CN" sz="2000" b="1" dirty="0">
              <a:solidFill>
                <a:schemeClr val="tx2"/>
              </a:solidFill>
              <a:latin typeface="Verdana" pitchFamily="34" charset="0"/>
            </a:endParaRPr>
          </a:p>
          <a:p>
            <a:pPr eaLnBrk="1" hangingPunct="1">
              <a:lnSpc>
                <a:spcPct val="115000"/>
              </a:lnSpc>
            </a:pPr>
            <a:endParaRPr lang="en-US" altLang="zh-CN" b="1" dirty="0">
              <a:solidFill>
                <a:srgbClr val="FF0000"/>
              </a:solidFill>
              <a:latin typeface="Verdana" pitchFamily="34" charset="0"/>
            </a:endParaRPr>
          </a:p>
          <a:p>
            <a:pPr eaLnBrk="1" hangingPunct="1">
              <a:lnSpc>
                <a:spcPct val="115000"/>
              </a:lnSpc>
              <a:buNone/>
            </a:pPr>
            <a:r>
              <a:rPr lang="zh-CN" altLang="en-US" b="1" i="1" dirty="0">
                <a:solidFill>
                  <a:srgbClr val="FF0000"/>
                </a:solidFill>
                <a:latin typeface="Verdana" pitchFamily="34" charset="0"/>
              </a:rPr>
              <a:t>   </a:t>
            </a:r>
            <a:endParaRPr lang="en-US" altLang="zh-CN" b="1" i="1" dirty="0">
              <a:solidFill>
                <a:srgbClr val="FF0000"/>
              </a:solidFill>
              <a:latin typeface="Verdana" pitchFamily="34" charset="0"/>
            </a:endParaRPr>
          </a:p>
          <a:p>
            <a:pPr eaLnBrk="1" hangingPunct="1">
              <a:lnSpc>
                <a:spcPct val="115000"/>
              </a:lnSpc>
            </a:pPr>
            <a:endParaRPr lang="en-US" altLang="zh-CN" b="1" dirty="0">
              <a:solidFill>
                <a:srgbClr val="FF0000"/>
              </a:solidFill>
              <a:latin typeface="Verdana" pitchFamily="34" charset="0"/>
            </a:endParaRPr>
          </a:p>
          <a:p>
            <a:pPr eaLnBrk="1" hangingPunct="1">
              <a:lnSpc>
                <a:spcPct val="115000"/>
              </a:lnSpc>
            </a:pPr>
            <a:endParaRPr lang="en-US" altLang="zh-CN" b="1" dirty="0">
              <a:solidFill>
                <a:srgbClr val="FF0000"/>
              </a:solidFill>
              <a:latin typeface="Verdana" pitchFamily="34" charset="0"/>
            </a:endParaRPr>
          </a:p>
          <a:p>
            <a:pPr eaLnBrk="1" hangingPunct="1">
              <a:lnSpc>
                <a:spcPct val="115000"/>
              </a:lnSpc>
            </a:pPr>
            <a:endParaRPr lang="en-US" altLang="zh-CN" b="1" dirty="0">
              <a:latin typeface="Verdana" pitchFamily="34" charset="0"/>
            </a:endParaRPr>
          </a:p>
        </p:txBody>
      </p:sp>
    </p:spTree>
  </p:cSld>
  <p:clrMapOvr>
    <a:masterClrMapping/>
  </p:clrMapOvr>
  <p:transition advClick="0"/>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7758138" cy="654050"/>
          </a:xfrm>
        </p:spPr>
        <p:txBody>
          <a:bodyPr/>
          <a:lstStyle/>
          <a:p>
            <a:r>
              <a:rPr lang="zh-CN" altLang="en-US" dirty="0"/>
              <a:t>公开招标过程</a:t>
            </a:r>
          </a:p>
        </p:txBody>
      </p:sp>
      <p:sp>
        <p:nvSpPr>
          <p:cNvPr id="33795" name="内容占位符 2"/>
          <p:cNvSpPr>
            <a:spLocks noGrp="1"/>
          </p:cNvSpPr>
          <p:nvPr>
            <p:ph idx="1"/>
          </p:nvPr>
        </p:nvSpPr>
        <p:spPr>
          <a:xfrm>
            <a:off x="100042" y="1000124"/>
            <a:ext cx="8686800" cy="4643453"/>
          </a:xfrm>
        </p:spPr>
        <p:txBody>
          <a:bodyPr/>
          <a:lstStyle/>
          <a:p>
            <a:pPr eaLnBrk="1" hangingPunct="1">
              <a:lnSpc>
                <a:spcPct val="115000"/>
              </a:lnSpc>
            </a:pPr>
            <a:endParaRPr lang="en-US" altLang="zh-CN" b="1" dirty="0">
              <a:solidFill>
                <a:srgbClr val="FF0000"/>
              </a:solidFill>
              <a:latin typeface="Verdana" pitchFamily="34" charset="0"/>
            </a:endParaRPr>
          </a:p>
          <a:p>
            <a:pPr eaLnBrk="1" hangingPunct="1">
              <a:lnSpc>
                <a:spcPct val="115000"/>
              </a:lnSpc>
              <a:buNone/>
            </a:pPr>
            <a:r>
              <a:rPr lang="zh-CN" altLang="en-US" b="1" i="1" dirty="0">
                <a:solidFill>
                  <a:srgbClr val="FF0000"/>
                </a:solidFill>
                <a:latin typeface="Verdana" pitchFamily="34" charset="0"/>
              </a:rPr>
              <a:t>   </a:t>
            </a:r>
            <a:endParaRPr lang="en-US" altLang="zh-CN" b="1" i="1" dirty="0">
              <a:solidFill>
                <a:srgbClr val="FF0000"/>
              </a:solidFill>
              <a:latin typeface="Verdana" pitchFamily="34" charset="0"/>
            </a:endParaRPr>
          </a:p>
          <a:p>
            <a:pPr eaLnBrk="1" hangingPunct="1">
              <a:lnSpc>
                <a:spcPct val="115000"/>
              </a:lnSpc>
            </a:pPr>
            <a:endParaRPr lang="en-US" altLang="zh-CN" b="1" dirty="0">
              <a:solidFill>
                <a:srgbClr val="FF0000"/>
              </a:solidFill>
              <a:latin typeface="Verdana" pitchFamily="34" charset="0"/>
            </a:endParaRPr>
          </a:p>
          <a:p>
            <a:pPr eaLnBrk="1" hangingPunct="1">
              <a:lnSpc>
                <a:spcPct val="115000"/>
              </a:lnSpc>
            </a:pPr>
            <a:endParaRPr lang="en-US" altLang="zh-CN" b="1" dirty="0">
              <a:solidFill>
                <a:srgbClr val="FF0000"/>
              </a:solidFill>
              <a:latin typeface="Verdana" pitchFamily="34" charset="0"/>
            </a:endParaRPr>
          </a:p>
          <a:p>
            <a:pPr eaLnBrk="1" hangingPunct="1">
              <a:lnSpc>
                <a:spcPct val="115000"/>
              </a:lnSpc>
            </a:pPr>
            <a:endParaRPr lang="en-US" altLang="zh-CN" b="1" dirty="0">
              <a:latin typeface="Verdana" pitchFamily="34" charset="0"/>
            </a:endParaRPr>
          </a:p>
        </p:txBody>
      </p:sp>
      <p:pic>
        <p:nvPicPr>
          <p:cNvPr id="159746" name="Picture 2"/>
          <p:cNvPicPr>
            <a:picLocks noChangeAspect="1" noChangeArrowheads="1"/>
          </p:cNvPicPr>
          <p:nvPr/>
        </p:nvPicPr>
        <p:blipFill>
          <a:blip r:embed="rId3"/>
          <a:srcRect/>
          <a:stretch>
            <a:fillRect/>
          </a:stretch>
        </p:blipFill>
        <p:spPr bwMode="auto">
          <a:xfrm>
            <a:off x="1357290" y="928670"/>
            <a:ext cx="5857916" cy="4618973"/>
          </a:xfrm>
          <a:prstGeom prst="rect">
            <a:avLst/>
          </a:prstGeom>
          <a:noFill/>
          <a:ln w="9525">
            <a:noFill/>
            <a:miter lim="800000"/>
            <a:headEnd/>
            <a:tailEnd/>
          </a:ln>
          <a:effectLst/>
        </p:spPr>
      </p:pic>
    </p:spTree>
  </p:cSld>
  <p:clrMapOvr>
    <a:masterClrMapping/>
  </p:clrMapOvr>
  <p:transition advClick="0"/>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7758138" cy="654050"/>
          </a:xfrm>
        </p:spPr>
        <p:txBody>
          <a:bodyPr/>
          <a:lstStyle/>
          <a:p>
            <a:r>
              <a:rPr lang="zh-CN" altLang="en-US" dirty="0"/>
              <a:t>投标文件的准备与制作</a:t>
            </a:r>
          </a:p>
        </p:txBody>
      </p:sp>
      <p:sp>
        <p:nvSpPr>
          <p:cNvPr id="33795" name="内容占位符 2"/>
          <p:cNvSpPr>
            <a:spLocks noGrp="1"/>
          </p:cNvSpPr>
          <p:nvPr>
            <p:ph idx="1"/>
          </p:nvPr>
        </p:nvSpPr>
        <p:spPr>
          <a:xfrm>
            <a:off x="100042" y="1000124"/>
            <a:ext cx="8686800" cy="4643453"/>
          </a:xfrm>
        </p:spPr>
        <p:txBody>
          <a:bodyPr/>
          <a:lstStyle/>
          <a:p>
            <a:r>
              <a:rPr lang="zh-CN" altLang="en-US" sz="2000" b="1" dirty="0">
                <a:solidFill>
                  <a:srgbClr val="FF0000"/>
                </a:solidFill>
              </a:rPr>
              <a:t>商务文件的制作</a:t>
            </a:r>
          </a:p>
          <a:p>
            <a:pPr>
              <a:buNone/>
            </a:pPr>
            <a:r>
              <a:rPr lang="zh-CN" altLang="en-US" sz="2000" dirty="0"/>
              <a:t>     </a:t>
            </a:r>
            <a:r>
              <a:rPr lang="zh-CN" altLang="en-US" sz="2000" dirty="0">
                <a:solidFill>
                  <a:srgbClr val="FF0000"/>
                </a:solidFill>
              </a:rPr>
              <a:t>商务纲要目录：</a:t>
            </a:r>
            <a:r>
              <a:rPr lang="zh-CN" altLang="en-US" sz="2000" dirty="0"/>
              <a:t>商务文件纲要目录主要起指导作用，项目负责人可通过制定此目录对整个商务文件形成整体认识，并按照此目录开始有条不紊的着手准备相应材料，并会在商务文件的不断完善过程中使目录趋于完善并细化，最终形成完整的商务文件投标书。</a:t>
            </a:r>
          </a:p>
          <a:p>
            <a:pPr>
              <a:buNone/>
            </a:pPr>
            <a:r>
              <a:rPr lang="zh-CN" altLang="en-US" sz="2000" dirty="0">
                <a:solidFill>
                  <a:srgbClr val="FF0000"/>
                </a:solidFill>
              </a:rPr>
              <a:t>    投标文件的基本填写：</a:t>
            </a:r>
            <a:r>
              <a:rPr lang="zh-CN" altLang="en-US" sz="2000" dirty="0"/>
              <a:t>投标函、开标一览表、分项报价表、偏离表、资格声明、法人代表授权书、厂商授权书、投标单位情况表等。</a:t>
            </a:r>
            <a:r>
              <a:rPr lang="zh-CN" altLang="en-US" sz="2000" dirty="0">
                <a:solidFill>
                  <a:srgbClr val="FF0000"/>
                </a:solidFill>
              </a:rPr>
              <a:t>此部分文件要严格的按照招标书提供的格式要求进行填写。</a:t>
            </a:r>
          </a:p>
          <a:p>
            <a:pPr>
              <a:buNone/>
            </a:pPr>
            <a:r>
              <a:rPr lang="zh-CN" altLang="en-US" sz="2000" dirty="0">
                <a:solidFill>
                  <a:srgbClr val="FF0000"/>
                </a:solidFill>
              </a:rPr>
              <a:t>    投标资质文件的准备：</a:t>
            </a:r>
            <a:r>
              <a:rPr lang="zh-CN" altLang="en-US" sz="2000" dirty="0"/>
              <a:t>由于此类资质文件通常为不计页码的散页材料，往往对其进行分类后统一作为附件附加在商务文件的后面，便于招标单位的审阅。也可以直接用插入图片格式放在投标文件后面。</a:t>
            </a:r>
          </a:p>
          <a:p>
            <a:r>
              <a:rPr lang="zh-CN" altLang="en-US" sz="2000" b="1" dirty="0">
                <a:solidFill>
                  <a:srgbClr val="FF0000"/>
                </a:solidFill>
              </a:rPr>
              <a:t>技术文件的制作（技术方案）</a:t>
            </a:r>
          </a:p>
          <a:p>
            <a:pPr>
              <a:buNone/>
            </a:pPr>
            <a:r>
              <a:rPr lang="zh-CN" altLang="en-US" sz="2000" dirty="0"/>
              <a:t>    一般在招标目录中有关技术的表述都在技术要求内，内容表述很具体、很明确，我们一般情况直接把这部分内容</a:t>
            </a:r>
            <a:r>
              <a:rPr lang="zh-CN" altLang="en-US" sz="2000" dirty="0">
                <a:solidFill>
                  <a:srgbClr val="FF0000"/>
                </a:solidFill>
              </a:rPr>
              <a:t>完全响应</a:t>
            </a:r>
            <a:r>
              <a:rPr lang="zh-CN" altLang="en-US" sz="2000" dirty="0"/>
              <a:t>即可，为了体现我们产品的优势，可在此基础上</a:t>
            </a:r>
            <a:r>
              <a:rPr lang="zh-CN" altLang="en-US" sz="2000" dirty="0">
                <a:solidFill>
                  <a:srgbClr val="FF0000"/>
                </a:solidFill>
              </a:rPr>
              <a:t>增加我们的优势表述。如：优势、创新点</a:t>
            </a:r>
            <a:r>
              <a:rPr lang="zh-CN" altLang="en-US" sz="2000" dirty="0"/>
              <a:t>等。</a:t>
            </a:r>
            <a:endParaRPr lang="en-US" altLang="zh-CN" sz="2000" b="1" dirty="0">
              <a:solidFill>
                <a:srgbClr val="FF0000"/>
              </a:solidFill>
              <a:latin typeface="Verdana" pitchFamily="34" charset="0"/>
            </a:endParaRPr>
          </a:p>
          <a:p>
            <a:pPr eaLnBrk="1" hangingPunct="1">
              <a:lnSpc>
                <a:spcPct val="115000"/>
              </a:lnSpc>
              <a:buNone/>
            </a:pPr>
            <a:r>
              <a:rPr lang="zh-CN" altLang="en-US" sz="2000" b="1" i="1" dirty="0">
                <a:solidFill>
                  <a:srgbClr val="FF0000"/>
                </a:solidFill>
                <a:latin typeface="Verdana" pitchFamily="34" charset="0"/>
              </a:rPr>
              <a:t>   </a:t>
            </a:r>
            <a:endParaRPr lang="en-US" altLang="zh-CN" sz="2000" b="1" i="1" dirty="0">
              <a:solidFill>
                <a:srgbClr val="FF0000"/>
              </a:solidFill>
              <a:latin typeface="Verdana" pitchFamily="34" charset="0"/>
            </a:endParaRPr>
          </a:p>
          <a:p>
            <a:pPr eaLnBrk="1" hangingPunct="1">
              <a:lnSpc>
                <a:spcPct val="115000"/>
              </a:lnSpc>
            </a:pPr>
            <a:endParaRPr lang="en-US" altLang="zh-CN" sz="2000" b="1" dirty="0">
              <a:solidFill>
                <a:srgbClr val="FF0000"/>
              </a:solidFill>
              <a:latin typeface="Verdana" pitchFamily="34" charset="0"/>
            </a:endParaRPr>
          </a:p>
          <a:p>
            <a:pPr eaLnBrk="1" hangingPunct="1">
              <a:lnSpc>
                <a:spcPct val="115000"/>
              </a:lnSpc>
            </a:pPr>
            <a:endParaRPr lang="en-US" altLang="zh-CN" sz="2000" b="1" dirty="0">
              <a:solidFill>
                <a:srgbClr val="FF0000"/>
              </a:solidFill>
              <a:latin typeface="Verdana" pitchFamily="34" charset="0"/>
            </a:endParaRPr>
          </a:p>
          <a:p>
            <a:pPr eaLnBrk="1" hangingPunct="1">
              <a:lnSpc>
                <a:spcPct val="115000"/>
              </a:lnSpc>
            </a:pPr>
            <a:endParaRPr lang="en-US" altLang="zh-CN" sz="2000" b="1" dirty="0">
              <a:latin typeface="Verdana" pitchFamily="34" charset="0"/>
            </a:endParaRPr>
          </a:p>
        </p:txBody>
      </p:sp>
    </p:spTree>
  </p:cSld>
  <p:clrMapOvr>
    <a:masterClrMapping/>
  </p:clrMapOvr>
  <p:transition advClick="0"/>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7758138" cy="654050"/>
          </a:xfrm>
        </p:spPr>
        <p:txBody>
          <a:bodyPr/>
          <a:lstStyle/>
          <a:p>
            <a:r>
              <a:rPr lang="zh-CN" altLang="en-US" dirty="0"/>
              <a:t>投标文件的制作</a:t>
            </a:r>
          </a:p>
        </p:txBody>
      </p:sp>
      <p:sp>
        <p:nvSpPr>
          <p:cNvPr id="33795" name="内容占位符 2"/>
          <p:cNvSpPr>
            <a:spLocks noGrp="1"/>
          </p:cNvSpPr>
          <p:nvPr>
            <p:ph idx="1"/>
          </p:nvPr>
        </p:nvSpPr>
        <p:spPr>
          <a:xfrm>
            <a:off x="100042" y="1000124"/>
            <a:ext cx="8686800" cy="4643453"/>
          </a:xfrm>
        </p:spPr>
        <p:txBody>
          <a:bodyPr/>
          <a:lstStyle/>
          <a:p>
            <a:r>
              <a:rPr lang="zh-CN" altLang="en-US" sz="2000" dirty="0">
                <a:solidFill>
                  <a:srgbClr val="FF0000"/>
                </a:solidFill>
              </a:rPr>
              <a:t>前期制作：注意招标单位是否有特别的要求</a:t>
            </a:r>
            <a:r>
              <a:rPr lang="zh-CN" altLang="en-US" sz="2000" dirty="0"/>
              <a:t>，不同的招标单位，它的格式以及排版要求都是不同的，如标书的组成、顺序等，所以我们在做标书前应该第一件事是认真研读招标单位的招标文件，这也是招标中评委所依赖的评分、评标的依据，这样既可以了解标书的格式，也可以在评标中知道哪里可以和评委申述或者疑问的依据。标书一般都由商务部分、报价部分、技术部分组成。</a:t>
            </a:r>
          </a:p>
          <a:p>
            <a:r>
              <a:rPr lang="zh-CN" altLang="en-US" sz="2000" dirty="0">
                <a:solidFill>
                  <a:srgbClr val="FF0000"/>
                </a:solidFill>
              </a:rPr>
              <a:t>正本制作：</a:t>
            </a:r>
            <a:r>
              <a:rPr lang="zh-CN" altLang="en-US" sz="2000" dirty="0"/>
              <a:t>在标书中，有需要被</a:t>
            </a:r>
            <a:r>
              <a:rPr lang="zh-CN" altLang="en-US" sz="2000" dirty="0">
                <a:solidFill>
                  <a:srgbClr val="FF0000"/>
                </a:solidFill>
              </a:rPr>
              <a:t>授权人签字的地方和法人签字</a:t>
            </a:r>
            <a:r>
              <a:rPr lang="zh-CN" altLang="en-US" sz="2000" dirty="0"/>
              <a:t>的地方要注意，</a:t>
            </a:r>
            <a:r>
              <a:rPr lang="zh-CN" altLang="en-US" sz="2000" dirty="0">
                <a:solidFill>
                  <a:srgbClr val="FF0000"/>
                </a:solidFill>
              </a:rPr>
              <a:t>不可以签错地方</a:t>
            </a:r>
            <a:r>
              <a:rPr lang="zh-CN" altLang="en-US" sz="2000" dirty="0"/>
              <a:t>，同时要确保不是同一个人签两个，</a:t>
            </a:r>
            <a:r>
              <a:rPr lang="zh-CN" altLang="en-US" sz="2000" dirty="0">
                <a:solidFill>
                  <a:srgbClr val="FF0000"/>
                </a:solidFill>
              </a:rPr>
              <a:t>找人代签时也要注意同一个名字不要找不同的人代签，确保一致性</a:t>
            </a:r>
            <a:r>
              <a:rPr lang="zh-CN" altLang="en-US" sz="2000" dirty="0"/>
              <a:t>。</a:t>
            </a:r>
          </a:p>
          <a:p>
            <a:r>
              <a:rPr lang="zh-CN" altLang="en-US" sz="2000" dirty="0">
                <a:solidFill>
                  <a:srgbClr val="FF0000"/>
                </a:solidFill>
              </a:rPr>
              <a:t>装订：</a:t>
            </a:r>
            <a:r>
              <a:rPr lang="zh-CN" altLang="en-US" sz="2000" dirty="0"/>
              <a:t>审查无误后的正本，可以复印成副本，一般都是一份正本；二份副本</a:t>
            </a:r>
            <a:r>
              <a:rPr lang="en-US" sz="2000" dirty="0"/>
              <a:t>(</a:t>
            </a:r>
            <a:r>
              <a:rPr lang="zh-CN" altLang="en-US" sz="2000" dirty="0"/>
              <a:t>根据招标文件要求定</a:t>
            </a:r>
            <a:r>
              <a:rPr lang="en-US" sz="2000" dirty="0"/>
              <a:t>)</a:t>
            </a:r>
            <a:r>
              <a:rPr lang="zh-CN" altLang="en-US" sz="2000" dirty="0"/>
              <a:t>。副本封皮下面的第一页也必须是印有副本的招标文件的首页。</a:t>
            </a:r>
            <a:r>
              <a:rPr lang="zh-CN" altLang="en-US" sz="2000" dirty="0">
                <a:solidFill>
                  <a:srgbClr val="FF0000"/>
                </a:solidFill>
              </a:rPr>
              <a:t>同时在每一份标书正面封皮上盖上章。</a:t>
            </a:r>
          </a:p>
          <a:p>
            <a:r>
              <a:rPr lang="zh-CN" altLang="en-US" sz="2000" dirty="0">
                <a:solidFill>
                  <a:srgbClr val="FF0000"/>
                </a:solidFill>
              </a:rPr>
              <a:t>装袋：</a:t>
            </a:r>
            <a:r>
              <a:rPr lang="zh-CN" altLang="en-US" sz="2000" dirty="0"/>
              <a:t>正本一份单独一袋分装，副本分装另一袋，然后密封，粘上密封条（</a:t>
            </a:r>
            <a:r>
              <a:rPr lang="zh-CN" altLang="en-US" sz="2000" dirty="0">
                <a:solidFill>
                  <a:srgbClr val="FF0000"/>
                </a:solidFill>
              </a:rPr>
              <a:t>密封条上的时间同样要注意</a:t>
            </a:r>
            <a:r>
              <a:rPr lang="zh-CN" altLang="en-US" sz="2000" dirty="0"/>
              <a:t>），密封完毕后，在密封条上盖章（</a:t>
            </a:r>
            <a:r>
              <a:rPr lang="zh-CN" altLang="en-US" sz="2000" dirty="0">
                <a:solidFill>
                  <a:srgbClr val="FF0000"/>
                </a:solidFill>
              </a:rPr>
              <a:t>注意尽量一半在密封条上一半在密封袋上</a:t>
            </a:r>
            <a:r>
              <a:rPr lang="zh-CN" altLang="en-US" sz="2000" dirty="0"/>
              <a:t>）。</a:t>
            </a:r>
          </a:p>
          <a:p>
            <a:pPr>
              <a:buNone/>
            </a:pPr>
            <a:r>
              <a:rPr lang="zh-CN" altLang="en-US" sz="2000" b="1" i="1" dirty="0">
                <a:solidFill>
                  <a:srgbClr val="FF0000"/>
                </a:solidFill>
                <a:latin typeface="Verdana" pitchFamily="34" charset="0"/>
              </a:rPr>
              <a:t>   </a:t>
            </a:r>
            <a:endParaRPr lang="en-US" altLang="zh-CN" sz="2000" b="1" i="1" dirty="0">
              <a:solidFill>
                <a:srgbClr val="FF0000"/>
              </a:solidFill>
              <a:latin typeface="Verdana" pitchFamily="34" charset="0"/>
            </a:endParaRPr>
          </a:p>
          <a:p>
            <a:pPr eaLnBrk="1" hangingPunct="1">
              <a:lnSpc>
                <a:spcPct val="115000"/>
              </a:lnSpc>
            </a:pPr>
            <a:endParaRPr lang="en-US" altLang="zh-CN" sz="2000" b="1" dirty="0">
              <a:solidFill>
                <a:srgbClr val="FF0000"/>
              </a:solidFill>
              <a:latin typeface="Verdana" pitchFamily="34" charset="0"/>
            </a:endParaRPr>
          </a:p>
          <a:p>
            <a:pPr eaLnBrk="1" hangingPunct="1">
              <a:lnSpc>
                <a:spcPct val="115000"/>
              </a:lnSpc>
            </a:pPr>
            <a:endParaRPr lang="en-US" altLang="zh-CN" sz="2000" b="1" dirty="0">
              <a:solidFill>
                <a:srgbClr val="FF0000"/>
              </a:solidFill>
              <a:latin typeface="Verdana" pitchFamily="34" charset="0"/>
            </a:endParaRPr>
          </a:p>
          <a:p>
            <a:pPr eaLnBrk="1" hangingPunct="1">
              <a:lnSpc>
                <a:spcPct val="115000"/>
              </a:lnSpc>
            </a:pPr>
            <a:endParaRPr lang="en-US" altLang="zh-CN" sz="2000" b="1" dirty="0">
              <a:latin typeface="Verdana" pitchFamily="34" charset="0"/>
            </a:endParaRPr>
          </a:p>
        </p:txBody>
      </p:sp>
    </p:spTree>
  </p:cSld>
  <p:clrMapOvr>
    <a:masterClrMapping/>
  </p:clrMapOvr>
  <p:transition advClick="0"/>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7758138" cy="654050"/>
          </a:xfrm>
        </p:spPr>
        <p:txBody>
          <a:bodyPr/>
          <a:lstStyle/>
          <a:p>
            <a:r>
              <a:rPr lang="zh-CN" altLang="en-US" dirty="0"/>
              <a:t>投标文件的常见错误</a:t>
            </a:r>
          </a:p>
        </p:txBody>
      </p:sp>
      <p:sp>
        <p:nvSpPr>
          <p:cNvPr id="33795" name="内容占位符 2"/>
          <p:cNvSpPr>
            <a:spLocks noGrp="1"/>
          </p:cNvSpPr>
          <p:nvPr>
            <p:ph idx="1"/>
          </p:nvPr>
        </p:nvSpPr>
        <p:spPr>
          <a:xfrm>
            <a:off x="100042" y="1000124"/>
            <a:ext cx="8686800" cy="4643453"/>
          </a:xfrm>
        </p:spPr>
        <p:txBody>
          <a:bodyPr/>
          <a:lstStyle/>
          <a:p>
            <a:r>
              <a:rPr lang="zh-CN" altLang="en-US" sz="2000" dirty="0">
                <a:solidFill>
                  <a:srgbClr val="FF0000"/>
                </a:solidFill>
              </a:rPr>
              <a:t>永远不要犯低级错误：签字、盖章、错别字、报价、各类资质等等</a:t>
            </a:r>
            <a:endParaRPr lang="en-US" altLang="zh-CN" sz="2000" dirty="0">
              <a:solidFill>
                <a:srgbClr val="FF0000"/>
              </a:solidFill>
            </a:endParaRPr>
          </a:p>
          <a:p>
            <a:r>
              <a:rPr lang="zh-CN" altLang="en-US" sz="2000" dirty="0">
                <a:solidFill>
                  <a:srgbClr val="FF0000"/>
                </a:solidFill>
              </a:rPr>
              <a:t>严格按照招标文件要求逐一检查，多人交叉检查</a:t>
            </a:r>
            <a:endParaRPr lang="en-US" altLang="zh-CN" sz="2000" dirty="0">
              <a:solidFill>
                <a:srgbClr val="FF0000"/>
              </a:solidFill>
            </a:endParaRPr>
          </a:p>
          <a:p>
            <a:r>
              <a:rPr lang="zh-CN" altLang="en-US" sz="2000" dirty="0">
                <a:solidFill>
                  <a:srgbClr val="FF0000"/>
                </a:solidFill>
              </a:rPr>
              <a:t>用户需求完全满足，不能有任何遗漏</a:t>
            </a:r>
            <a:endParaRPr lang="en-US" altLang="zh-CN" sz="2000" dirty="0">
              <a:solidFill>
                <a:srgbClr val="FF0000"/>
              </a:solidFill>
            </a:endParaRPr>
          </a:p>
          <a:p>
            <a:r>
              <a:rPr lang="zh-CN" altLang="en-US" sz="2000" dirty="0">
                <a:solidFill>
                  <a:srgbClr val="FF0000"/>
                </a:solidFill>
              </a:rPr>
              <a:t>技术文件，搜查与本项目无关的单位和内容</a:t>
            </a:r>
            <a:endParaRPr lang="en-US" altLang="zh-CN" sz="2000" dirty="0">
              <a:solidFill>
                <a:srgbClr val="FF0000"/>
              </a:solidFill>
            </a:endParaRPr>
          </a:p>
          <a:p>
            <a:pPr eaLnBrk="1" hangingPunct="1">
              <a:lnSpc>
                <a:spcPct val="115000"/>
              </a:lnSpc>
            </a:pPr>
            <a:endParaRPr lang="en-US" altLang="zh-CN" sz="2000" b="1" dirty="0">
              <a:solidFill>
                <a:srgbClr val="FF0000"/>
              </a:solidFill>
              <a:latin typeface="Verdana" pitchFamily="34" charset="0"/>
            </a:endParaRPr>
          </a:p>
          <a:p>
            <a:pPr eaLnBrk="1" hangingPunct="1">
              <a:lnSpc>
                <a:spcPct val="115000"/>
              </a:lnSpc>
            </a:pPr>
            <a:endParaRPr lang="en-US" altLang="zh-CN" sz="2000" b="1" dirty="0">
              <a:latin typeface="Verdana" pitchFamily="34" charset="0"/>
            </a:endParaRPr>
          </a:p>
        </p:txBody>
      </p:sp>
    </p:spTree>
  </p:cSld>
  <p:clrMapOvr>
    <a:masterClrMapping/>
  </p:clrMapOvr>
  <p:transition advClick="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6778625" cy="654050"/>
          </a:xfrm>
        </p:spPr>
        <p:txBody>
          <a:bodyPr/>
          <a:lstStyle/>
          <a:p>
            <a:r>
              <a:rPr lang="zh-CN" altLang="en-US" dirty="0">
                <a:latin typeface="Verdana" pitchFamily="34" charset="0"/>
                <a:sym typeface="Wingdings" pitchFamily="2" charset="2"/>
              </a:rPr>
              <a:t>可行性研究的过程</a:t>
            </a:r>
            <a:endParaRPr lang="zh-CN" altLang="en-US" dirty="0"/>
          </a:p>
        </p:txBody>
      </p:sp>
      <p:sp>
        <p:nvSpPr>
          <p:cNvPr id="33795" name="内容占位符 2"/>
          <p:cNvSpPr>
            <a:spLocks noGrp="1"/>
          </p:cNvSpPr>
          <p:nvPr>
            <p:ph idx="1"/>
          </p:nvPr>
        </p:nvSpPr>
        <p:spPr>
          <a:xfrm>
            <a:off x="100042" y="1000124"/>
            <a:ext cx="8686800" cy="4643453"/>
          </a:xfrm>
        </p:spPr>
        <p:txBody>
          <a:bodyPr/>
          <a:lstStyle/>
          <a:p>
            <a:pPr eaLnBrk="1" hangingPunct="1">
              <a:lnSpc>
                <a:spcPct val="115000"/>
              </a:lnSpc>
            </a:pPr>
            <a:r>
              <a:rPr lang="en-US" altLang="zh-CN" b="1" dirty="0">
                <a:latin typeface="Verdana" pitchFamily="34" charset="0"/>
              </a:rPr>
              <a:t>1</a:t>
            </a:r>
            <a:r>
              <a:rPr lang="zh-CN" altLang="en-US" b="1" dirty="0">
                <a:latin typeface="Verdana" pitchFamily="34" charset="0"/>
              </a:rPr>
              <a:t>、复查系统的规模和目标：</a:t>
            </a:r>
            <a:r>
              <a:rPr lang="zh-CN" altLang="en-US" b="1" dirty="0">
                <a:solidFill>
                  <a:srgbClr val="FF0000"/>
                </a:solidFill>
                <a:latin typeface="Verdana" pitchFamily="34" charset="0"/>
              </a:rPr>
              <a:t>关键人物、主要矛盾、分析和阅读、复查规模和目标、改正含糊不确切的叙述、准确清晰的定义用户的系统建设目标和建设内容</a:t>
            </a:r>
            <a:endParaRPr lang="en-US" altLang="zh-CN" b="1" dirty="0">
              <a:solidFill>
                <a:srgbClr val="FF0000"/>
              </a:solidFill>
              <a:latin typeface="Verdana" pitchFamily="34" charset="0"/>
            </a:endParaRPr>
          </a:p>
          <a:p>
            <a:pPr eaLnBrk="1" hangingPunct="1">
              <a:lnSpc>
                <a:spcPct val="115000"/>
              </a:lnSpc>
            </a:pPr>
            <a:r>
              <a:rPr lang="en-US" altLang="zh-CN" b="1" dirty="0">
                <a:latin typeface="Verdana" pitchFamily="34" charset="0"/>
              </a:rPr>
              <a:t>2</a:t>
            </a:r>
            <a:r>
              <a:rPr lang="zh-CN" altLang="en-US" b="1" dirty="0">
                <a:latin typeface="Verdana" pitchFamily="34" charset="0"/>
              </a:rPr>
              <a:t>、研究目前正在使用的系统：</a:t>
            </a:r>
            <a:r>
              <a:rPr lang="zh-CN" altLang="en-US" b="1" dirty="0">
                <a:solidFill>
                  <a:srgbClr val="FF0000"/>
                </a:solidFill>
                <a:latin typeface="Verdana" pitchFamily="34" charset="0"/>
              </a:rPr>
              <a:t>分析老系统（非重点，不要花费太多时间了解细节），研究老系统存在的问题和不具备的功能（重点），老系统预算参考</a:t>
            </a:r>
            <a:endParaRPr lang="en-US" altLang="zh-CN" b="1" dirty="0">
              <a:solidFill>
                <a:srgbClr val="FF0000"/>
              </a:solidFill>
              <a:latin typeface="Verdana" pitchFamily="34" charset="0"/>
            </a:endParaRPr>
          </a:p>
          <a:p>
            <a:pPr eaLnBrk="1" hangingPunct="1">
              <a:lnSpc>
                <a:spcPct val="115000"/>
              </a:lnSpc>
            </a:pPr>
            <a:endParaRPr lang="en-US" altLang="zh-CN" b="1" dirty="0">
              <a:latin typeface="Verdana" pitchFamily="34" charset="0"/>
            </a:endParaRPr>
          </a:p>
        </p:txBody>
      </p:sp>
    </p:spTree>
  </p:cSld>
  <p:clrMapOvr>
    <a:masterClrMapping/>
  </p:clrMapOvr>
  <p:transition advClick="0"/>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7758138" cy="654050"/>
          </a:xfrm>
        </p:spPr>
        <p:txBody>
          <a:bodyPr/>
          <a:lstStyle/>
          <a:p>
            <a:r>
              <a:rPr lang="zh-CN" altLang="en-US" dirty="0"/>
              <a:t>投标技巧</a:t>
            </a:r>
          </a:p>
        </p:txBody>
      </p:sp>
      <p:sp>
        <p:nvSpPr>
          <p:cNvPr id="33795" name="内容占位符 2"/>
          <p:cNvSpPr>
            <a:spLocks noGrp="1"/>
          </p:cNvSpPr>
          <p:nvPr>
            <p:ph idx="1"/>
          </p:nvPr>
        </p:nvSpPr>
        <p:spPr>
          <a:xfrm>
            <a:off x="100042" y="1000124"/>
            <a:ext cx="8686800" cy="4643453"/>
          </a:xfrm>
        </p:spPr>
        <p:txBody>
          <a:bodyPr/>
          <a:lstStyle/>
          <a:p>
            <a:pPr lvl="0"/>
            <a:r>
              <a:rPr lang="zh-CN" altLang="en-US" sz="2000" b="1" dirty="0">
                <a:solidFill>
                  <a:srgbClr val="FF0000"/>
                </a:solidFill>
              </a:rPr>
              <a:t>中标三要素：</a:t>
            </a:r>
            <a:r>
              <a:rPr lang="zh-CN" altLang="en-US" sz="2000" dirty="0"/>
              <a:t>关系（最终用户、招标单位）、能力、价格，价格不是决定性因素</a:t>
            </a:r>
            <a:endParaRPr lang="en-US" altLang="zh-CN" sz="2000" dirty="0"/>
          </a:p>
          <a:p>
            <a:pPr lvl="0"/>
            <a:r>
              <a:rPr lang="zh-CN" altLang="en-US" sz="2000" b="1" dirty="0">
                <a:solidFill>
                  <a:srgbClr val="FF0000"/>
                </a:solidFill>
              </a:rPr>
              <a:t>招标涉及的环节：</a:t>
            </a:r>
            <a:r>
              <a:rPr lang="zh-CN" altLang="en-US" sz="2000" dirty="0"/>
              <a:t>最终用户、招标公司、评标小组，最终用户的倾向性能够直接对招标公司和评标小组带来影响</a:t>
            </a:r>
            <a:endParaRPr lang="en-US" altLang="zh-CN" sz="2000" dirty="0"/>
          </a:p>
          <a:p>
            <a:pPr lvl="0"/>
            <a:r>
              <a:rPr lang="zh-CN" altLang="en-US" sz="2000" b="1" dirty="0">
                <a:solidFill>
                  <a:srgbClr val="FF0000"/>
                </a:solidFill>
              </a:rPr>
              <a:t>提前获得招标信息：</a:t>
            </a:r>
            <a:r>
              <a:rPr lang="zh-CN" altLang="en-US" sz="2000" dirty="0"/>
              <a:t>招标信息的捕捉应该是在招标文件发出前的工作，如果等用户的标书已经发出，在一定程度上已经错失了最佳时机</a:t>
            </a:r>
            <a:endParaRPr lang="en-US" altLang="zh-CN" sz="2000" dirty="0"/>
          </a:p>
          <a:p>
            <a:pPr lvl="0"/>
            <a:r>
              <a:rPr lang="zh-CN" altLang="en-US" sz="2000" b="1" dirty="0">
                <a:solidFill>
                  <a:srgbClr val="FF0000"/>
                </a:solidFill>
              </a:rPr>
              <a:t>了解竞争对手：</a:t>
            </a:r>
            <a:r>
              <a:rPr lang="zh-CN" altLang="en-US" sz="2000" dirty="0"/>
              <a:t>分析竞争对手的投标价格和策略，即为了分析此次投标的情况，又要总结对手价格规律</a:t>
            </a:r>
            <a:endParaRPr lang="en-US" altLang="zh-CN" sz="2000" dirty="0"/>
          </a:p>
          <a:p>
            <a:pPr lvl="0"/>
            <a:r>
              <a:rPr lang="zh-CN" altLang="en-US" sz="2000" b="1" dirty="0">
                <a:solidFill>
                  <a:srgbClr val="FF0000"/>
                </a:solidFill>
              </a:rPr>
              <a:t>用户满意的标书：</a:t>
            </a:r>
            <a:r>
              <a:rPr lang="zh-CN" altLang="en-US" sz="2000" dirty="0"/>
              <a:t>点到点应答，公司的特色，个性化的服务，用户的感觉很重要。</a:t>
            </a:r>
            <a:endParaRPr lang="en-US" altLang="zh-CN" sz="2000" dirty="0"/>
          </a:p>
          <a:p>
            <a:pPr eaLnBrk="1" hangingPunct="1">
              <a:lnSpc>
                <a:spcPct val="115000"/>
              </a:lnSpc>
            </a:pPr>
            <a:endParaRPr lang="en-US" altLang="zh-CN" sz="2000" b="1" dirty="0">
              <a:solidFill>
                <a:srgbClr val="FF0000"/>
              </a:solidFill>
              <a:latin typeface="Verdana" pitchFamily="34" charset="0"/>
            </a:endParaRPr>
          </a:p>
          <a:p>
            <a:pPr eaLnBrk="1" hangingPunct="1">
              <a:lnSpc>
                <a:spcPct val="115000"/>
              </a:lnSpc>
            </a:pPr>
            <a:endParaRPr lang="en-US" altLang="zh-CN" sz="2000" b="1" dirty="0">
              <a:solidFill>
                <a:srgbClr val="FF0000"/>
              </a:solidFill>
              <a:latin typeface="Verdana" pitchFamily="34" charset="0"/>
            </a:endParaRPr>
          </a:p>
          <a:p>
            <a:pPr eaLnBrk="1" hangingPunct="1">
              <a:lnSpc>
                <a:spcPct val="115000"/>
              </a:lnSpc>
            </a:pPr>
            <a:endParaRPr lang="en-US" altLang="zh-CN" sz="2000" b="1" dirty="0">
              <a:latin typeface="Verdana" pitchFamily="34" charset="0"/>
            </a:endParaRPr>
          </a:p>
        </p:txBody>
      </p:sp>
    </p:spTree>
  </p:cSld>
  <p:clrMapOvr>
    <a:masterClrMapping/>
  </p:clrMapOvr>
  <p:transition advClick="0"/>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7758138" cy="654050"/>
          </a:xfrm>
        </p:spPr>
        <p:txBody>
          <a:bodyPr/>
          <a:lstStyle/>
          <a:p>
            <a:r>
              <a:rPr lang="zh-CN" altLang="en-US" dirty="0"/>
              <a:t>本章小结</a:t>
            </a:r>
          </a:p>
        </p:txBody>
      </p:sp>
      <p:sp>
        <p:nvSpPr>
          <p:cNvPr id="33795" name="内容占位符 2"/>
          <p:cNvSpPr>
            <a:spLocks noGrp="1"/>
          </p:cNvSpPr>
          <p:nvPr>
            <p:ph idx="1"/>
          </p:nvPr>
        </p:nvSpPr>
        <p:spPr>
          <a:xfrm>
            <a:off x="100042" y="1000124"/>
            <a:ext cx="8686800" cy="4643453"/>
          </a:xfrm>
        </p:spPr>
        <p:txBody>
          <a:bodyPr/>
          <a:lstStyle/>
          <a:p>
            <a:r>
              <a:rPr lang="zh-CN" altLang="en-US" sz="2000" dirty="0">
                <a:latin typeface="Verdana" pitchFamily="34" charset="0"/>
                <a:sym typeface="Wingdings" pitchFamily="2" charset="2"/>
              </a:rPr>
              <a:t>可行性研究的工作任务和过程</a:t>
            </a:r>
            <a:endParaRPr lang="en-US" altLang="zh-CN" sz="2000" dirty="0">
              <a:latin typeface="Verdana" pitchFamily="34" charset="0"/>
              <a:sym typeface="Wingdings" pitchFamily="2" charset="2"/>
            </a:endParaRPr>
          </a:p>
          <a:p>
            <a:pPr lvl="0"/>
            <a:r>
              <a:rPr lang="zh-CN" altLang="en-US" sz="2000" dirty="0">
                <a:latin typeface="Verdana" pitchFamily="34" charset="0"/>
                <a:sym typeface="Wingdings" pitchFamily="2" charset="2"/>
              </a:rPr>
              <a:t>跨职能业务流程图</a:t>
            </a:r>
            <a:endParaRPr lang="en-US" altLang="zh-CN" sz="2000" dirty="0">
              <a:latin typeface="Verdana" pitchFamily="34" charset="0"/>
              <a:sym typeface="Wingdings" pitchFamily="2" charset="2"/>
            </a:endParaRPr>
          </a:p>
          <a:p>
            <a:pPr lvl="0"/>
            <a:r>
              <a:rPr lang="zh-CN" altLang="en-US" sz="2000" dirty="0">
                <a:latin typeface="Verdana" pitchFamily="34" charset="0"/>
                <a:sym typeface="Wingdings" pitchFamily="2" charset="2"/>
              </a:rPr>
              <a:t>数据流图</a:t>
            </a:r>
            <a:endParaRPr lang="en-US" altLang="zh-CN" sz="2000" dirty="0">
              <a:latin typeface="Verdana" pitchFamily="34" charset="0"/>
              <a:sym typeface="Wingdings" pitchFamily="2" charset="2"/>
            </a:endParaRPr>
          </a:p>
          <a:p>
            <a:pPr lvl="0"/>
            <a:r>
              <a:rPr lang="zh-CN" altLang="en-US" sz="2000" dirty="0">
                <a:latin typeface="Verdana" pitchFamily="34" charset="0"/>
                <a:sym typeface="Wingdings" pitchFamily="2" charset="2"/>
              </a:rPr>
              <a:t>数据字典</a:t>
            </a:r>
            <a:endParaRPr lang="en-US" altLang="zh-CN" sz="2000" dirty="0"/>
          </a:p>
          <a:p>
            <a:pPr eaLnBrk="1" hangingPunct="1">
              <a:lnSpc>
                <a:spcPct val="115000"/>
              </a:lnSpc>
            </a:pPr>
            <a:endParaRPr lang="en-US" altLang="zh-CN" sz="2000" b="1" dirty="0">
              <a:solidFill>
                <a:srgbClr val="FF0000"/>
              </a:solidFill>
              <a:latin typeface="Verdana" pitchFamily="34" charset="0"/>
            </a:endParaRPr>
          </a:p>
          <a:p>
            <a:pPr eaLnBrk="1" hangingPunct="1">
              <a:lnSpc>
                <a:spcPct val="115000"/>
              </a:lnSpc>
            </a:pPr>
            <a:endParaRPr lang="en-US" altLang="zh-CN" sz="2000" b="1" dirty="0">
              <a:solidFill>
                <a:srgbClr val="FF0000"/>
              </a:solidFill>
              <a:latin typeface="Verdana" pitchFamily="34" charset="0"/>
            </a:endParaRPr>
          </a:p>
          <a:p>
            <a:pPr eaLnBrk="1" hangingPunct="1">
              <a:lnSpc>
                <a:spcPct val="115000"/>
              </a:lnSpc>
            </a:pPr>
            <a:endParaRPr lang="en-US" altLang="zh-CN" sz="2000" b="1" dirty="0">
              <a:latin typeface="Verdana" pitchFamily="34" charset="0"/>
            </a:endParaRPr>
          </a:p>
        </p:txBody>
      </p:sp>
    </p:spTree>
  </p:cSld>
  <p:clrMapOvr>
    <a:masterClrMapping/>
  </p:clrMapOvr>
  <p:transition advClick="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6778625" cy="654050"/>
          </a:xfrm>
        </p:spPr>
        <p:txBody>
          <a:bodyPr/>
          <a:lstStyle/>
          <a:p>
            <a:r>
              <a:rPr lang="zh-CN" altLang="en-US" dirty="0">
                <a:latin typeface="Verdana" pitchFamily="34" charset="0"/>
                <a:sym typeface="Wingdings" pitchFamily="2" charset="2"/>
              </a:rPr>
              <a:t>可行性研究的过程</a:t>
            </a:r>
            <a:endParaRPr lang="zh-CN" altLang="en-US" dirty="0"/>
          </a:p>
        </p:txBody>
      </p:sp>
      <p:sp>
        <p:nvSpPr>
          <p:cNvPr id="33795" name="内容占位符 2"/>
          <p:cNvSpPr>
            <a:spLocks noGrp="1"/>
          </p:cNvSpPr>
          <p:nvPr>
            <p:ph idx="1"/>
          </p:nvPr>
        </p:nvSpPr>
        <p:spPr>
          <a:xfrm>
            <a:off x="100042" y="1000124"/>
            <a:ext cx="8686800" cy="4643453"/>
          </a:xfrm>
        </p:spPr>
        <p:txBody>
          <a:bodyPr/>
          <a:lstStyle/>
          <a:p>
            <a:pPr eaLnBrk="1" hangingPunct="1">
              <a:lnSpc>
                <a:spcPct val="115000"/>
              </a:lnSpc>
            </a:pPr>
            <a:r>
              <a:rPr lang="en-US" altLang="zh-CN" b="1" dirty="0">
                <a:latin typeface="Verdana" pitchFamily="34" charset="0"/>
              </a:rPr>
              <a:t>3</a:t>
            </a:r>
            <a:r>
              <a:rPr lang="zh-CN" altLang="en-US" b="1" dirty="0">
                <a:latin typeface="Verdana" pitchFamily="34" charset="0"/>
              </a:rPr>
              <a:t>、导出新系统的高层逻辑模型</a:t>
            </a:r>
            <a:endParaRPr lang="en-US" altLang="zh-CN" b="1" dirty="0">
              <a:latin typeface="Verdana" pitchFamily="34" charset="0"/>
            </a:endParaRPr>
          </a:p>
        </p:txBody>
      </p:sp>
      <p:sp>
        <p:nvSpPr>
          <p:cNvPr id="4" name="Rectangle 100"/>
          <p:cNvSpPr/>
          <p:nvPr/>
        </p:nvSpPr>
        <p:spPr bwMode="auto">
          <a:xfrm>
            <a:off x="539552" y="1858570"/>
            <a:ext cx="1785007" cy="459486"/>
          </a:xfrm>
          <a:prstGeom prst="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34291" rIns="68580" bIns="34291" numCol="1" rtlCol="0" anchor="ctr" anchorCtr="0" compatLnSpc="1">
            <a:prstTxWarp prst="textNoShape">
              <a:avLst/>
            </a:prstTxWarp>
          </a:bodyPr>
          <a:lstStyle/>
          <a:p>
            <a:pPr algn="ctr" defTabSz="685609" fontAlgn="base">
              <a:spcBef>
                <a:spcPct val="0"/>
              </a:spcBef>
              <a:spcAft>
                <a:spcPct val="0"/>
              </a:spcAft>
              <a:buNone/>
            </a:pPr>
            <a:r>
              <a:rPr lang="zh-CN" altLang="en-US" sz="2800" b="1" dirty="0">
                <a:gradFill>
                  <a:gsLst>
                    <a:gs pos="0">
                      <a:srgbClr val="FFFFFF"/>
                    </a:gs>
                    <a:gs pos="100000">
                      <a:srgbClr val="FFFFFF"/>
                    </a:gs>
                  </a:gsLst>
                  <a:lin ang="5400000" scaled="0"/>
                </a:gradFill>
                <a:latin typeface="楷体" pitchFamily="49" charset="-122"/>
                <a:ea typeface="楷体" pitchFamily="49" charset="-122"/>
              </a:rPr>
              <a:t>原有系统</a:t>
            </a:r>
            <a:endParaRPr lang="en-US" sz="2800" b="1" dirty="0">
              <a:gradFill>
                <a:gsLst>
                  <a:gs pos="0">
                    <a:srgbClr val="FFFFFF"/>
                  </a:gs>
                  <a:gs pos="100000">
                    <a:srgbClr val="FFFFFF"/>
                  </a:gs>
                </a:gsLst>
                <a:lin ang="5400000" scaled="0"/>
              </a:gradFill>
              <a:latin typeface="楷体" pitchFamily="49" charset="-122"/>
              <a:ea typeface="楷体" pitchFamily="49" charset="-122"/>
            </a:endParaRPr>
          </a:p>
        </p:txBody>
      </p:sp>
      <p:sp>
        <p:nvSpPr>
          <p:cNvPr id="5" name="Rectangle 101"/>
          <p:cNvSpPr/>
          <p:nvPr/>
        </p:nvSpPr>
        <p:spPr bwMode="auto">
          <a:xfrm>
            <a:off x="5151747" y="1857364"/>
            <a:ext cx="1783544" cy="459486"/>
          </a:xfrm>
          <a:prstGeom prst="rect">
            <a:avLst/>
          </a:prstGeom>
          <a:solidFill>
            <a:srgbClr val="0000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34291" rIns="68580" bIns="34291" numCol="1" rtlCol="0" anchor="ctr" anchorCtr="0" compatLnSpc="1">
            <a:prstTxWarp prst="textNoShape">
              <a:avLst/>
            </a:prstTxWarp>
          </a:bodyPr>
          <a:lstStyle/>
          <a:p>
            <a:pPr algn="ctr" defTabSz="685609" fontAlgn="base">
              <a:spcBef>
                <a:spcPct val="0"/>
              </a:spcBef>
              <a:spcAft>
                <a:spcPct val="0"/>
              </a:spcAft>
              <a:buNone/>
            </a:pPr>
            <a:r>
              <a:rPr lang="zh-CN" altLang="en-US" sz="2800" b="1" dirty="0">
                <a:gradFill>
                  <a:gsLst>
                    <a:gs pos="0">
                      <a:srgbClr val="FFFFFF"/>
                    </a:gs>
                    <a:gs pos="100000">
                      <a:srgbClr val="FFFFFF"/>
                    </a:gs>
                  </a:gsLst>
                  <a:lin ang="5400000" scaled="0"/>
                </a:gradFill>
                <a:latin typeface="楷体" pitchFamily="49" charset="-122"/>
                <a:ea typeface="楷体" pitchFamily="49" charset="-122"/>
              </a:rPr>
              <a:t>新系统</a:t>
            </a:r>
            <a:endParaRPr lang="en-US" sz="2800" b="1" dirty="0">
              <a:gradFill>
                <a:gsLst>
                  <a:gs pos="0">
                    <a:srgbClr val="FFFFFF"/>
                  </a:gs>
                  <a:gs pos="100000">
                    <a:srgbClr val="FFFFFF"/>
                  </a:gs>
                </a:gsLst>
                <a:lin ang="5400000" scaled="0"/>
              </a:gradFill>
              <a:latin typeface="楷体" pitchFamily="49" charset="-122"/>
              <a:ea typeface="楷体" pitchFamily="49" charset="-122"/>
            </a:endParaRPr>
          </a:p>
        </p:txBody>
      </p:sp>
      <p:sp>
        <p:nvSpPr>
          <p:cNvPr id="6" name="Freeform 103"/>
          <p:cNvSpPr/>
          <p:nvPr/>
        </p:nvSpPr>
        <p:spPr>
          <a:xfrm>
            <a:off x="539552" y="3907868"/>
            <a:ext cx="1785007" cy="685800"/>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685609" fontAlgn="base">
              <a:spcBef>
                <a:spcPct val="0"/>
              </a:spcBef>
              <a:spcAft>
                <a:spcPct val="0"/>
              </a:spcAft>
              <a:buNone/>
            </a:pPr>
            <a:r>
              <a:rPr lang="zh-CN" altLang="en-US" sz="2800" b="1" dirty="0">
                <a:gradFill>
                  <a:gsLst>
                    <a:gs pos="0">
                      <a:srgbClr val="FFFFFF"/>
                    </a:gs>
                    <a:gs pos="100000">
                      <a:srgbClr val="FFFFFF"/>
                    </a:gs>
                  </a:gsLst>
                  <a:lin ang="5400000" scaled="0"/>
                </a:gradFill>
                <a:latin typeface="楷体" pitchFamily="49" charset="-122"/>
                <a:ea typeface="楷体" pitchFamily="49" charset="-122"/>
              </a:rPr>
              <a:t>逻辑模型</a:t>
            </a:r>
            <a:endParaRPr lang="en-US" sz="2800" b="1" dirty="0">
              <a:gradFill>
                <a:gsLst>
                  <a:gs pos="0">
                    <a:srgbClr val="FFFFFF"/>
                  </a:gs>
                  <a:gs pos="100000">
                    <a:srgbClr val="FFFFFF"/>
                  </a:gs>
                </a:gsLst>
                <a:lin ang="5400000" scaled="0"/>
              </a:gradFill>
              <a:latin typeface="楷体" pitchFamily="49" charset="-122"/>
              <a:ea typeface="楷体" pitchFamily="49" charset="-122"/>
            </a:endParaRPr>
          </a:p>
        </p:txBody>
      </p:sp>
      <p:sp>
        <p:nvSpPr>
          <p:cNvPr id="7" name="Freeform 113"/>
          <p:cNvSpPr/>
          <p:nvPr/>
        </p:nvSpPr>
        <p:spPr>
          <a:xfrm>
            <a:off x="5143504" y="3907868"/>
            <a:ext cx="1785006" cy="685800"/>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685609" fontAlgn="base">
              <a:spcBef>
                <a:spcPct val="0"/>
              </a:spcBef>
              <a:spcAft>
                <a:spcPct val="0"/>
              </a:spcAft>
              <a:buNone/>
            </a:pPr>
            <a:r>
              <a:rPr lang="zh-CN" altLang="en-US" sz="2800" b="1" dirty="0">
                <a:gradFill>
                  <a:gsLst>
                    <a:gs pos="0">
                      <a:srgbClr val="FFFFFF"/>
                    </a:gs>
                    <a:gs pos="100000">
                      <a:srgbClr val="FFFFFF"/>
                    </a:gs>
                  </a:gsLst>
                  <a:lin ang="5400000" scaled="0"/>
                </a:gradFill>
                <a:latin typeface="楷体" pitchFamily="49" charset="-122"/>
                <a:ea typeface="楷体" pitchFamily="49" charset="-122"/>
              </a:rPr>
              <a:t>逻辑模型</a:t>
            </a:r>
            <a:endParaRPr lang="en-US" sz="2800" b="1" dirty="0">
              <a:gradFill>
                <a:gsLst>
                  <a:gs pos="0">
                    <a:srgbClr val="FFFFFF"/>
                  </a:gs>
                  <a:gs pos="100000">
                    <a:srgbClr val="FFFFFF"/>
                  </a:gs>
                </a:gsLst>
                <a:lin ang="5400000" scaled="0"/>
              </a:gradFill>
              <a:latin typeface="楷体" pitchFamily="49" charset="-122"/>
              <a:ea typeface="楷体" pitchFamily="49" charset="-122"/>
            </a:endParaRPr>
          </a:p>
        </p:txBody>
      </p:sp>
      <p:sp>
        <p:nvSpPr>
          <p:cNvPr id="8" name="Freeform 129"/>
          <p:cNvSpPr/>
          <p:nvPr/>
        </p:nvSpPr>
        <p:spPr>
          <a:xfrm>
            <a:off x="539552" y="2573992"/>
            <a:ext cx="1785007" cy="685800"/>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685609" fontAlgn="base">
              <a:spcBef>
                <a:spcPct val="0"/>
              </a:spcBef>
              <a:spcAft>
                <a:spcPct val="0"/>
              </a:spcAft>
              <a:buNone/>
            </a:pPr>
            <a:r>
              <a:rPr lang="zh-CN" altLang="en-US" sz="2800" b="1" dirty="0">
                <a:gradFill>
                  <a:gsLst>
                    <a:gs pos="0">
                      <a:srgbClr val="FFFFFF"/>
                    </a:gs>
                    <a:gs pos="100000">
                      <a:srgbClr val="FFFFFF"/>
                    </a:gs>
                  </a:gsLst>
                  <a:lin ang="5400000" scaled="0"/>
                </a:gradFill>
                <a:latin typeface="楷体" pitchFamily="49" charset="-122"/>
                <a:ea typeface="楷体" pitchFamily="49" charset="-122"/>
              </a:rPr>
              <a:t>物理系统</a:t>
            </a:r>
            <a:endParaRPr lang="en-US" sz="2800" b="1" dirty="0">
              <a:gradFill>
                <a:gsLst>
                  <a:gs pos="0">
                    <a:srgbClr val="FFFFFF"/>
                  </a:gs>
                  <a:gs pos="100000">
                    <a:srgbClr val="FFFFFF"/>
                  </a:gs>
                </a:gsLst>
                <a:lin ang="5400000" scaled="0"/>
              </a:gradFill>
              <a:latin typeface="楷体" pitchFamily="49" charset="-122"/>
              <a:ea typeface="楷体" pitchFamily="49" charset="-122"/>
            </a:endParaRPr>
          </a:p>
        </p:txBody>
      </p:sp>
      <p:sp>
        <p:nvSpPr>
          <p:cNvPr id="9" name="Freeform 136"/>
          <p:cNvSpPr/>
          <p:nvPr/>
        </p:nvSpPr>
        <p:spPr>
          <a:xfrm>
            <a:off x="5151014" y="2573088"/>
            <a:ext cx="1785006" cy="685800"/>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685609" fontAlgn="base">
              <a:spcBef>
                <a:spcPct val="0"/>
              </a:spcBef>
              <a:spcAft>
                <a:spcPct val="0"/>
              </a:spcAft>
              <a:buNone/>
            </a:pPr>
            <a:r>
              <a:rPr lang="zh-CN" altLang="en-US" sz="2800" b="1" dirty="0">
                <a:gradFill>
                  <a:gsLst>
                    <a:gs pos="0">
                      <a:srgbClr val="FFFFFF"/>
                    </a:gs>
                    <a:gs pos="100000">
                      <a:srgbClr val="FFFFFF"/>
                    </a:gs>
                  </a:gsLst>
                  <a:lin ang="5400000" scaled="0"/>
                </a:gradFill>
                <a:latin typeface="楷体" pitchFamily="49" charset="-122"/>
                <a:ea typeface="楷体" pitchFamily="49" charset="-122"/>
              </a:rPr>
              <a:t>物理系统</a:t>
            </a:r>
            <a:endParaRPr lang="en-US" sz="2800" b="1" dirty="0">
              <a:gradFill>
                <a:gsLst>
                  <a:gs pos="0">
                    <a:srgbClr val="FFFFFF"/>
                  </a:gs>
                  <a:gs pos="100000">
                    <a:srgbClr val="FFFFFF"/>
                  </a:gs>
                </a:gsLst>
                <a:lin ang="5400000" scaled="0"/>
              </a:gradFill>
              <a:latin typeface="楷体" pitchFamily="49" charset="-122"/>
              <a:ea typeface="楷体" pitchFamily="49" charset="-122"/>
            </a:endParaRPr>
          </a:p>
        </p:txBody>
      </p:sp>
      <p:sp>
        <p:nvSpPr>
          <p:cNvPr id="10" name="下箭头 9"/>
          <p:cNvSpPr/>
          <p:nvPr/>
        </p:nvSpPr>
        <p:spPr bwMode="auto">
          <a:xfrm>
            <a:off x="1244173" y="3441540"/>
            <a:ext cx="288032" cy="360040"/>
          </a:xfrm>
          <a:prstGeom prst="downArrow">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zh-CN" altLang="en-US" sz="2800" dirty="0">
              <a:solidFill>
                <a:srgbClr val="FFFFFF">
                  <a:alpha val="98824"/>
                </a:srgbClr>
              </a:solidFill>
              <a:latin typeface="Segoe UI" pitchFamily="34" charset="0"/>
              <a:ea typeface="Segoe UI" pitchFamily="34" charset="0"/>
              <a:cs typeface="Segoe UI" pitchFamily="34" charset="0"/>
            </a:endParaRPr>
          </a:p>
        </p:txBody>
      </p:sp>
      <p:sp>
        <p:nvSpPr>
          <p:cNvPr id="11" name="下箭头 10"/>
          <p:cNvSpPr/>
          <p:nvPr/>
        </p:nvSpPr>
        <p:spPr bwMode="auto">
          <a:xfrm flipV="1">
            <a:off x="5891991" y="3441540"/>
            <a:ext cx="288032" cy="360040"/>
          </a:xfrm>
          <a:prstGeom prst="downArrow">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zh-CN" altLang="en-US" sz="2800" dirty="0">
              <a:solidFill>
                <a:srgbClr val="FFFFFF">
                  <a:alpha val="98824"/>
                </a:srgbClr>
              </a:solidFill>
              <a:latin typeface="Segoe UI" pitchFamily="34" charset="0"/>
              <a:ea typeface="Segoe UI" pitchFamily="34" charset="0"/>
              <a:cs typeface="Segoe UI" pitchFamily="34" charset="0"/>
            </a:endParaRPr>
          </a:p>
        </p:txBody>
      </p:sp>
      <p:sp>
        <p:nvSpPr>
          <p:cNvPr id="12" name="右箭头 11"/>
          <p:cNvSpPr/>
          <p:nvPr/>
        </p:nvSpPr>
        <p:spPr bwMode="auto">
          <a:xfrm>
            <a:off x="3143240" y="4161620"/>
            <a:ext cx="1368152" cy="288032"/>
          </a:xfrm>
          <a:prstGeom prst="rightArrow">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zh-CN" altLang="en-US" sz="2800" dirty="0">
              <a:solidFill>
                <a:srgbClr val="FFFFFF">
                  <a:alpha val="98824"/>
                </a:srgbClr>
              </a:solidFill>
              <a:latin typeface="Segoe UI" pitchFamily="34" charset="0"/>
              <a:ea typeface="Segoe UI" pitchFamily="34" charset="0"/>
              <a:cs typeface="Segoe UI" pitchFamily="34" charset="0"/>
            </a:endParaRPr>
          </a:p>
        </p:txBody>
      </p:sp>
      <p:sp>
        <p:nvSpPr>
          <p:cNvPr id="13" name="圆角矩形 12"/>
          <p:cNvSpPr/>
          <p:nvPr/>
        </p:nvSpPr>
        <p:spPr bwMode="auto">
          <a:xfrm>
            <a:off x="179512" y="2445192"/>
            <a:ext cx="8856984" cy="908666"/>
          </a:xfrm>
          <a:prstGeom prst="roundRect">
            <a:avLst/>
          </a:prstGeom>
          <a:noFill/>
          <a:ln>
            <a:solidFill>
              <a:srgbClr val="0000FF"/>
            </a:solidFill>
            <a:prstDash val="dashDot"/>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buNone/>
            </a:pPr>
            <a:r>
              <a:rPr lang="zh-CN" altLang="en-US" sz="2800" b="1" dirty="0">
                <a:solidFill>
                  <a:srgbClr val="C00000"/>
                </a:solidFill>
                <a:latin typeface="楷体" pitchFamily="49" charset="-122"/>
                <a:ea typeface="楷体" pitchFamily="49" charset="-122"/>
                <a:cs typeface="Segoe UI" pitchFamily="34" charset="0"/>
              </a:rPr>
              <a:t>系统流程图</a:t>
            </a:r>
          </a:p>
        </p:txBody>
      </p:sp>
      <p:sp>
        <p:nvSpPr>
          <p:cNvPr id="14" name="圆角矩形 13"/>
          <p:cNvSpPr/>
          <p:nvPr/>
        </p:nvSpPr>
        <p:spPr bwMode="auto">
          <a:xfrm>
            <a:off x="174282" y="3822925"/>
            <a:ext cx="8856984" cy="908666"/>
          </a:xfrm>
          <a:prstGeom prst="roundRect">
            <a:avLst/>
          </a:prstGeom>
          <a:noFill/>
          <a:ln>
            <a:solidFill>
              <a:srgbClr val="0000FF"/>
            </a:solidFill>
            <a:prstDash val="dashDot"/>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buNone/>
            </a:pPr>
            <a:r>
              <a:rPr lang="zh-CN" altLang="en-US" sz="2800" b="1" dirty="0">
                <a:solidFill>
                  <a:srgbClr val="C00000"/>
                </a:solidFill>
                <a:latin typeface="楷体" pitchFamily="49" charset="-122"/>
                <a:ea typeface="楷体" pitchFamily="49" charset="-122"/>
                <a:cs typeface="Segoe UI" pitchFamily="34" charset="0"/>
              </a:rPr>
              <a:t>数据流图</a:t>
            </a:r>
            <a:endParaRPr lang="en-US" altLang="zh-CN" sz="2800" b="1" dirty="0">
              <a:solidFill>
                <a:srgbClr val="C00000"/>
              </a:solidFill>
              <a:latin typeface="楷体" pitchFamily="49" charset="-122"/>
              <a:ea typeface="楷体" pitchFamily="49" charset="-122"/>
              <a:cs typeface="Segoe UI" pitchFamily="34" charset="0"/>
            </a:endParaRPr>
          </a:p>
          <a:p>
            <a:pPr algn="r" defTabSz="914099">
              <a:buNone/>
            </a:pPr>
            <a:r>
              <a:rPr lang="zh-CN" altLang="en-US" sz="2800" b="1" dirty="0">
                <a:solidFill>
                  <a:srgbClr val="C00000"/>
                </a:solidFill>
                <a:latin typeface="楷体" pitchFamily="49" charset="-122"/>
                <a:ea typeface="楷体" pitchFamily="49" charset="-122"/>
                <a:cs typeface="Segoe UI" pitchFamily="34" charset="0"/>
              </a:rPr>
              <a:t>数据字典</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47"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7"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7"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1000"/>
                                        <p:tgtEl>
                                          <p:spTgt spid="6"/>
                                        </p:tgtEl>
                                      </p:cBhvr>
                                    </p:animEffect>
                                    <p:anim calcmode="lin" valueType="num">
                                      <p:cBhvr>
                                        <p:cTn id="32" dur="1000" fill="hold"/>
                                        <p:tgtEl>
                                          <p:spTgt spid="6"/>
                                        </p:tgtEl>
                                        <p:attrNameLst>
                                          <p:attrName>ppt_x</p:attrName>
                                        </p:attrNameLst>
                                      </p:cBhvr>
                                      <p:tavLst>
                                        <p:tav tm="0">
                                          <p:val>
                                            <p:strVal val="#ppt_x"/>
                                          </p:val>
                                        </p:tav>
                                        <p:tav tm="100000">
                                          <p:val>
                                            <p:strVal val="#ppt_x"/>
                                          </p:val>
                                        </p:tav>
                                      </p:tavLst>
                                    </p:anim>
                                    <p:anim calcmode="lin" valueType="num">
                                      <p:cBhvr>
                                        <p:cTn id="3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left)">
                                      <p:cBhvr>
                                        <p:cTn id="38" dur="5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1000"/>
                                        <p:tgtEl>
                                          <p:spTgt spid="7"/>
                                        </p:tgtEl>
                                      </p:cBhvr>
                                    </p:animEffect>
                                    <p:anim calcmode="lin" valueType="num">
                                      <p:cBhvr>
                                        <p:cTn id="44" dur="1000" fill="hold"/>
                                        <p:tgtEl>
                                          <p:spTgt spid="7"/>
                                        </p:tgtEl>
                                        <p:attrNameLst>
                                          <p:attrName>ppt_x</p:attrName>
                                        </p:attrNameLst>
                                      </p:cBhvr>
                                      <p:tavLst>
                                        <p:tav tm="0">
                                          <p:val>
                                            <p:strVal val="#ppt_x"/>
                                          </p:val>
                                        </p:tav>
                                        <p:tav tm="100000">
                                          <p:val>
                                            <p:strVal val="#ppt_x"/>
                                          </p:val>
                                        </p:tav>
                                      </p:tavLst>
                                    </p:anim>
                                    <p:anim calcmode="lin" valueType="num">
                                      <p:cBhvr>
                                        <p:cTn id="4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fade">
                                      <p:cBhvr>
                                        <p:cTn id="50" dur="1000"/>
                                        <p:tgtEl>
                                          <p:spTgt spid="11"/>
                                        </p:tgtEl>
                                      </p:cBhvr>
                                    </p:animEffect>
                                    <p:anim calcmode="lin" valueType="num">
                                      <p:cBhvr>
                                        <p:cTn id="51" dur="1000" fill="hold"/>
                                        <p:tgtEl>
                                          <p:spTgt spid="11"/>
                                        </p:tgtEl>
                                        <p:attrNameLst>
                                          <p:attrName>ppt_x</p:attrName>
                                        </p:attrNameLst>
                                      </p:cBhvr>
                                      <p:tavLst>
                                        <p:tav tm="0">
                                          <p:val>
                                            <p:strVal val="#ppt_x"/>
                                          </p:val>
                                        </p:tav>
                                        <p:tav tm="100000">
                                          <p:val>
                                            <p:strVal val="#ppt_x"/>
                                          </p:val>
                                        </p:tav>
                                      </p:tavLst>
                                    </p:anim>
                                    <p:anim calcmode="lin" valueType="num">
                                      <p:cBhvr>
                                        <p:cTn id="52"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fade">
                                      <p:cBhvr>
                                        <p:cTn id="57" dur="1000"/>
                                        <p:tgtEl>
                                          <p:spTgt spid="9"/>
                                        </p:tgtEl>
                                      </p:cBhvr>
                                    </p:animEffect>
                                    <p:anim calcmode="lin" valueType="num">
                                      <p:cBhvr>
                                        <p:cTn id="58" dur="1000" fill="hold"/>
                                        <p:tgtEl>
                                          <p:spTgt spid="9"/>
                                        </p:tgtEl>
                                        <p:attrNameLst>
                                          <p:attrName>ppt_x</p:attrName>
                                        </p:attrNameLst>
                                      </p:cBhvr>
                                      <p:tavLst>
                                        <p:tav tm="0">
                                          <p:val>
                                            <p:strVal val="#ppt_x"/>
                                          </p:val>
                                        </p:tav>
                                        <p:tav tm="100000">
                                          <p:val>
                                            <p:strVal val="#ppt_x"/>
                                          </p:val>
                                        </p:tav>
                                      </p:tavLst>
                                    </p:anim>
                                    <p:anim calcmode="lin" valueType="num">
                                      <p:cBhvr>
                                        <p:cTn id="5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13"/>
                                        </p:tgtEl>
                                        <p:attrNameLst>
                                          <p:attrName>style.visibility</p:attrName>
                                        </p:attrNameLst>
                                      </p:cBhvr>
                                      <p:to>
                                        <p:strVal val="visible"/>
                                      </p:to>
                                    </p:set>
                                    <p:animEffect transition="in" filter="wipe(left)">
                                      <p:cBhvr>
                                        <p:cTn id="64" dur="500"/>
                                        <p:tgtEl>
                                          <p:spTgt spid="13"/>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14"/>
                                        </p:tgtEl>
                                        <p:attrNameLst>
                                          <p:attrName>style.visibility</p:attrName>
                                        </p:attrNameLst>
                                      </p:cBhvr>
                                      <p:to>
                                        <p:strVal val="visible"/>
                                      </p:to>
                                    </p:set>
                                    <p:animEffect transition="in" filter="wipe(left)">
                                      <p:cBhvr>
                                        <p:cTn id="6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6778625" cy="654050"/>
          </a:xfrm>
        </p:spPr>
        <p:txBody>
          <a:bodyPr/>
          <a:lstStyle/>
          <a:p>
            <a:r>
              <a:rPr lang="zh-CN" altLang="en-US" dirty="0">
                <a:latin typeface="Verdana" pitchFamily="34" charset="0"/>
                <a:sym typeface="Wingdings" pitchFamily="2" charset="2"/>
              </a:rPr>
              <a:t>可行性研究的过程</a:t>
            </a:r>
            <a:endParaRPr lang="zh-CN" altLang="en-US" dirty="0"/>
          </a:p>
        </p:txBody>
      </p:sp>
      <p:sp>
        <p:nvSpPr>
          <p:cNvPr id="33795" name="内容占位符 2"/>
          <p:cNvSpPr>
            <a:spLocks noGrp="1"/>
          </p:cNvSpPr>
          <p:nvPr>
            <p:ph idx="1"/>
          </p:nvPr>
        </p:nvSpPr>
        <p:spPr>
          <a:xfrm>
            <a:off x="100042" y="1000124"/>
            <a:ext cx="8686800" cy="4643453"/>
          </a:xfrm>
        </p:spPr>
        <p:txBody>
          <a:bodyPr/>
          <a:lstStyle/>
          <a:p>
            <a:pPr eaLnBrk="1" hangingPunct="1">
              <a:lnSpc>
                <a:spcPct val="115000"/>
              </a:lnSpc>
            </a:pPr>
            <a:r>
              <a:rPr lang="en-US" altLang="zh-CN" b="1" dirty="0">
                <a:latin typeface="Verdana" pitchFamily="34" charset="0"/>
              </a:rPr>
              <a:t>4</a:t>
            </a:r>
            <a:r>
              <a:rPr lang="zh-CN" altLang="en-US" b="1" dirty="0">
                <a:latin typeface="Verdana" pitchFamily="34" charset="0"/>
              </a:rPr>
              <a:t>、进一步定义问题</a:t>
            </a:r>
            <a:endParaRPr lang="en-US" altLang="zh-CN" b="1" dirty="0">
              <a:latin typeface="Verdana" pitchFamily="34" charset="0"/>
            </a:endParaRPr>
          </a:p>
        </p:txBody>
      </p:sp>
      <p:sp>
        <p:nvSpPr>
          <p:cNvPr id="5" name="TextBox 4"/>
          <p:cNvSpPr txBox="1"/>
          <p:nvPr/>
        </p:nvSpPr>
        <p:spPr>
          <a:xfrm>
            <a:off x="2411760" y="3635775"/>
            <a:ext cx="4536504" cy="1053249"/>
          </a:xfrm>
          <a:prstGeom prst="rect">
            <a:avLst/>
          </a:prstGeom>
          <a:solidFill>
            <a:schemeClr val="accent1"/>
          </a:solidFill>
        </p:spPr>
        <p:txBody>
          <a:bodyPr wrap="square" lIns="68586" tIns="34294" rIns="68586" bIns="34294" rtlCol="0">
            <a:noAutofit/>
          </a:bodyPr>
          <a:lstStyle/>
          <a:p>
            <a:pPr algn="ctr" defTabSz="685862"/>
            <a:endParaRPr lang="en-US" sz="2800" b="1" dirty="0">
              <a:solidFill>
                <a:srgbClr val="FFFFFF"/>
              </a:solidFill>
            </a:endParaRPr>
          </a:p>
        </p:txBody>
      </p:sp>
      <p:sp>
        <p:nvSpPr>
          <p:cNvPr id="6" name="TextBox 5"/>
          <p:cNvSpPr txBox="1"/>
          <p:nvPr/>
        </p:nvSpPr>
        <p:spPr bwMode="black">
          <a:xfrm>
            <a:off x="2411760" y="3744420"/>
            <a:ext cx="4536504" cy="861774"/>
          </a:xfrm>
          <a:prstGeom prst="rect">
            <a:avLst/>
          </a:prstGeom>
          <a:noFill/>
        </p:spPr>
        <p:txBody>
          <a:bodyPr wrap="square" lIns="61735" tIns="0" rIns="0" bIns="0" rtlCol="0">
            <a:spAutoFit/>
          </a:bodyPr>
          <a:lstStyle/>
          <a:p>
            <a:pPr algn="l">
              <a:buNone/>
            </a:pPr>
            <a:r>
              <a:rPr lang="zh-CN" altLang="en-US" sz="2800" b="1" dirty="0">
                <a:latin typeface="微软雅黑" pitchFamily="34" charset="-122"/>
                <a:ea typeface="微软雅黑" pitchFamily="34" charset="-122"/>
              </a:rPr>
              <a:t>讨论基础：系统流程图、数据流图、数据字典</a:t>
            </a:r>
            <a:endParaRPr lang="en-US" altLang="en-US" sz="2800" b="1" dirty="0">
              <a:latin typeface="微软雅黑" pitchFamily="34" charset="-122"/>
              <a:ea typeface="微软雅黑" pitchFamily="34" charset="-122"/>
            </a:endParaRPr>
          </a:p>
        </p:txBody>
      </p:sp>
      <p:sp>
        <p:nvSpPr>
          <p:cNvPr id="7" name="TextBox 6"/>
          <p:cNvSpPr txBox="1"/>
          <p:nvPr/>
        </p:nvSpPr>
        <p:spPr>
          <a:xfrm>
            <a:off x="2411760" y="2066137"/>
            <a:ext cx="4536504" cy="1060823"/>
          </a:xfrm>
          <a:prstGeom prst="rect">
            <a:avLst/>
          </a:prstGeom>
          <a:solidFill>
            <a:schemeClr val="accent1"/>
          </a:solidFill>
        </p:spPr>
        <p:txBody>
          <a:bodyPr wrap="square" lIns="68586" tIns="34294" rIns="68586" bIns="34294" rtlCol="0">
            <a:noAutofit/>
          </a:bodyPr>
          <a:lstStyle/>
          <a:p>
            <a:pPr algn="l" defTabSz="685862"/>
            <a:endParaRPr lang="en-US" sz="2800" b="1" dirty="0">
              <a:solidFill>
                <a:srgbClr val="FFFFFF"/>
              </a:solidFill>
            </a:endParaRPr>
          </a:p>
        </p:txBody>
      </p:sp>
      <p:sp>
        <p:nvSpPr>
          <p:cNvPr id="8" name="TextBox 7"/>
          <p:cNvSpPr txBox="1"/>
          <p:nvPr/>
        </p:nvSpPr>
        <p:spPr bwMode="black">
          <a:xfrm>
            <a:off x="2411760" y="2225901"/>
            <a:ext cx="4392488" cy="861774"/>
          </a:xfrm>
          <a:prstGeom prst="rect">
            <a:avLst/>
          </a:prstGeom>
          <a:noFill/>
        </p:spPr>
        <p:txBody>
          <a:bodyPr wrap="square" lIns="61735" tIns="0" rIns="0" bIns="0" rtlCol="0">
            <a:spAutoFit/>
          </a:bodyPr>
          <a:lstStyle/>
          <a:p>
            <a:pPr algn="l">
              <a:buNone/>
            </a:pPr>
            <a:r>
              <a:rPr lang="zh-CN" altLang="en-US" sz="2800" b="1" dirty="0">
                <a:latin typeface="微软雅黑" pitchFamily="34" charset="-122"/>
                <a:ea typeface="微软雅黑" pitchFamily="34" charset="-122"/>
              </a:rPr>
              <a:t>复查问题定义、工程规模和目标</a:t>
            </a:r>
            <a:endParaRPr lang="en-US" sz="2800" b="1" dirty="0">
              <a:latin typeface="微软雅黑" pitchFamily="34" charset="-122"/>
              <a:ea typeface="微软雅黑" pitchFamily="34" charset="-122"/>
            </a:endParaRPr>
          </a:p>
        </p:txBody>
      </p:sp>
      <p:grpSp>
        <p:nvGrpSpPr>
          <p:cNvPr id="9" name="Group 6"/>
          <p:cNvGrpSpPr>
            <a:grpSpLocks/>
          </p:cNvGrpSpPr>
          <p:nvPr/>
        </p:nvGrpSpPr>
        <p:grpSpPr bwMode="auto">
          <a:xfrm>
            <a:off x="7373077" y="1305766"/>
            <a:ext cx="1225965" cy="2617759"/>
            <a:chOff x="6677" y="1051"/>
            <a:chExt cx="1237" cy="2689"/>
          </a:xfrm>
        </p:grpSpPr>
        <p:pic>
          <p:nvPicPr>
            <p:cNvPr id="10" name="Picture 5"/>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677" y="1051"/>
              <a:ext cx="785" cy="2689"/>
            </a:xfrm>
            <a:prstGeom prst="rect">
              <a:avLst/>
            </a:prstGeom>
            <a:noFill/>
            <a:ln>
              <a:noFill/>
            </a:ln>
          </p:spPr>
        </p:pic>
        <p:sp>
          <p:nvSpPr>
            <p:cNvPr id="11" name="Oval 8"/>
            <p:cNvSpPr>
              <a:spLocks noChangeArrowheads="1"/>
            </p:cNvSpPr>
            <p:nvPr/>
          </p:nvSpPr>
          <p:spPr bwMode="auto">
            <a:xfrm>
              <a:off x="7122" y="2305"/>
              <a:ext cx="792" cy="792"/>
            </a:xfrm>
            <a:prstGeom prst="ellipse">
              <a:avLst/>
            </a:prstGeom>
            <a:solidFill>
              <a:schemeClr val="accent2">
                <a:lumMod val="75000"/>
                <a:alpha val="90000"/>
              </a:schemeClr>
            </a:solidFill>
            <a:ln w="9525">
              <a:noFill/>
              <a:round/>
              <a:headEnd/>
              <a:tailEnd/>
            </a:ln>
          </p:spPr>
          <p:txBody>
            <a:bodyPr lIns="0" rIns="0" anchor="ctr"/>
            <a:lstStyle/>
            <a:p>
              <a:pPr algn="ctr">
                <a:buNone/>
              </a:pPr>
              <a:r>
                <a:rPr lang="zh-CN" altLang="en-US" sz="2000" b="1" dirty="0">
                  <a:latin typeface="微软雅黑" pitchFamily="34" charset="-122"/>
                  <a:ea typeface="微软雅黑" pitchFamily="34" charset="-122"/>
                </a:rPr>
                <a:t>分析员</a:t>
              </a:r>
              <a:endParaRPr lang="en-US" sz="2000" b="1" dirty="0">
                <a:latin typeface="微软雅黑" pitchFamily="34" charset="-122"/>
                <a:ea typeface="微软雅黑" pitchFamily="34" charset="-122"/>
              </a:endParaRPr>
            </a:p>
          </p:txBody>
        </p:sp>
      </p:grpSp>
      <p:grpSp>
        <p:nvGrpSpPr>
          <p:cNvPr id="12" name="Group 16"/>
          <p:cNvGrpSpPr/>
          <p:nvPr/>
        </p:nvGrpSpPr>
        <p:grpSpPr>
          <a:xfrm>
            <a:off x="521277" y="2571779"/>
            <a:ext cx="1146759" cy="2357419"/>
            <a:chOff x="487792" y="2034557"/>
            <a:chExt cx="1085111" cy="2228825"/>
          </a:xfrm>
        </p:grpSpPr>
        <p:pic>
          <p:nvPicPr>
            <p:cNvPr id="13" name="Picture 6"/>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020872" y="2034557"/>
              <a:ext cx="552031" cy="2228825"/>
            </a:xfrm>
            <a:prstGeom prst="rect">
              <a:avLst/>
            </a:prstGeom>
            <a:noFill/>
            <a:ln w="9525">
              <a:noFill/>
              <a:miter lim="800000"/>
              <a:headEnd/>
              <a:tailEnd/>
            </a:ln>
          </p:spPr>
        </p:pic>
        <p:sp>
          <p:nvSpPr>
            <p:cNvPr id="14" name="Oval 8"/>
            <p:cNvSpPr>
              <a:spLocks noChangeArrowheads="1"/>
            </p:cNvSpPr>
            <p:nvPr/>
          </p:nvSpPr>
          <p:spPr bwMode="auto">
            <a:xfrm>
              <a:off x="487792" y="3150253"/>
              <a:ext cx="667512" cy="667512"/>
            </a:xfrm>
            <a:prstGeom prst="ellipse">
              <a:avLst/>
            </a:prstGeom>
            <a:solidFill>
              <a:srgbClr val="88C9EC">
                <a:alpha val="89803"/>
              </a:srgbClr>
            </a:solidFill>
            <a:ln w="9525">
              <a:noFill/>
              <a:round/>
              <a:headEnd/>
              <a:tailEnd/>
            </a:ln>
          </p:spPr>
          <p:txBody>
            <a:bodyPr wrap="none" anchor="ctr"/>
            <a:lstStyle/>
            <a:p>
              <a:pPr algn="ctr">
                <a:buNone/>
              </a:pPr>
              <a:r>
                <a:rPr lang="zh-CN" altLang="en-US" sz="2000" b="1" dirty="0">
                  <a:latin typeface="微软雅黑" pitchFamily="34" charset="-122"/>
                  <a:ea typeface="微软雅黑" pitchFamily="34" charset="-122"/>
                </a:rPr>
                <a:t>用户</a:t>
              </a:r>
              <a:endParaRPr lang="en-US" sz="2000" b="1" dirty="0">
                <a:latin typeface="微软雅黑" pitchFamily="34" charset="-122"/>
                <a:ea typeface="微软雅黑" pitchFamily="34" charset="-122"/>
              </a:endParaRPr>
            </a:p>
          </p:txBody>
        </p:sp>
      </p:gr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left)">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left)">
                                      <p:cBhvr>
                                        <p:cTn id="29" dur="500"/>
                                        <p:tgtEl>
                                          <p:spTgt spid="6"/>
                                        </p:tgtEl>
                                      </p:cBhvr>
                                    </p:animEffect>
                                  </p:childTnLst>
                                </p:cTn>
                              </p:par>
                            </p:childTnLst>
                          </p:cTn>
                        </p:par>
                        <p:par>
                          <p:cTn id="30" fill="hold">
                            <p:stCondLst>
                              <p:cond delay="500"/>
                            </p:stCondLst>
                            <p:childTnLst>
                              <p:par>
                                <p:cTn id="31" presetID="22" presetClass="entr" presetSubtype="8" fill="hold" grpId="0" nodeType="after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wipe(left)">
                                      <p:cBhvr>
                                        <p:cTn id="3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6778625" cy="654050"/>
          </a:xfrm>
        </p:spPr>
        <p:txBody>
          <a:bodyPr/>
          <a:lstStyle/>
          <a:p>
            <a:r>
              <a:rPr lang="zh-CN" altLang="en-US" dirty="0">
                <a:latin typeface="Verdana" pitchFamily="34" charset="0"/>
                <a:sym typeface="Wingdings" pitchFamily="2" charset="2"/>
              </a:rPr>
              <a:t>可行性研究的过程</a:t>
            </a:r>
            <a:endParaRPr lang="zh-CN" altLang="en-US" dirty="0"/>
          </a:p>
        </p:txBody>
      </p:sp>
      <p:sp>
        <p:nvSpPr>
          <p:cNvPr id="33795" name="内容占位符 2"/>
          <p:cNvSpPr>
            <a:spLocks noGrp="1"/>
          </p:cNvSpPr>
          <p:nvPr>
            <p:ph idx="1"/>
          </p:nvPr>
        </p:nvSpPr>
        <p:spPr>
          <a:xfrm>
            <a:off x="100042" y="1000124"/>
            <a:ext cx="8686800" cy="4643453"/>
          </a:xfrm>
        </p:spPr>
        <p:txBody>
          <a:bodyPr/>
          <a:lstStyle/>
          <a:p>
            <a:pPr eaLnBrk="1" hangingPunct="1">
              <a:lnSpc>
                <a:spcPct val="115000"/>
              </a:lnSpc>
            </a:pPr>
            <a:r>
              <a:rPr lang="en-US" altLang="zh-CN" b="1" dirty="0">
                <a:latin typeface="Verdana" pitchFamily="34" charset="0"/>
              </a:rPr>
              <a:t>5</a:t>
            </a:r>
            <a:r>
              <a:rPr lang="zh-CN" altLang="en-US" b="1" dirty="0">
                <a:latin typeface="Verdana" pitchFamily="34" charset="0"/>
              </a:rPr>
              <a:t>、导出和评价供选择的解法</a:t>
            </a:r>
            <a:endParaRPr lang="en-US" altLang="zh-CN" b="1" dirty="0">
              <a:latin typeface="Verdana" pitchFamily="34" charset="0"/>
            </a:endParaRPr>
          </a:p>
        </p:txBody>
      </p:sp>
      <p:grpSp>
        <p:nvGrpSpPr>
          <p:cNvPr id="15" name="Group 150"/>
          <p:cNvGrpSpPr/>
          <p:nvPr/>
        </p:nvGrpSpPr>
        <p:grpSpPr>
          <a:xfrm>
            <a:off x="4625531" y="1554650"/>
            <a:ext cx="2011680" cy="1508760"/>
            <a:chOff x="4641528" y="1905000"/>
            <a:chExt cx="2011680" cy="2011680"/>
          </a:xfrm>
        </p:grpSpPr>
        <p:sp>
          <p:nvSpPr>
            <p:cNvPr id="16" name="Rectangle 180"/>
            <p:cNvSpPr/>
            <p:nvPr/>
          </p:nvSpPr>
          <p:spPr bwMode="auto">
            <a:xfrm>
              <a:off x="4641528" y="1905000"/>
              <a:ext cx="2011680" cy="2011680"/>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1188720" rIns="91440" bIns="0" numCol="1" spcCol="0" rtlCol="0" fromWordArt="0" anchor="t" anchorCtr="0" forceAA="0" compatLnSpc="1">
              <a:prstTxWarp prst="textNoShape">
                <a:avLst/>
              </a:prstTxWarp>
              <a:noAutofit/>
            </a:bodyPr>
            <a:lstStyle/>
            <a:p>
              <a:pPr algn="l" defTabSz="685637" fontAlgn="base">
                <a:spcBef>
                  <a:spcPct val="0"/>
                </a:spcBef>
                <a:spcAft>
                  <a:spcPct val="0"/>
                </a:spcAft>
              </a:pPr>
              <a:endParaRPr lang="en-US" sz="1500" dirty="0">
                <a:solidFill>
                  <a:schemeClr val="tx1"/>
                </a:solidFill>
                <a:latin typeface="微软雅黑" pitchFamily="34" charset="-122"/>
                <a:ea typeface="微软雅黑" pitchFamily="34" charset="-122"/>
              </a:endParaRPr>
            </a:p>
          </p:txBody>
        </p:sp>
        <p:pic>
          <p:nvPicPr>
            <p:cNvPr id="17" name="Picture 3"/>
            <p:cNvPicPr>
              <a:picLocks noChangeAspect="1" noChangeArrowheads="1"/>
            </p:cNvPicPr>
            <p:nvPr>
              <p:custDataLst>
                <p:tags r:id="rId1"/>
              </p:custDataLst>
            </p:nvPr>
          </p:nvPicPr>
          <p:blipFill>
            <a:blip r:embed="rId4" cstate="print">
              <a:extLst>
                <a:ext uri="{28A0092B-C50C-407E-A947-70E740481C1C}">
                  <a14:useLocalDpi xmlns:a14="http://schemas.microsoft.com/office/drawing/2010/main"/>
                </a:ext>
              </a:extLst>
            </a:blip>
            <a:srcRect/>
            <a:stretch>
              <a:fillRect/>
            </a:stretch>
          </p:blipFill>
          <p:spPr bwMode="auto">
            <a:xfrm>
              <a:off x="4751660" y="2024982"/>
              <a:ext cx="579482" cy="984876"/>
            </a:xfrm>
            <a:prstGeom prst="rect">
              <a:avLst/>
            </a:prstGeom>
            <a:noFill/>
            <a:ln>
              <a:noFill/>
              <a:headEnd type="none" w="med" len="med"/>
              <a:tailEnd type="none" w="med" len="med"/>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Box 17"/>
            <p:cNvSpPr txBox="1"/>
            <p:nvPr/>
          </p:nvSpPr>
          <p:spPr>
            <a:xfrm>
              <a:off x="6312089" y="1905000"/>
              <a:ext cx="283411" cy="615553"/>
            </a:xfrm>
            <a:prstGeom prst="rect">
              <a:avLst/>
            </a:prstGeom>
            <a:noFill/>
          </p:spPr>
          <p:txBody>
            <a:bodyPr wrap="none" lIns="0" tIns="0" rIns="45720" bIns="0" rtlCol="0">
              <a:spAutoFit/>
            </a:bodyPr>
            <a:lstStyle/>
            <a:p>
              <a:pPr algn="l">
                <a:buNone/>
              </a:pPr>
              <a:r>
                <a:rPr lang="en-US" altLang="zh-CN" sz="3000" b="1" dirty="0">
                  <a:solidFill>
                    <a:schemeClr val="tx1"/>
                  </a:solidFill>
                  <a:latin typeface="微软雅黑" pitchFamily="34" charset="-122"/>
                  <a:ea typeface="微软雅黑" pitchFamily="34" charset="-122"/>
                </a:rPr>
                <a:t>2</a:t>
              </a:r>
              <a:endParaRPr lang="en-US" sz="3000" b="1" dirty="0">
                <a:solidFill>
                  <a:schemeClr val="tx1"/>
                </a:solidFill>
                <a:latin typeface="微软雅黑" pitchFamily="34" charset="-122"/>
                <a:ea typeface="微软雅黑" pitchFamily="34" charset="-122"/>
              </a:endParaRPr>
            </a:p>
          </p:txBody>
        </p:sp>
      </p:grpSp>
      <p:grpSp>
        <p:nvGrpSpPr>
          <p:cNvPr id="19" name="Group 153"/>
          <p:cNvGrpSpPr/>
          <p:nvPr/>
        </p:nvGrpSpPr>
        <p:grpSpPr>
          <a:xfrm>
            <a:off x="2500920" y="1554650"/>
            <a:ext cx="2011680" cy="1508760"/>
            <a:chOff x="2504440" y="1905000"/>
            <a:chExt cx="2011680" cy="2011680"/>
          </a:xfrm>
        </p:grpSpPr>
        <p:sp>
          <p:nvSpPr>
            <p:cNvPr id="20" name="Rectangle 171"/>
            <p:cNvSpPr/>
            <p:nvPr/>
          </p:nvSpPr>
          <p:spPr bwMode="auto">
            <a:xfrm>
              <a:off x="2504440" y="1905000"/>
              <a:ext cx="2011680" cy="2011680"/>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1188720" rIns="91440" bIns="0" numCol="1" spcCol="0" rtlCol="0" fromWordArt="0" anchor="t" anchorCtr="0" forceAA="0" compatLnSpc="1">
              <a:prstTxWarp prst="textNoShape">
                <a:avLst/>
              </a:prstTxWarp>
              <a:noAutofit/>
            </a:bodyPr>
            <a:lstStyle/>
            <a:p>
              <a:pPr algn="l" defTabSz="685637" fontAlgn="base">
                <a:spcBef>
                  <a:spcPct val="0"/>
                </a:spcBef>
                <a:spcAft>
                  <a:spcPct val="0"/>
                </a:spcAft>
              </a:pPr>
              <a:endParaRPr lang="en-US" sz="1500" dirty="0">
                <a:solidFill>
                  <a:schemeClr val="tx1"/>
                </a:solidFill>
                <a:latin typeface="微软雅黑" pitchFamily="34" charset="-122"/>
                <a:ea typeface="微软雅黑" pitchFamily="34" charset="-122"/>
              </a:endParaRPr>
            </a:p>
          </p:txBody>
        </p:sp>
        <p:pic>
          <p:nvPicPr>
            <p:cNvPr id="21" name="Picture 172"/>
            <p:cNvPicPr>
              <a:picLocks/>
            </p:cNvPicPr>
            <p:nvPr/>
          </p:nvPicPr>
          <p:blipFill>
            <a:blip r:embed="rId5">
              <a:extLst>
                <a:ext uri="{28A0092B-C50C-407E-A947-70E740481C1C}">
                  <a14:useLocalDpi xmlns:a14="http://schemas.microsoft.com/office/drawing/2010/main" val="0"/>
                </a:ext>
              </a:extLst>
            </a:blip>
            <a:stretch>
              <a:fillRect/>
            </a:stretch>
          </p:blipFill>
          <p:spPr>
            <a:xfrm>
              <a:off x="2625747" y="2058657"/>
              <a:ext cx="693083" cy="926730"/>
            </a:xfrm>
            <a:prstGeom prst="rect">
              <a:avLst/>
            </a:prstGeom>
          </p:spPr>
        </p:pic>
        <p:sp>
          <p:nvSpPr>
            <p:cNvPr id="22" name="TextBox 21"/>
            <p:cNvSpPr txBox="1"/>
            <p:nvPr/>
          </p:nvSpPr>
          <p:spPr>
            <a:xfrm>
              <a:off x="4170996" y="1905000"/>
              <a:ext cx="283411" cy="615553"/>
            </a:xfrm>
            <a:prstGeom prst="rect">
              <a:avLst/>
            </a:prstGeom>
            <a:noFill/>
          </p:spPr>
          <p:txBody>
            <a:bodyPr wrap="none" lIns="0" tIns="0" rIns="45720" bIns="0" rtlCol="0">
              <a:spAutoFit/>
            </a:bodyPr>
            <a:lstStyle/>
            <a:p>
              <a:pPr algn="l">
                <a:buNone/>
              </a:pPr>
              <a:r>
                <a:rPr lang="en-US" altLang="zh-CN" sz="3000" b="1" dirty="0">
                  <a:solidFill>
                    <a:schemeClr val="tx1"/>
                  </a:solidFill>
                  <a:latin typeface="微软雅黑" pitchFamily="34" charset="-122"/>
                  <a:ea typeface="微软雅黑" pitchFamily="34" charset="-122"/>
                </a:rPr>
                <a:t>1</a:t>
              </a:r>
              <a:endParaRPr lang="en-US" sz="3000" b="1" dirty="0">
                <a:solidFill>
                  <a:schemeClr val="tx1"/>
                </a:solidFill>
                <a:latin typeface="微软雅黑" pitchFamily="34" charset="-122"/>
                <a:ea typeface="微软雅黑" pitchFamily="34" charset="-122"/>
              </a:endParaRPr>
            </a:p>
          </p:txBody>
        </p:sp>
      </p:grpSp>
      <p:sp>
        <p:nvSpPr>
          <p:cNvPr id="23" name="Rectangle 136"/>
          <p:cNvSpPr/>
          <p:nvPr/>
        </p:nvSpPr>
        <p:spPr bwMode="auto">
          <a:xfrm>
            <a:off x="376306" y="4429132"/>
            <a:ext cx="8372207" cy="107157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3" tIns="34292" rIns="68583" bIns="34292" numCol="1" spcCol="0" rtlCol="0" fromWordArt="0" anchor="ctr" anchorCtr="0" forceAA="0" compatLnSpc="1">
            <a:prstTxWarp prst="textNoShape">
              <a:avLst/>
            </a:prstTxWarp>
            <a:noAutofit/>
          </a:bodyPr>
          <a:lstStyle/>
          <a:p>
            <a:pPr algn="l" defTabSz="685637" fontAlgn="base">
              <a:spcBef>
                <a:spcPct val="0"/>
              </a:spcBef>
              <a:spcAft>
                <a:spcPct val="0"/>
              </a:spcAft>
              <a:buNone/>
            </a:pPr>
            <a:r>
              <a:rPr lang="zh-CN" altLang="en-US" sz="2000" b="1" dirty="0">
                <a:solidFill>
                  <a:schemeClr val="tx1"/>
                </a:solidFill>
                <a:latin typeface="微软雅黑" pitchFamily="34" charset="-122"/>
                <a:ea typeface="微软雅黑" pitchFamily="34" charset="-122"/>
              </a:rPr>
              <a:t>估计余下的每个可能的系统的开发成本和运行费用，并且估计相对于现有的系统而言这个系统可以节省的开支或可以增加的收入。</a:t>
            </a:r>
            <a:endParaRPr lang="en-US" sz="2000" b="1" dirty="0">
              <a:solidFill>
                <a:schemeClr val="tx1"/>
              </a:solidFill>
              <a:latin typeface="微软雅黑" pitchFamily="34" charset="-122"/>
              <a:ea typeface="微软雅黑" pitchFamily="34" charset="-122"/>
            </a:endParaRPr>
          </a:p>
        </p:txBody>
      </p:sp>
      <p:sp>
        <p:nvSpPr>
          <p:cNvPr id="24" name="Rectangle 70"/>
          <p:cNvSpPr/>
          <p:nvPr/>
        </p:nvSpPr>
        <p:spPr bwMode="auto">
          <a:xfrm>
            <a:off x="378654" y="3643314"/>
            <a:ext cx="8372207" cy="750775"/>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3" tIns="34292" rIns="68583" bIns="34292" numCol="1" spcCol="0" rtlCol="0" fromWordArt="0" anchor="ctr" anchorCtr="0" forceAA="0" compatLnSpc="1">
            <a:prstTxWarp prst="textNoShape">
              <a:avLst/>
            </a:prstTxWarp>
            <a:noAutofit/>
          </a:bodyPr>
          <a:lstStyle/>
          <a:p>
            <a:pPr algn="l" defTabSz="685637" fontAlgn="base">
              <a:spcBef>
                <a:spcPct val="0"/>
              </a:spcBef>
              <a:spcAft>
                <a:spcPct val="0"/>
              </a:spcAft>
              <a:buNone/>
            </a:pPr>
            <a:r>
              <a:rPr lang="zh-CN" altLang="en-US" sz="2000" b="1" dirty="0">
                <a:solidFill>
                  <a:schemeClr val="tx1"/>
                </a:solidFill>
                <a:latin typeface="微软雅黑" pitchFamily="34" charset="-122"/>
                <a:ea typeface="微软雅黑" pitchFamily="34" charset="-122"/>
              </a:rPr>
              <a:t>根据使用部门处理事务的原则和习惯去掉其中从操作方式或操作过程的角度看用户不能接受的方案</a:t>
            </a:r>
            <a:endParaRPr lang="en-US" sz="2000" b="1" dirty="0">
              <a:solidFill>
                <a:schemeClr val="tx1"/>
              </a:solidFill>
              <a:latin typeface="微软雅黑" pitchFamily="34" charset="-122"/>
              <a:ea typeface="微软雅黑" pitchFamily="34" charset="-122"/>
            </a:endParaRPr>
          </a:p>
        </p:txBody>
      </p:sp>
      <p:sp>
        <p:nvSpPr>
          <p:cNvPr id="25" name="Rectangle 71"/>
          <p:cNvSpPr/>
          <p:nvPr/>
        </p:nvSpPr>
        <p:spPr bwMode="auto">
          <a:xfrm>
            <a:off x="376306" y="3143425"/>
            <a:ext cx="8372207" cy="453683"/>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3" tIns="34292" rIns="68583" bIns="34292" numCol="1" spcCol="0" rtlCol="0" fromWordArt="0" anchor="ctr" anchorCtr="0" forceAA="0" compatLnSpc="1">
            <a:prstTxWarp prst="textNoShape">
              <a:avLst/>
            </a:prstTxWarp>
            <a:noAutofit/>
          </a:bodyPr>
          <a:lstStyle/>
          <a:p>
            <a:pPr algn="l" defTabSz="685637" fontAlgn="base">
              <a:spcBef>
                <a:spcPct val="0"/>
              </a:spcBef>
              <a:spcAft>
                <a:spcPct val="0"/>
              </a:spcAft>
              <a:buNone/>
            </a:pPr>
            <a:r>
              <a:rPr lang="zh-CN" altLang="en-US" sz="2000" b="1" dirty="0">
                <a:solidFill>
                  <a:schemeClr val="tx1"/>
                </a:solidFill>
                <a:latin typeface="微软雅黑" pitchFamily="34" charset="-122"/>
                <a:ea typeface="微软雅黑" pitchFamily="34" charset="-122"/>
              </a:rPr>
              <a:t>根据技术可行性的考虑初步排除一些不现实的系统</a:t>
            </a:r>
            <a:endParaRPr lang="en-US" sz="2000" b="1" dirty="0">
              <a:solidFill>
                <a:schemeClr val="tx1"/>
              </a:solidFill>
              <a:latin typeface="微软雅黑" pitchFamily="34" charset="-122"/>
              <a:ea typeface="微软雅黑" pitchFamily="34" charset="-122"/>
            </a:endParaRPr>
          </a:p>
        </p:txBody>
      </p:sp>
      <p:grpSp>
        <p:nvGrpSpPr>
          <p:cNvPr id="27" name="组合 26"/>
          <p:cNvGrpSpPr/>
          <p:nvPr/>
        </p:nvGrpSpPr>
        <p:grpSpPr>
          <a:xfrm>
            <a:off x="376303" y="1428736"/>
            <a:ext cx="2011686" cy="1641532"/>
            <a:chOff x="376303" y="1302836"/>
            <a:chExt cx="2011686" cy="1641532"/>
          </a:xfrm>
        </p:grpSpPr>
        <p:sp>
          <p:nvSpPr>
            <p:cNvPr id="31" name="Rectangle 168"/>
            <p:cNvSpPr/>
            <p:nvPr/>
          </p:nvSpPr>
          <p:spPr bwMode="auto">
            <a:xfrm>
              <a:off x="376309" y="1428750"/>
              <a:ext cx="2011680" cy="1515618"/>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1188720" rIns="91440" bIns="0" numCol="1" spcCol="0" rtlCol="0" fromWordArt="0" anchor="t" anchorCtr="0" forceAA="0" compatLnSpc="1">
              <a:prstTxWarp prst="textNoShape">
                <a:avLst/>
              </a:prstTxWarp>
              <a:noAutofit/>
            </a:bodyPr>
            <a:lstStyle/>
            <a:p>
              <a:pPr algn="l" defTabSz="685637" fontAlgn="base">
                <a:spcBef>
                  <a:spcPct val="0"/>
                </a:spcBef>
                <a:spcAft>
                  <a:spcPct val="0"/>
                </a:spcAft>
              </a:pPr>
              <a:r>
                <a:rPr lang="en-US" sz="1500" b="1" dirty="0">
                  <a:solidFill>
                    <a:schemeClr val="tx1"/>
                  </a:solidFill>
                  <a:latin typeface="微软雅黑" pitchFamily="34" charset="-122"/>
                  <a:ea typeface="微软雅黑" pitchFamily="34" charset="-122"/>
                </a:rPr>
                <a:t>End to End Map</a:t>
              </a:r>
            </a:p>
          </p:txBody>
        </p:sp>
        <p:sp>
          <p:nvSpPr>
            <p:cNvPr id="29" name="Rectangle 78"/>
            <p:cNvSpPr/>
            <p:nvPr/>
          </p:nvSpPr>
          <p:spPr bwMode="auto">
            <a:xfrm>
              <a:off x="376303" y="1430417"/>
              <a:ext cx="2011680" cy="150876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40" tIns="1188720" rIns="91440" bIns="0" numCol="1" spcCol="0" rtlCol="0" fromWordArt="0" anchor="t" anchorCtr="0" forceAA="0" compatLnSpc="1">
              <a:prstTxWarp prst="textNoShape">
                <a:avLst/>
              </a:prstTxWarp>
              <a:noAutofit/>
            </a:bodyPr>
            <a:lstStyle/>
            <a:p>
              <a:pPr algn="l" defTabSz="685637" fontAlgn="base">
                <a:spcBef>
                  <a:spcPct val="0"/>
                </a:spcBef>
                <a:spcAft>
                  <a:spcPct val="0"/>
                </a:spcAft>
              </a:pPr>
              <a:endParaRPr lang="en-US" sz="1500" b="1" dirty="0">
                <a:solidFill>
                  <a:schemeClr val="tx1"/>
                </a:solidFill>
                <a:latin typeface="微软雅黑" pitchFamily="34" charset="-122"/>
                <a:ea typeface="微软雅黑" pitchFamily="34" charset="-122"/>
              </a:endParaRPr>
            </a:p>
          </p:txBody>
        </p:sp>
        <p:sp>
          <p:nvSpPr>
            <p:cNvPr id="30" name="TextBox 29"/>
            <p:cNvSpPr txBox="1"/>
            <p:nvPr/>
          </p:nvSpPr>
          <p:spPr>
            <a:xfrm>
              <a:off x="376303" y="1302836"/>
              <a:ext cx="2011680" cy="1569660"/>
            </a:xfrm>
            <a:prstGeom prst="rect">
              <a:avLst/>
            </a:prstGeom>
            <a:noFill/>
          </p:spPr>
          <p:txBody>
            <a:bodyPr wrap="square" lIns="91440" tIns="91440" rIns="91440" bIns="91440" rtlCol="0">
              <a:spAutoFit/>
            </a:bodyPr>
            <a:lstStyle/>
            <a:p>
              <a:pPr algn="l" defTabSz="685637" fontAlgn="base">
                <a:spcBef>
                  <a:spcPct val="0"/>
                </a:spcBef>
                <a:spcAft>
                  <a:spcPct val="0"/>
                </a:spcAft>
                <a:buNone/>
              </a:pPr>
              <a:endParaRPr lang="en-US" altLang="zh-CN" sz="1800" b="1" dirty="0">
                <a:solidFill>
                  <a:schemeClr val="tx1"/>
                </a:solidFill>
                <a:latin typeface="微软雅黑" pitchFamily="34" charset="-122"/>
                <a:ea typeface="微软雅黑" pitchFamily="34" charset="-122"/>
              </a:endParaRPr>
            </a:p>
            <a:p>
              <a:pPr algn="l" defTabSz="685637" fontAlgn="base">
                <a:spcBef>
                  <a:spcPct val="0"/>
                </a:spcBef>
                <a:spcAft>
                  <a:spcPct val="0"/>
                </a:spcAft>
                <a:buNone/>
              </a:pPr>
              <a:r>
                <a:rPr lang="zh-CN" altLang="en-US" sz="1800" b="1" dirty="0">
                  <a:solidFill>
                    <a:schemeClr val="tx1"/>
                  </a:solidFill>
                  <a:latin typeface="微软雅黑" pitchFamily="34" charset="-122"/>
                  <a:ea typeface="微软雅黑" pitchFamily="34" charset="-122"/>
                </a:rPr>
                <a:t>从建议的系统逻辑模型出发，导出若干较高层次的物理解法供比较和选择</a:t>
              </a:r>
              <a:endParaRPr lang="en-US" altLang="zh-CN" sz="1800" b="1" dirty="0">
                <a:solidFill>
                  <a:schemeClr val="tx1"/>
                </a:solidFill>
                <a:latin typeface="微软雅黑" pitchFamily="34" charset="-122"/>
                <a:ea typeface="微软雅黑" pitchFamily="34" charset="-122"/>
              </a:endParaRPr>
            </a:p>
          </p:txBody>
        </p:sp>
      </p:grpSp>
      <p:sp>
        <p:nvSpPr>
          <p:cNvPr id="33" name="TextBox 32"/>
          <p:cNvSpPr txBox="1"/>
          <p:nvPr/>
        </p:nvSpPr>
        <p:spPr>
          <a:xfrm>
            <a:off x="2466804" y="2335935"/>
            <a:ext cx="2045796" cy="738664"/>
          </a:xfrm>
          <a:prstGeom prst="rect">
            <a:avLst/>
          </a:prstGeom>
          <a:noFill/>
        </p:spPr>
        <p:txBody>
          <a:bodyPr wrap="square" lIns="91440" tIns="91440" rIns="91440" bIns="91440" rtlCol="0">
            <a:spAutoFit/>
          </a:bodyPr>
          <a:lstStyle/>
          <a:p>
            <a:pPr algn="l">
              <a:lnSpc>
                <a:spcPct val="90000"/>
              </a:lnSpc>
              <a:spcBef>
                <a:spcPct val="20000"/>
              </a:spcBef>
              <a:buSzPct val="90000"/>
              <a:buNone/>
            </a:pPr>
            <a:r>
              <a:rPr lang="zh-CN" altLang="en-US" sz="2000" b="1" dirty="0">
                <a:solidFill>
                  <a:schemeClr val="tx1"/>
                </a:solidFill>
                <a:latin typeface="微软雅黑" pitchFamily="34" charset="-122"/>
                <a:ea typeface="微软雅黑" pitchFamily="34" charset="-122"/>
              </a:rPr>
              <a:t>数据流图上划分不同边界</a:t>
            </a:r>
            <a:endParaRPr lang="en-US" altLang="zh-CN" sz="2000" b="1" dirty="0">
              <a:solidFill>
                <a:schemeClr val="tx1"/>
              </a:solidFill>
              <a:latin typeface="微软雅黑" pitchFamily="34" charset="-122"/>
              <a:ea typeface="微软雅黑" pitchFamily="34" charset="-122"/>
            </a:endParaRPr>
          </a:p>
        </p:txBody>
      </p:sp>
      <p:sp>
        <p:nvSpPr>
          <p:cNvPr id="34" name="TextBox 33"/>
          <p:cNvSpPr txBox="1"/>
          <p:nvPr/>
        </p:nvSpPr>
        <p:spPr>
          <a:xfrm>
            <a:off x="4544975" y="2335935"/>
            <a:ext cx="2045796" cy="461665"/>
          </a:xfrm>
          <a:prstGeom prst="rect">
            <a:avLst/>
          </a:prstGeom>
          <a:noFill/>
        </p:spPr>
        <p:txBody>
          <a:bodyPr wrap="square" lIns="91440" tIns="91440" rIns="91440" bIns="91440" rtlCol="0">
            <a:spAutoFit/>
          </a:bodyPr>
          <a:lstStyle/>
          <a:p>
            <a:pPr algn="l">
              <a:lnSpc>
                <a:spcPct val="90000"/>
              </a:lnSpc>
              <a:spcBef>
                <a:spcPct val="20000"/>
              </a:spcBef>
              <a:buSzPct val="90000"/>
              <a:buNone/>
            </a:pPr>
            <a:r>
              <a:rPr lang="zh-CN" altLang="en-US" sz="2000" b="1" dirty="0">
                <a:solidFill>
                  <a:schemeClr val="tx1"/>
                </a:solidFill>
                <a:latin typeface="微软雅黑" pitchFamily="34" charset="-122"/>
                <a:ea typeface="微软雅黑" pitchFamily="34" charset="-122"/>
              </a:rPr>
              <a:t>组合的方法</a:t>
            </a:r>
            <a:endParaRPr lang="en-US" altLang="zh-CN" sz="2000" b="1" dirty="0">
              <a:solidFill>
                <a:schemeClr val="tx1"/>
              </a:solidFill>
              <a:latin typeface="微软雅黑" pitchFamily="34" charset="-122"/>
              <a:ea typeface="微软雅黑" pitchFamily="34" charset="-122"/>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barn(inVertical)">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1000"/>
                                        <p:tgtEl>
                                          <p:spTgt spid="33"/>
                                        </p:tgtEl>
                                      </p:cBhvr>
                                    </p:animEffect>
                                    <p:anim calcmode="lin" valueType="num">
                                      <p:cBhvr>
                                        <p:cTn id="23" dur="1000" fill="hold"/>
                                        <p:tgtEl>
                                          <p:spTgt spid="33"/>
                                        </p:tgtEl>
                                        <p:attrNameLst>
                                          <p:attrName>ppt_x</p:attrName>
                                        </p:attrNameLst>
                                      </p:cBhvr>
                                      <p:tavLst>
                                        <p:tav tm="0">
                                          <p:val>
                                            <p:strVal val="#ppt_x"/>
                                          </p:val>
                                        </p:tav>
                                        <p:tav tm="100000">
                                          <p:val>
                                            <p:strVal val="#ppt_x"/>
                                          </p:val>
                                        </p:tav>
                                      </p:tavLst>
                                    </p:anim>
                                    <p:anim calcmode="lin" valueType="num">
                                      <p:cBhvr>
                                        <p:cTn id="24"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fade">
                                      <p:cBhvr>
                                        <p:cTn id="29" dur="1000"/>
                                        <p:tgtEl>
                                          <p:spTgt spid="34"/>
                                        </p:tgtEl>
                                      </p:cBhvr>
                                    </p:animEffect>
                                    <p:anim calcmode="lin" valueType="num">
                                      <p:cBhvr>
                                        <p:cTn id="30" dur="1000" fill="hold"/>
                                        <p:tgtEl>
                                          <p:spTgt spid="34"/>
                                        </p:tgtEl>
                                        <p:attrNameLst>
                                          <p:attrName>ppt_x</p:attrName>
                                        </p:attrNameLst>
                                      </p:cBhvr>
                                      <p:tavLst>
                                        <p:tav tm="0">
                                          <p:val>
                                            <p:strVal val="#ppt_x"/>
                                          </p:val>
                                        </p:tav>
                                        <p:tav tm="100000">
                                          <p:val>
                                            <p:strVal val="#ppt_x"/>
                                          </p:val>
                                        </p:tav>
                                      </p:tavLst>
                                    </p:anim>
                                    <p:anim calcmode="lin" valueType="num">
                                      <p:cBhvr>
                                        <p:cTn id="31"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fade">
                                      <p:cBhvr>
                                        <p:cTn id="36" dur="1000"/>
                                        <p:tgtEl>
                                          <p:spTgt spid="25"/>
                                        </p:tgtEl>
                                      </p:cBhvr>
                                    </p:animEffect>
                                    <p:anim calcmode="lin" valueType="num">
                                      <p:cBhvr>
                                        <p:cTn id="37" dur="1000" fill="hold"/>
                                        <p:tgtEl>
                                          <p:spTgt spid="25"/>
                                        </p:tgtEl>
                                        <p:attrNameLst>
                                          <p:attrName>ppt_x</p:attrName>
                                        </p:attrNameLst>
                                      </p:cBhvr>
                                      <p:tavLst>
                                        <p:tav tm="0">
                                          <p:val>
                                            <p:strVal val="#ppt_x"/>
                                          </p:val>
                                        </p:tav>
                                        <p:tav tm="100000">
                                          <p:val>
                                            <p:strVal val="#ppt_x"/>
                                          </p:val>
                                        </p:tav>
                                      </p:tavLst>
                                    </p:anim>
                                    <p:anim calcmode="lin" valueType="num">
                                      <p:cBhvr>
                                        <p:cTn id="38"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1000"/>
                                        <p:tgtEl>
                                          <p:spTgt spid="24"/>
                                        </p:tgtEl>
                                      </p:cBhvr>
                                    </p:animEffect>
                                    <p:anim calcmode="lin" valueType="num">
                                      <p:cBhvr>
                                        <p:cTn id="44" dur="1000" fill="hold"/>
                                        <p:tgtEl>
                                          <p:spTgt spid="24"/>
                                        </p:tgtEl>
                                        <p:attrNameLst>
                                          <p:attrName>ppt_x</p:attrName>
                                        </p:attrNameLst>
                                      </p:cBhvr>
                                      <p:tavLst>
                                        <p:tav tm="0">
                                          <p:val>
                                            <p:strVal val="#ppt_x"/>
                                          </p:val>
                                        </p:tav>
                                        <p:tav tm="100000">
                                          <p:val>
                                            <p:strVal val="#ppt_x"/>
                                          </p:val>
                                        </p:tav>
                                      </p:tavLst>
                                    </p:anim>
                                    <p:anim calcmode="lin" valueType="num">
                                      <p:cBhvr>
                                        <p:cTn id="45"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fade">
                                      <p:cBhvr>
                                        <p:cTn id="50" dur="1000"/>
                                        <p:tgtEl>
                                          <p:spTgt spid="23"/>
                                        </p:tgtEl>
                                      </p:cBhvr>
                                    </p:animEffect>
                                    <p:anim calcmode="lin" valueType="num">
                                      <p:cBhvr>
                                        <p:cTn id="51" dur="1000" fill="hold"/>
                                        <p:tgtEl>
                                          <p:spTgt spid="23"/>
                                        </p:tgtEl>
                                        <p:attrNameLst>
                                          <p:attrName>ppt_x</p:attrName>
                                        </p:attrNameLst>
                                      </p:cBhvr>
                                      <p:tavLst>
                                        <p:tav tm="0">
                                          <p:val>
                                            <p:strVal val="#ppt_x"/>
                                          </p:val>
                                        </p:tav>
                                        <p:tav tm="100000">
                                          <p:val>
                                            <p:strVal val="#ppt_x"/>
                                          </p:val>
                                        </p:tav>
                                      </p:tavLst>
                                    </p:anim>
                                    <p:anim calcmode="lin" valueType="num">
                                      <p:cBhvr>
                                        <p:cTn id="52"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33" grpId="0"/>
      <p:bldP spid="3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6778625" cy="654050"/>
          </a:xfrm>
        </p:spPr>
        <p:txBody>
          <a:bodyPr/>
          <a:lstStyle/>
          <a:p>
            <a:r>
              <a:rPr lang="zh-CN" altLang="en-US" dirty="0">
                <a:latin typeface="Verdana" pitchFamily="34" charset="0"/>
                <a:sym typeface="Wingdings" pitchFamily="2" charset="2"/>
              </a:rPr>
              <a:t>可行性研究的过程</a:t>
            </a:r>
            <a:endParaRPr lang="zh-CN" altLang="en-US" dirty="0"/>
          </a:p>
        </p:txBody>
      </p:sp>
      <p:sp>
        <p:nvSpPr>
          <p:cNvPr id="33795" name="内容占位符 2"/>
          <p:cNvSpPr>
            <a:spLocks noGrp="1"/>
          </p:cNvSpPr>
          <p:nvPr>
            <p:ph idx="1"/>
          </p:nvPr>
        </p:nvSpPr>
        <p:spPr>
          <a:xfrm>
            <a:off x="100042" y="1000124"/>
            <a:ext cx="8686800" cy="4643453"/>
          </a:xfrm>
        </p:spPr>
        <p:txBody>
          <a:bodyPr/>
          <a:lstStyle/>
          <a:p>
            <a:pPr marL="342900" lvl="1" indent="-342900" eaLnBrk="1" hangingPunct="1">
              <a:lnSpc>
                <a:spcPct val="115000"/>
              </a:lnSpc>
              <a:buFontTx/>
              <a:buChar char="•"/>
            </a:pPr>
            <a:r>
              <a:rPr lang="en-US" altLang="zh-CN" b="1" dirty="0">
                <a:latin typeface="Verdana" pitchFamily="34" charset="0"/>
              </a:rPr>
              <a:t>6</a:t>
            </a:r>
            <a:r>
              <a:rPr lang="zh-CN" altLang="en-US" b="1" dirty="0">
                <a:latin typeface="Verdana" pitchFamily="34" charset="0"/>
              </a:rPr>
              <a:t>、推荐行动方针：</a:t>
            </a:r>
            <a:r>
              <a:rPr lang="zh-CN" altLang="en-US" b="1" dirty="0">
                <a:solidFill>
                  <a:srgbClr val="FF0000"/>
                </a:solidFill>
                <a:latin typeface="Verdana" pitchFamily="34" charset="0"/>
              </a:rPr>
              <a:t>向用户提出推荐方案，在推荐方案中应清楚地表明本项目的开发价值，成本</a:t>
            </a:r>
            <a:r>
              <a:rPr lang="en-US" altLang="zh-CN" b="1" dirty="0">
                <a:solidFill>
                  <a:srgbClr val="FF0000"/>
                </a:solidFill>
                <a:latin typeface="Verdana" pitchFamily="34" charset="0"/>
              </a:rPr>
              <a:t>/</a:t>
            </a:r>
            <a:r>
              <a:rPr lang="zh-CN" altLang="en-US" b="1" dirty="0">
                <a:solidFill>
                  <a:srgbClr val="FF0000"/>
                </a:solidFill>
                <a:latin typeface="Verdana" pitchFamily="34" charset="0"/>
              </a:rPr>
              <a:t>效益分析，推荐这个方案的理由</a:t>
            </a:r>
            <a:endParaRPr lang="en-US" altLang="zh-CN" b="1" dirty="0">
              <a:solidFill>
                <a:srgbClr val="FF0000"/>
              </a:solidFill>
              <a:latin typeface="Verdana" pitchFamily="34" charset="0"/>
            </a:endParaRPr>
          </a:p>
          <a:p>
            <a:pPr marL="342900" lvl="1" indent="-342900" eaLnBrk="1" hangingPunct="1">
              <a:lnSpc>
                <a:spcPct val="115000"/>
              </a:lnSpc>
              <a:buFontTx/>
              <a:buChar char="•"/>
            </a:pPr>
            <a:r>
              <a:rPr lang="en-US" altLang="zh-CN" b="1" dirty="0">
                <a:latin typeface="Verdana" pitchFamily="34" charset="0"/>
              </a:rPr>
              <a:t>7</a:t>
            </a:r>
            <a:r>
              <a:rPr lang="zh-CN" altLang="en-US" b="1" dirty="0">
                <a:latin typeface="Verdana" pitchFamily="34" charset="0"/>
              </a:rPr>
              <a:t>、草拟开发计划：</a:t>
            </a:r>
            <a:endParaRPr lang="zh-CN" altLang="en-US" sz="2400" b="1" dirty="0">
              <a:latin typeface="楷体" pitchFamily="49" charset="-122"/>
              <a:ea typeface="楷体" pitchFamily="49" charset="-122"/>
            </a:endParaRPr>
          </a:p>
          <a:p>
            <a:pPr lvl="2">
              <a:buNone/>
            </a:pPr>
            <a:r>
              <a:rPr lang="zh-CN" altLang="en-US" b="1" dirty="0">
                <a:latin typeface="Verdana" pitchFamily="34" charset="0"/>
              </a:rPr>
              <a:t>分析员为推荐的方案草拟一份开发计划</a:t>
            </a:r>
            <a:r>
              <a:rPr lang="en-US" altLang="zh-CN" b="1" dirty="0">
                <a:latin typeface="Verdana" pitchFamily="34" charset="0"/>
              </a:rPr>
              <a:t>:</a:t>
            </a:r>
          </a:p>
          <a:p>
            <a:pPr lvl="2">
              <a:buNone/>
            </a:pPr>
            <a:r>
              <a:rPr lang="zh-CN" altLang="en-US" b="1" dirty="0">
                <a:solidFill>
                  <a:srgbClr val="FF0000"/>
                </a:solidFill>
                <a:latin typeface="Verdana" pitchFamily="34" charset="0"/>
              </a:rPr>
              <a:t>工程进度表</a:t>
            </a:r>
          </a:p>
          <a:p>
            <a:pPr lvl="2">
              <a:buNone/>
            </a:pPr>
            <a:r>
              <a:rPr lang="zh-CN" altLang="en-US" b="1" dirty="0">
                <a:solidFill>
                  <a:srgbClr val="FF0000"/>
                </a:solidFill>
                <a:latin typeface="Verdana" pitchFamily="34" charset="0"/>
              </a:rPr>
              <a:t>估计各类开发人员、各种资源需要情况和使用时间</a:t>
            </a:r>
          </a:p>
          <a:p>
            <a:pPr lvl="2">
              <a:buNone/>
            </a:pPr>
            <a:r>
              <a:rPr lang="zh-CN" altLang="en-US" b="1" dirty="0">
                <a:solidFill>
                  <a:srgbClr val="FF0000"/>
                </a:solidFill>
                <a:latin typeface="Verdana" pitchFamily="34" charset="0"/>
              </a:rPr>
              <a:t>估计系统生命周期每个阶段的成本</a:t>
            </a:r>
          </a:p>
          <a:p>
            <a:pPr lvl="2">
              <a:buNone/>
            </a:pPr>
            <a:r>
              <a:rPr lang="zh-CN" altLang="en-US" b="1" dirty="0">
                <a:solidFill>
                  <a:srgbClr val="FF0000"/>
                </a:solidFill>
                <a:latin typeface="Verdana" pitchFamily="34" charset="0"/>
              </a:rPr>
              <a:t>给出需求分析的详细进度表和成本估计</a:t>
            </a:r>
          </a:p>
          <a:p>
            <a:pPr marL="342900" lvl="1" indent="-342900" eaLnBrk="1" hangingPunct="1">
              <a:lnSpc>
                <a:spcPct val="115000"/>
              </a:lnSpc>
              <a:buFontTx/>
              <a:buChar char="•"/>
            </a:pPr>
            <a:r>
              <a:rPr lang="en-US" altLang="zh-CN" b="1" dirty="0">
                <a:latin typeface="Verdana" pitchFamily="34" charset="0"/>
              </a:rPr>
              <a:t>8</a:t>
            </a:r>
            <a:r>
              <a:rPr lang="zh-CN" altLang="en-US" b="1" dirty="0">
                <a:latin typeface="Verdana" pitchFamily="34" charset="0"/>
              </a:rPr>
              <a:t>、书写文档提交审查</a:t>
            </a:r>
          </a:p>
          <a:p>
            <a:pPr eaLnBrk="1" hangingPunct="1">
              <a:lnSpc>
                <a:spcPct val="115000"/>
              </a:lnSpc>
            </a:pPr>
            <a:endParaRPr lang="en-US" altLang="zh-CN" b="1" dirty="0">
              <a:solidFill>
                <a:srgbClr val="FF0000"/>
              </a:solidFill>
              <a:latin typeface="Verdana" pitchFamily="34" charset="0"/>
            </a:endParaRPr>
          </a:p>
          <a:p>
            <a:pPr eaLnBrk="1" hangingPunct="1">
              <a:lnSpc>
                <a:spcPct val="115000"/>
              </a:lnSpc>
            </a:pPr>
            <a:endParaRPr lang="en-US" altLang="zh-CN" b="1" dirty="0">
              <a:latin typeface="Verdana" pitchFamily="34" charset="0"/>
            </a:endParaRPr>
          </a:p>
        </p:txBody>
      </p:sp>
    </p:spTree>
  </p:cSld>
  <p:clrMapOvr>
    <a:masterClrMapping/>
  </p:clrMapOvr>
  <p:transition advClick="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329642" cy="654050"/>
          </a:xfrm>
        </p:spPr>
        <p:txBody>
          <a:bodyPr/>
          <a:lstStyle/>
          <a:p>
            <a:r>
              <a:rPr lang="zh-CN" altLang="en-US" dirty="0">
                <a:latin typeface="Verdana" pitchFamily="34" charset="0"/>
                <a:sym typeface="Wingdings" pitchFamily="2" charset="2"/>
              </a:rPr>
              <a:t>系统流程图（</a:t>
            </a:r>
            <a:r>
              <a:rPr lang="en-US" dirty="0"/>
              <a:t> System Flowchart </a:t>
            </a:r>
            <a:r>
              <a:rPr lang="zh-CN" altLang="en-US" dirty="0">
                <a:latin typeface="Verdana" pitchFamily="34" charset="0"/>
                <a:sym typeface="Wingdings" pitchFamily="2" charset="2"/>
              </a:rPr>
              <a:t>）</a:t>
            </a:r>
            <a:endParaRPr lang="zh-CN" altLang="en-US" dirty="0"/>
          </a:p>
        </p:txBody>
      </p:sp>
      <p:sp>
        <p:nvSpPr>
          <p:cNvPr id="33795" name="内容占位符 2"/>
          <p:cNvSpPr>
            <a:spLocks noGrp="1"/>
          </p:cNvSpPr>
          <p:nvPr>
            <p:ph idx="1"/>
          </p:nvPr>
        </p:nvSpPr>
        <p:spPr>
          <a:xfrm>
            <a:off x="100042" y="1000124"/>
            <a:ext cx="8686800" cy="4643453"/>
          </a:xfrm>
        </p:spPr>
        <p:txBody>
          <a:bodyPr/>
          <a:lstStyle/>
          <a:p>
            <a:pPr marL="342900" lvl="1" indent="-342900" eaLnBrk="1" hangingPunct="1">
              <a:lnSpc>
                <a:spcPct val="115000"/>
              </a:lnSpc>
              <a:buFontTx/>
              <a:buChar char="•"/>
            </a:pPr>
            <a:r>
              <a:rPr lang="zh-CN" altLang="en-US" b="1" dirty="0">
                <a:latin typeface="Verdana" pitchFamily="34" charset="0"/>
              </a:rPr>
              <a:t>描绘系统</a:t>
            </a:r>
            <a:r>
              <a:rPr lang="zh-CN" altLang="en-US" b="1" dirty="0">
                <a:solidFill>
                  <a:srgbClr val="FF0000"/>
                </a:solidFill>
                <a:latin typeface="Verdana" pitchFamily="34" charset="0"/>
              </a:rPr>
              <a:t>物理模型</a:t>
            </a:r>
            <a:r>
              <a:rPr lang="zh-CN" altLang="en-US" b="1" dirty="0">
                <a:latin typeface="Verdana" pitchFamily="34" charset="0"/>
              </a:rPr>
              <a:t>的传统工具。</a:t>
            </a:r>
            <a:endParaRPr lang="en-US" altLang="zh-CN" b="1" dirty="0">
              <a:latin typeface="Verdana" pitchFamily="34" charset="0"/>
            </a:endParaRPr>
          </a:p>
          <a:p>
            <a:pPr marL="342900" lvl="1" indent="-342900" eaLnBrk="1" hangingPunct="1">
              <a:lnSpc>
                <a:spcPct val="115000"/>
              </a:lnSpc>
              <a:buFontTx/>
              <a:buChar char="•"/>
            </a:pPr>
            <a:r>
              <a:rPr lang="zh-CN" altLang="en-US" b="1" dirty="0">
                <a:latin typeface="Verdana" pitchFamily="34" charset="0"/>
              </a:rPr>
              <a:t>基本思想是用图形符号以黑盒子的形式描绘系统理念的每个部件包括程序，文件，数据库，表格，人工过程等</a:t>
            </a:r>
            <a:endParaRPr lang="en-US" altLang="zh-CN" b="1" dirty="0">
              <a:latin typeface="Verdana" pitchFamily="34" charset="0"/>
            </a:endParaRPr>
          </a:p>
          <a:p>
            <a:pPr marL="342900" lvl="1" indent="-342900" eaLnBrk="1" hangingPunct="1">
              <a:lnSpc>
                <a:spcPct val="115000"/>
              </a:lnSpc>
              <a:buFontTx/>
              <a:buChar char="•"/>
            </a:pPr>
            <a:r>
              <a:rPr lang="zh-CN" altLang="en-US" b="1" dirty="0">
                <a:latin typeface="Verdana" pitchFamily="34" charset="0"/>
              </a:rPr>
              <a:t>表达</a:t>
            </a:r>
            <a:r>
              <a:rPr lang="zh-CN" altLang="en-US" b="1" dirty="0">
                <a:solidFill>
                  <a:srgbClr val="FF0000"/>
                </a:solidFill>
                <a:latin typeface="Verdana" pitchFamily="34" charset="0"/>
              </a:rPr>
              <a:t>信息在给个部件之间流动的情况，而不是表示对信息进行加工处理的控制过程</a:t>
            </a:r>
          </a:p>
          <a:p>
            <a:pPr eaLnBrk="1" hangingPunct="1">
              <a:lnSpc>
                <a:spcPct val="115000"/>
              </a:lnSpc>
            </a:pPr>
            <a:endParaRPr lang="en-US" altLang="zh-CN" b="1" dirty="0">
              <a:solidFill>
                <a:srgbClr val="FF0000"/>
              </a:solidFill>
              <a:latin typeface="Verdana" pitchFamily="34" charset="0"/>
            </a:endParaRPr>
          </a:p>
          <a:p>
            <a:pPr eaLnBrk="1" hangingPunct="1">
              <a:lnSpc>
                <a:spcPct val="115000"/>
              </a:lnSpc>
            </a:pPr>
            <a:endParaRPr lang="en-US" altLang="zh-CN" b="1" dirty="0">
              <a:latin typeface="Verdana" pitchFamily="34" charset="0"/>
            </a:endParaRPr>
          </a:p>
        </p:txBody>
      </p:sp>
    </p:spTree>
  </p:cSld>
  <p:clrMapOvr>
    <a:masterClrMapping/>
  </p:clrMapOvr>
  <p:transition advClick="0"/>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yHojMppB7ke_G1rtyo8aFw"/>
</p:tagLst>
</file>

<file path=ppt/theme/theme1.xml><?xml version="1.0" encoding="utf-8"?>
<a:theme xmlns:a="http://schemas.openxmlformats.org/drawingml/2006/main" name="默认设计模板">
  <a:themeElements>
    <a:clrScheme name="默认设计模板 7">
      <a:dk1>
        <a:srgbClr val="333333"/>
      </a:dk1>
      <a:lt1>
        <a:srgbClr val="FFFFFF"/>
      </a:lt1>
      <a:dk2>
        <a:srgbClr val="000000"/>
      </a:dk2>
      <a:lt2>
        <a:srgbClr val="66007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fontScheme name="默认设计模板">
      <a:majorFont>
        <a:latin typeface="Frutiger LT 45 Light"/>
        <a:ea typeface="黑体"/>
        <a:cs typeface=""/>
      </a:majorFont>
      <a:minorFont>
        <a:latin typeface="Frutiger LT 55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folHlink"/>
        </a:solidFill>
        <a:ln w="9525" cap="flat" cmpd="sng" algn="ctr">
          <a:noFill/>
          <a:prstDash val="solid"/>
          <a:round/>
          <a:headEnd type="none" w="med" len="med"/>
          <a:tailEnd type="none" w="med" len="med"/>
        </a:ln>
        <a:effectLst/>
      </a:spPr>
      <a:bodyPr vert="horz" wrap="none" lIns="73025" tIns="36512" rIns="73025" bIns="36512" numCol="1" anchor="ctr" anchorCtr="0" compatLnSpc="1">
        <a:prstTxWarp prst="textNoShape">
          <a:avLst/>
        </a:prstTxWarp>
      </a:bodyPr>
      <a:lstStyle>
        <a:defPPr marL="0" marR="0" indent="95250" algn="ctr" defTabSz="914400" rtl="0" eaLnBrk="0" fontAlgn="base" latinLnBrk="0" hangingPunct="0">
          <a:lnSpc>
            <a:spcPct val="100000"/>
          </a:lnSpc>
          <a:spcBef>
            <a:spcPct val="0"/>
          </a:spcBef>
          <a:spcAft>
            <a:spcPct val="0"/>
          </a:spcAft>
          <a:buClrTx/>
          <a:buSzPct val="50000"/>
          <a:buFont typeface="Wingdings" pitchFamily="2" charset="2"/>
          <a:buChar char="l"/>
          <a:tabLst/>
          <a:defRPr kumimoji="0" lang="zh-CN" altLang="en-US" sz="1200" b="0" i="0" u="none" strike="noStrike" cap="none" normalizeH="0" baseline="0" smtClean="0">
            <a:ln>
              <a:noFill/>
            </a:ln>
            <a:solidFill>
              <a:srgbClr val="00509B"/>
            </a:solidFill>
            <a:effectLst/>
            <a:latin typeface="Verdana" pitchFamily="34" charset="0"/>
            <a:ea typeface="黑体" pitchFamily="2" charset="-122"/>
          </a:defRPr>
        </a:defPPr>
      </a:lstStyle>
    </a:spDef>
    <a:lnDef>
      <a:spPr bwMode="auto">
        <a:xfrm>
          <a:off x="0" y="0"/>
          <a:ext cx="1" cy="1"/>
        </a:xfrm>
        <a:custGeom>
          <a:avLst/>
          <a:gdLst/>
          <a:ahLst/>
          <a:cxnLst/>
          <a:rect l="0" t="0" r="0" b="0"/>
          <a:pathLst/>
        </a:custGeom>
        <a:solidFill>
          <a:schemeClr val="folHlink"/>
        </a:solidFill>
        <a:ln w="9525" cap="flat" cmpd="sng" algn="ctr">
          <a:noFill/>
          <a:prstDash val="solid"/>
          <a:round/>
          <a:headEnd type="none" w="med" len="med"/>
          <a:tailEnd type="none" w="med" len="med"/>
        </a:ln>
        <a:effectLst/>
      </a:spPr>
      <a:bodyPr vert="horz" wrap="none" lIns="73025" tIns="36512" rIns="73025" bIns="36512" numCol="1" anchor="ctr" anchorCtr="0" compatLnSpc="1">
        <a:prstTxWarp prst="textNoShape">
          <a:avLst/>
        </a:prstTxWarp>
      </a:bodyPr>
      <a:lstStyle>
        <a:defPPr marL="0" marR="0" indent="95250" algn="ctr" defTabSz="914400" rtl="0" eaLnBrk="0" fontAlgn="base" latinLnBrk="0" hangingPunct="0">
          <a:lnSpc>
            <a:spcPct val="100000"/>
          </a:lnSpc>
          <a:spcBef>
            <a:spcPct val="0"/>
          </a:spcBef>
          <a:spcAft>
            <a:spcPct val="0"/>
          </a:spcAft>
          <a:buClrTx/>
          <a:buSzPct val="50000"/>
          <a:buFont typeface="Wingdings" pitchFamily="2" charset="2"/>
          <a:buChar char="l"/>
          <a:tabLst/>
          <a:defRPr kumimoji="0" lang="zh-CN" altLang="en-US" sz="1200" b="0" i="0" u="none" strike="noStrike" cap="none" normalizeH="0" baseline="0" smtClean="0">
            <a:ln>
              <a:noFill/>
            </a:ln>
            <a:solidFill>
              <a:srgbClr val="00509B"/>
            </a:solidFill>
            <a:effectLst/>
            <a:latin typeface="Verdana" pitchFamily="34" charset="0"/>
            <a:ea typeface="黑体" pitchFamily="2" charset="-122"/>
          </a:defRPr>
        </a:defPPr>
      </a:lstStyle>
    </a:lnDef>
  </a:objectDefaults>
  <a:extraClrSchemeLst>
    <a:extraClrScheme>
      <a:clrScheme name="默认设计模板 1">
        <a:dk1>
          <a:srgbClr val="333333"/>
        </a:dk1>
        <a:lt1>
          <a:srgbClr val="FFFFFF"/>
        </a:lt1>
        <a:dk2>
          <a:srgbClr val="000000"/>
        </a:dk2>
        <a:lt2>
          <a:srgbClr val="999999"/>
        </a:lt2>
        <a:accent1>
          <a:srgbClr val="C6DEF3"/>
        </a:accent1>
        <a:accent2>
          <a:srgbClr val="00509B"/>
        </a:accent2>
        <a:accent3>
          <a:srgbClr val="FFFFFF"/>
        </a:accent3>
        <a:accent4>
          <a:srgbClr val="2A2A2A"/>
        </a:accent4>
        <a:accent5>
          <a:srgbClr val="DFECF8"/>
        </a:accent5>
        <a:accent6>
          <a:srgbClr val="00488C"/>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333333"/>
        </a:dk1>
        <a:lt1>
          <a:srgbClr val="FFFFFF"/>
        </a:lt1>
        <a:dk2>
          <a:srgbClr val="000000"/>
        </a:dk2>
        <a:lt2>
          <a:srgbClr val="D20000"/>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默认设计模板 3">
        <a:dk1>
          <a:srgbClr val="333333"/>
        </a:dk1>
        <a:lt1>
          <a:srgbClr val="FFFFFF"/>
        </a:lt1>
        <a:dk2>
          <a:srgbClr val="000000"/>
        </a:dk2>
        <a:lt2>
          <a:srgbClr val="6600C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默认设计模板 4">
        <a:dk1>
          <a:srgbClr val="333333"/>
        </a:dk1>
        <a:lt1>
          <a:srgbClr val="FFFFFF"/>
        </a:lt1>
        <a:dk2>
          <a:srgbClr val="000000"/>
        </a:dk2>
        <a:lt2>
          <a:srgbClr val="9900C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默认设计模板 5">
        <a:dk1>
          <a:srgbClr val="333333"/>
        </a:dk1>
        <a:lt1>
          <a:srgbClr val="FFFFFF"/>
        </a:lt1>
        <a:dk2>
          <a:srgbClr val="000000"/>
        </a:dk2>
        <a:lt2>
          <a:srgbClr val="9900FF"/>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默认设计模板 6">
        <a:dk1>
          <a:srgbClr val="333333"/>
        </a:dk1>
        <a:lt1>
          <a:srgbClr val="FFFFFF"/>
        </a:lt1>
        <a:dk2>
          <a:srgbClr val="000000"/>
        </a:dk2>
        <a:lt2>
          <a:srgbClr val="9933FF"/>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默认设计模板 7">
        <a:dk1>
          <a:srgbClr val="333333"/>
        </a:dk1>
        <a:lt1>
          <a:srgbClr val="FFFFFF"/>
        </a:lt1>
        <a:dk2>
          <a:srgbClr val="000000"/>
        </a:dk2>
        <a:lt2>
          <a:srgbClr val="66007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Frutiger LT 55 Roman"/>
        <a:ea typeface="宋体"/>
        <a:cs typeface=""/>
      </a:majorFont>
      <a:minorFont>
        <a:latin typeface="Frutiger LT 55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folHlink"/>
        </a:solidFill>
        <a:ln w="9525" cap="flat" cmpd="sng" algn="ctr">
          <a:noFill/>
          <a:prstDash val="solid"/>
          <a:round/>
          <a:headEnd type="none" w="med" len="med"/>
          <a:tailEnd type="none" w="med" len="med"/>
        </a:ln>
        <a:effectLst/>
      </a:spPr>
      <a:bodyPr vert="horz" wrap="none" lIns="73025" tIns="36512" rIns="73025" bIns="36512" numCol="1" anchor="ctr" anchorCtr="0" compatLnSpc="1">
        <a:prstTxWarp prst="textNoShape">
          <a:avLst/>
        </a:prstTxWarp>
      </a:bodyPr>
      <a:lstStyle>
        <a:defPPr marL="0" marR="0" indent="95250" algn="ctr" defTabSz="914400" rtl="0" eaLnBrk="0" fontAlgn="base" latinLnBrk="0" hangingPunct="0">
          <a:lnSpc>
            <a:spcPct val="100000"/>
          </a:lnSpc>
          <a:spcBef>
            <a:spcPct val="0"/>
          </a:spcBef>
          <a:spcAft>
            <a:spcPct val="0"/>
          </a:spcAft>
          <a:buClrTx/>
          <a:buSzPct val="50000"/>
          <a:buFont typeface="Wingdings" pitchFamily="2" charset="2"/>
          <a:buChar char="l"/>
          <a:tabLst/>
          <a:defRPr kumimoji="0" lang="zh-CN" altLang="en-US" sz="1200" b="0" i="0" u="none" strike="noStrike" cap="none" normalizeH="0" baseline="0" smtClean="0">
            <a:ln>
              <a:noFill/>
            </a:ln>
            <a:solidFill>
              <a:srgbClr val="00509B"/>
            </a:solidFill>
            <a:effectLst/>
            <a:latin typeface="Verdana" pitchFamily="34" charset="0"/>
            <a:ea typeface="黑体" pitchFamily="2" charset="-122"/>
          </a:defRPr>
        </a:defPPr>
      </a:lstStyle>
    </a:spDef>
    <a:lnDef>
      <a:spPr bwMode="auto">
        <a:xfrm>
          <a:off x="0" y="0"/>
          <a:ext cx="1" cy="1"/>
        </a:xfrm>
        <a:custGeom>
          <a:avLst/>
          <a:gdLst/>
          <a:ahLst/>
          <a:cxnLst/>
          <a:rect l="0" t="0" r="0" b="0"/>
          <a:pathLst/>
        </a:custGeom>
        <a:solidFill>
          <a:schemeClr val="folHlink"/>
        </a:solidFill>
        <a:ln w="9525" cap="flat" cmpd="sng" algn="ctr">
          <a:noFill/>
          <a:prstDash val="solid"/>
          <a:round/>
          <a:headEnd type="none" w="med" len="med"/>
          <a:tailEnd type="none" w="med" len="med"/>
        </a:ln>
        <a:effectLst/>
      </a:spPr>
      <a:bodyPr vert="horz" wrap="none" lIns="73025" tIns="36512" rIns="73025" bIns="36512" numCol="1" anchor="ctr" anchorCtr="0" compatLnSpc="1">
        <a:prstTxWarp prst="textNoShape">
          <a:avLst/>
        </a:prstTxWarp>
      </a:bodyPr>
      <a:lstStyle>
        <a:defPPr marL="0" marR="0" indent="95250" algn="ctr" defTabSz="914400" rtl="0" eaLnBrk="0" fontAlgn="base" latinLnBrk="0" hangingPunct="0">
          <a:lnSpc>
            <a:spcPct val="100000"/>
          </a:lnSpc>
          <a:spcBef>
            <a:spcPct val="0"/>
          </a:spcBef>
          <a:spcAft>
            <a:spcPct val="0"/>
          </a:spcAft>
          <a:buClrTx/>
          <a:buSzPct val="50000"/>
          <a:buFont typeface="Wingdings" pitchFamily="2" charset="2"/>
          <a:buChar char="l"/>
          <a:tabLst/>
          <a:defRPr kumimoji="0" lang="zh-CN" altLang="en-US" sz="1200" b="0" i="0" u="none" strike="noStrike" cap="none" normalizeH="0" baseline="0" smtClean="0">
            <a:ln>
              <a:noFill/>
            </a:ln>
            <a:solidFill>
              <a:srgbClr val="00509B"/>
            </a:solidFill>
            <a:effectLst/>
            <a:latin typeface="Verdana" pitchFamily="34" charset="0"/>
            <a:ea typeface="黑体" pitchFamily="2" charset="-122"/>
          </a:defRPr>
        </a:defPPr>
      </a:lstStyle>
    </a:lnDef>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自定义设计方案 13">
        <a:dk1>
          <a:srgbClr val="4D4D4D"/>
        </a:dk1>
        <a:lt1>
          <a:srgbClr val="FFFFFF"/>
        </a:lt1>
        <a:dk2>
          <a:srgbClr val="000000"/>
        </a:dk2>
        <a:lt2>
          <a:srgbClr val="999999"/>
        </a:lt2>
        <a:accent1>
          <a:srgbClr val="C6DEF3"/>
        </a:accent1>
        <a:accent2>
          <a:srgbClr val="00509B"/>
        </a:accent2>
        <a:accent3>
          <a:srgbClr val="FFFFFF"/>
        </a:accent3>
        <a:accent4>
          <a:srgbClr val="404040"/>
        </a:accent4>
        <a:accent5>
          <a:srgbClr val="DFECF8"/>
        </a:accent5>
        <a:accent6>
          <a:srgbClr val="00488C"/>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14">
        <a:dk1>
          <a:srgbClr val="333333"/>
        </a:dk1>
        <a:lt1>
          <a:srgbClr val="FFFFFF"/>
        </a:lt1>
        <a:dk2>
          <a:srgbClr val="000000"/>
        </a:dk2>
        <a:lt2>
          <a:srgbClr val="999999"/>
        </a:lt2>
        <a:accent1>
          <a:srgbClr val="C6DEF3"/>
        </a:accent1>
        <a:accent2>
          <a:srgbClr val="00509B"/>
        </a:accent2>
        <a:accent3>
          <a:srgbClr val="FFFFFF"/>
        </a:accent3>
        <a:accent4>
          <a:srgbClr val="2A2A2A"/>
        </a:accent4>
        <a:accent5>
          <a:srgbClr val="DFECF8"/>
        </a:accent5>
        <a:accent6>
          <a:srgbClr val="00488C"/>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15">
        <a:dk1>
          <a:srgbClr val="333333"/>
        </a:dk1>
        <a:lt1>
          <a:srgbClr val="FFFFFF"/>
        </a:lt1>
        <a:dk2>
          <a:srgbClr val="000000"/>
        </a:dk2>
        <a:lt2>
          <a:srgbClr val="D20000"/>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16">
        <a:dk1>
          <a:srgbClr val="333333"/>
        </a:dk1>
        <a:lt1>
          <a:srgbClr val="FFFFFF"/>
        </a:lt1>
        <a:dk2>
          <a:srgbClr val="000000"/>
        </a:dk2>
        <a:lt2>
          <a:srgbClr val="6600C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默认设计模板">
  <a:themeElements>
    <a:clrScheme name="默认设计模板 7">
      <a:dk1>
        <a:srgbClr val="333333"/>
      </a:dk1>
      <a:lt1>
        <a:srgbClr val="FFFFFF"/>
      </a:lt1>
      <a:dk2>
        <a:srgbClr val="000000"/>
      </a:dk2>
      <a:lt2>
        <a:srgbClr val="66007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fontScheme name="默认设计模板">
      <a:majorFont>
        <a:latin typeface="Frutiger LT 45 Light"/>
        <a:ea typeface="黑体"/>
        <a:cs typeface=""/>
      </a:majorFont>
      <a:minorFont>
        <a:latin typeface="Frutiger LT 55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folHlink"/>
        </a:solidFill>
        <a:ln w="9525" cap="flat" cmpd="sng" algn="ctr">
          <a:noFill/>
          <a:prstDash val="solid"/>
          <a:round/>
          <a:headEnd type="none" w="med" len="med"/>
          <a:tailEnd type="none" w="med" len="med"/>
        </a:ln>
        <a:effectLst/>
      </a:spPr>
      <a:bodyPr vert="horz" wrap="none" lIns="73025" tIns="36512" rIns="73025" bIns="36512" numCol="1" anchor="ctr" anchorCtr="0" compatLnSpc="1">
        <a:prstTxWarp prst="textNoShape">
          <a:avLst/>
        </a:prstTxWarp>
      </a:bodyPr>
      <a:lstStyle>
        <a:defPPr marL="0" marR="0" indent="95250" algn="ctr" defTabSz="914400" rtl="0" eaLnBrk="0" fontAlgn="base" latinLnBrk="0" hangingPunct="0">
          <a:lnSpc>
            <a:spcPct val="100000"/>
          </a:lnSpc>
          <a:spcBef>
            <a:spcPct val="0"/>
          </a:spcBef>
          <a:spcAft>
            <a:spcPct val="0"/>
          </a:spcAft>
          <a:buClrTx/>
          <a:buSzPct val="50000"/>
          <a:buFont typeface="Wingdings" pitchFamily="2" charset="2"/>
          <a:buChar char="l"/>
          <a:tabLst/>
          <a:defRPr kumimoji="0" lang="zh-CN" altLang="en-US" sz="1200" b="0" i="0" u="none" strike="noStrike" cap="none" normalizeH="0" baseline="0" smtClean="0">
            <a:ln>
              <a:noFill/>
            </a:ln>
            <a:solidFill>
              <a:srgbClr val="00509B"/>
            </a:solidFill>
            <a:effectLst/>
            <a:latin typeface="Verdana" pitchFamily="34" charset="0"/>
            <a:ea typeface="黑体" pitchFamily="2" charset="-122"/>
          </a:defRPr>
        </a:defPPr>
      </a:lstStyle>
    </a:spDef>
    <a:lnDef>
      <a:spPr bwMode="auto">
        <a:xfrm>
          <a:off x="0" y="0"/>
          <a:ext cx="1" cy="1"/>
        </a:xfrm>
        <a:custGeom>
          <a:avLst/>
          <a:gdLst/>
          <a:ahLst/>
          <a:cxnLst/>
          <a:rect l="0" t="0" r="0" b="0"/>
          <a:pathLst/>
        </a:custGeom>
        <a:solidFill>
          <a:schemeClr val="folHlink"/>
        </a:solidFill>
        <a:ln w="9525" cap="flat" cmpd="sng" algn="ctr">
          <a:noFill/>
          <a:prstDash val="solid"/>
          <a:round/>
          <a:headEnd type="none" w="med" len="med"/>
          <a:tailEnd type="none" w="med" len="med"/>
        </a:ln>
        <a:effectLst/>
      </a:spPr>
      <a:bodyPr vert="horz" wrap="none" lIns="73025" tIns="36512" rIns="73025" bIns="36512" numCol="1" anchor="ctr" anchorCtr="0" compatLnSpc="1">
        <a:prstTxWarp prst="textNoShape">
          <a:avLst/>
        </a:prstTxWarp>
      </a:bodyPr>
      <a:lstStyle>
        <a:defPPr marL="0" marR="0" indent="95250" algn="ctr" defTabSz="914400" rtl="0" eaLnBrk="0" fontAlgn="base" latinLnBrk="0" hangingPunct="0">
          <a:lnSpc>
            <a:spcPct val="100000"/>
          </a:lnSpc>
          <a:spcBef>
            <a:spcPct val="0"/>
          </a:spcBef>
          <a:spcAft>
            <a:spcPct val="0"/>
          </a:spcAft>
          <a:buClrTx/>
          <a:buSzPct val="50000"/>
          <a:buFont typeface="Wingdings" pitchFamily="2" charset="2"/>
          <a:buChar char="l"/>
          <a:tabLst/>
          <a:defRPr kumimoji="0" lang="zh-CN" altLang="en-US" sz="1200" b="0" i="0" u="none" strike="noStrike" cap="none" normalizeH="0" baseline="0" smtClean="0">
            <a:ln>
              <a:noFill/>
            </a:ln>
            <a:solidFill>
              <a:srgbClr val="00509B"/>
            </a:solidFill>
            <a:effectLst/>
            <a:latin typeface="Verdana" pitchFamily="34" charset="0"/>
            <a:ea typeface="黑体" pitchFamily="2" charset="-122"/>
          </a:defRPr>
        </a:defPPr>
      </a:lstStyle>
    </a:lnDef>
  </a:objectDefaults>
  <a:extraClrSchemeLst>
    <a:extraClrScheme>
      <a:clrScheme name="默认设计模板 1">
        <a:dk1>
          <a:srgbClr val="333333"/>
        </a:dk1>
        <a:lt1>
          <a:srgbClr val="FFFFFF"/>
        </a:lt1>
        <a:dk2>
          <a:srgbClr val="000000"/>
        </a:dk2>
        <a:lt2>
          <a:srgbClr val="999999"/>
        </a:lt2>
        <a:accent1>
          <a:srgbClr val="C6DEF3"/>
        </a:accent1>
        <a:accent2>
          <a:srgbClr val="00509B"/>
        </a:accent2>
        <a:accent3>
          <a:srgbClr val="FFFFFF"/>
        </a:accent3>
        <a:accent4>
          <a:srgbClr val="2A2A2A"/>
        </a:accent4>
        <a:accent5>
          <a:srgbClr val="DFECF8"/>
        </a:accent5>
        <a:accent6>
          <a:srgbClr val="00488C"/>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333333"/>
        </a:dk1>
        <a:lt1>
          <a:srgbClr val="FFFFFF"/>
        </a:lt1>
        <a:dk2>
          <a:srgbClr val="000000"/>
        </a:dk2>
        <a:lt2>
          <a:srgbClr val="D20000"/>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默认设计模板 3">
        <a:dk1>
          <a:srgbClr val="333333"/>
        </a:dk1>
        <a:lt1>
          <a:srgbClr val="FFFFFF"/>
        </a:lt1>
        <a:dk2>
          <a:srgbClr val="000000"/>
        </a:dk2>
        <a:lt2>
          <a:srgbClr val="6600C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默认设计模板 4">
        <a:dk1>
          <a:srgbClr val="333333"/>
        </a:dk1>
        <a:lt1>
          <a:srgbClr val="FFFFFF"/>
        </a:lt1>
        <a:dk2>
          <a:srgbClr val="000000"/>
        </a:dk2>
        <a:lt2>
          <a:srgbClr val="9900C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默认设计模板 5">
        <a:dk1>
          <a:srgbClr val="333333"/>
        </a:dk1>
        <a:lt1>
          <a:srgbClr val="FFFFFF"/>
        </a:lt1>
        <a:dk2>
          <a:srgbClr val="000000"/>
        </a:dk2>
        <a:lt2>
          <a:srgbClr val="9900FF"/>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默认设计模板 6">
        <a:dk1>
          <a:srgbClr val="333333"/>
        </a:dk1>
        <a:lt1>
          <a:srgbClr val="FFFFFF"/>
        </a:lt1>
        <a:dk2>
          <a:srgbClr val="000000"/>
        </a:dk2>
        <a:lt2>
          <a:srgbClr val="9933FF"/>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默认设计模板 7">
        <a:dk1>
          <a:srgbClr val="333333"/>
        </a:dk1>
        <a:lt1>
          <a:srgbClr val="FFFFFF"/>
        </a:lt1>
        <a:dk2>
          <a:srgbClr val="000000"/>
        </a:dk2>
        <a:lt2>
          <a:srgbClr val="66007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16348</TotalTime>
  <Words>3279</Words>
  <Application>Microsoft Office PowerPoint</Application>
  <PresentationFormat>全屏显示(4:3)</PresentationFormat>
  <Paragraphs>404</Paragraphs>
  <Slides>41</Slides>
  <Notes>41</Notes>
  <HiddenSlides>0</HiddenSlides>
  <MMClips>0</MMClips>
  <ScaleCrop>false</ScaleCrop>
  <HeadingPairs>
    <vt:vector size="6" baseType="variant">
      <vt:variant>
        <vt:lpstr>已用的字体</vt:lpstr>
      </vt:variant>
      <vt:variant>
        <vt:i4>10</vt:i4>
      </vt:variant>
      <vt:variant>
        <vt:lpstr>主题</vt:lpstr>
      </vt:variant>
      <vt:variant>
        <vt:i4>3</vt:i4>
      </vt:variant>
      <vt:variant>
        <vt:lpstr>幻灯片标题</vt:lpstr>
      </vt:variant>
      <vt:variant>
        <vt:i4>41</vt:i4>
      </vt:variant>
    </vt:vector>
  </HeadingPairs>
  <TitlesOfParts>
    <vt:vector size="54" baseType="lpstr">
      <vt:lpstr>Frutiger LT 45 Light</vt:lpstr>
      <vt:lpstr>Frutiger LT 55 Roman</vt:lpstr>
      <vt:lpstr>黑体</vt:lpstr>
      <vt:lpstr>楷体</vt:lpstr>
      <vt:lpstr>宋体</vt:lpstr>
      <vt:lpstr>微软雅黑</vt:lpstr>
      <vt:lpstr>Arial</vt:lpstr>
      <vt:lpstr>Segoe UI</vt:lpstr>
      <vt:lpstr>Verdana</vt:lpstr>
      <vt:lpstr>Wingdings</vt:lpstr>
      <vt:lpstr>默认设计模板</vt:lpstr>
      <vt:lpstr>1_自定义设计方案</vt:lpstr>
      <vt:lpstr>1_默认设计模板</vt:lpstr>
      <vt:lpstr>软件工程概论（第二版）  第二章  可行性研究 </vt:lpstr>
      <vt:lpstr>软件开发与生产过程的综合协同</vt:lpstr>
      <vt:lpstr>可行性研究的任务</vt:lpstr>
      <vt:lpstr>可行性研究的过程</vt:lpstr>
      <vt:lpstr>可行性研究的过程</vt:lpstr>
      <vt:lpstr>可行性研究的过程</vt:lpstr>
      <vt:lpstr>可行性研究的过程</vt:lpstr>
      <vt:lpstr>可行性研究的过程</vt:lpstr>
      <vt:lpstr>系统流程图（ System Flowchart ）</vt:lpstr>
      <vt:lpstr>系统流程图（ System Flowchart ）</vt:lpstr>
      <vt:lpstr>数据流图（Data Flow Diagram）</vt:lpstr>
      <vt:lpstr>数据流图（Data Flow Diagram）</vt:lpstr>
      <vt:lpstr>程序流程图</vt:lpstr>
      <vt:lpstr>程序功能框图</vt:lpstr>
      <vt:lpstr>系统流程图和数据流程图的联系</vt:lpstr>
      <vt:lpstr>系统流程图和数据流程图的思维过程</vt:lpstr>
      <vt:lpstr>数据字典</vt:lpstr>
      <vt:lpstr>费用估计-任务分解技术（方式一）</vt:lpstr>
      <vt:lpstr>费用估计-任务分解技术（方式二）</vt:lpstr>
      <vt:lpstr>其他费用估算</vt:lpstr>
      <vt:lpstr>可行性分析报告</vt:lpstr>
      <vt:lpstr>可行性分析步骤</vt:lpstr>
      <vt:lpstr>可行性分析过程与步骤总结</vt:lpstr>
      <vt:lpstr>可行性分析过程与步骤总结</vt:lpstr>
      <vt:lpstr>可行性分析过程与步骤总结</vt:lpstr>
      <vt:lpstr>可行性分析过程与步骤总结</vt:lpstr>
      <vt:lpstr>课上作业</vt:lpstr>
      <vt:lpstr>课上作业</vt:lpstr>
      <vt:lpstr>课上作业</vt:lpstr>
      <vt:lpstr>项目管理流程- -启动</vt:lpstr>
      <vt:lpstr>项目管理流程- -启动</vt:lpstr>
      <vt:lpstr>项目管理流程- -启动</vt:lpstr>
      <vt:lpstr>合同的几种谈判方式</vt:lpstr>
      <vt:lpstr>合同的几种谈判方式</vt:lpstr>
      <vt:lpstr>合同的几种谈判方式</vt:lpstr>
      <vt:lpstr>公开招标过程</vt:lpstr>
      <vt:lpstr>投标文件的准备与制作</vt:lpstr>
      <vt:lpstr>投标文件的制作</vt:lpstr>
      <vt:lpstr>投标文件的常见错误</vt:lpstr>
      <vt:lpstr>投标技巧</vt:lpstr>
      <vt:lpstr>本章小结</vt:lpstr>
    </vt:vector>
  </TitlesOfParts>
  <Company>neusoft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bcc-user</dc:creator>
  <cp:lastModifiedBy>zhouy</cp:lastModifiedBy>
  <cp:revision>1965</cp:revision>
  <dcterms:created xsi:type="dcterms:W3CDTF">2007-09-10T03:19:36Z</dcterms:created>
  <dcterms:modified xsi:type="dcterms:W3CDTF">2021-05-18T08:51:58Z</dcterms:modified>
</cp:coreProperties>
</file>