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0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9C45D-11CA-49A0-9671-A2213EC95096}" type="datetimeFigureOut">
              <a:rPr lang="uk-UA" smtClean="0"/>
              <a:t>29.05.2024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3DF0-F012-4A57-B39A-B9340D992510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60643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Назва та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9C45D-11CA-49A0-9671-A2213EC95096}" type="datetimeFigureOut">
              <a:rPr lang="uk-UA" smtClean="0"/>
              <a:t>29.05.2024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3DF0-F012-4A57-B39A-B9340D992510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63901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9C45D-11CA-49A0-9671-A2213EC95096}" type="datetimeFigureOut">
              <a:rPr lang="uk-UA" smtClean="0"/>
              <a:t>29.05.2024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3DF0-F012-4A57-B39A-B9340D992510}" type="slidenum">
              <a:rPr lang="uk-UA" smtClean="0"/>
              <a:t>‹№›</a:t>
            </a:fld>
            <a:endParaRPr lang="uk-UA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029169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9C45D-11CA-49A0-9671-A2213EC95096}" type="datetimeFigureOut">
              <a:rPr lang="uk-UA" smtClean="0"/>
              <a:t>29.05.2024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3DF0-F012-4A57-B39A-B9340D992510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629631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 цита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9C45D-11CA-49A0-9671-A2213EC95096}" type="datetimeFigureOut">
              <a:rPr lang="uk-UA" smtClean="0"/>
              <a:t>29.05.2024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3DF0-F012-4A57-B39A-B9340D992510}" type="slidenum">
              <a:rPr lang="uk-UA" smtClean="0"/>
              <a:t>‹№›</a:t>
            </a:fld>
            <a:endParaRPr lang="uk-U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23560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Істина/хибніст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9C45D-11CA-49A0-9671-A2213EC95096}" type="datetimeFigureOut">
              <a:rPr lang="uk-UA" smtClean="0"/>
              <a:t>29.05.2024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3DF0-F012-4A57-B39A-B9340D992510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357806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9C45D-11CA-49A0-9671-A2213EC95096}" type="datetimeFigureOut">
              <a:rPr lang="uk-UA" smtClean="0"/>
              <a:t>29.05.2024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3DF0-F012-4A57-B39A-B9340D992510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340406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9C45D-11CA-49A0-9671-A2213EC95096}" type="datetimeFigureOut">
              <a:rPr lang="uk-UA" smtClean="0"/>
              <a:t>29.05.2024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3DF0-F012-4A57-B39A-B9340D992510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12491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9C45D-11CA-49A0-9671-A2213EC95096}" type="datetimeFigureOut">
              <a:rPr lang="uk-UA" smtClean="0"/>
              <a:t>29.05.2024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3DF0-F012-4A57-B39A-B9340D992510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08336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9C45D-11CA-49A0-9671-A2213EC95096}" type="datetimeFigureOut">
              <a:rPr lang="uk-UA" smtClean="0"/>
              <a:t>29.05.2024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3DF0-F012-4A57-B39A-B9340D992510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30725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9C45D-11CA-49A0-9671-A2213EC95096}" type="datetimeFigureOut">
              <a:rPr lang="uk-UA" smtClean="0"/>
              <a:t>29.05.2024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3DF0-F012-4A57-B39A-B9340D992510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02046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9C45D-11CA-49A0-9671-A2213EC95096}" type="datetimeFigureOut">
              <a:rPr lang="uk-UA" smtClean="0"/>
              <a:t>29.05.2024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3DF0-F012-4A57-B39A-B9340D992510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88428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9C45D-11CA-49A0-9671-A2213EC95096}" type="datetimeFigureOut">
              <a:rPr lang="uk-UA" smtClean="0"/>
              <a:t>29.05.2024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3DF0-F012-4A57-B39A-B9340D992510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88939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9C45D-11CA-49A0-9671-A2213EC95096}" type="datetimeFigureOut">
              <a:rPr lang="uk-UA" smtClean="0"/>
              <a:t>29.05.2024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3DF0-F012-4A57-B39A-B9340D992510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25687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9C45D-11CA-49A0-9671-A2213EC95096}" type="datetimeFigureOut">
              <a:rPr lang="uk-UA" smtClean="0"/>
              <a:t>29.05.2024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3DF0-F012-4A57-B39A-B9340D992510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77694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9C45D-11CA-49A0-9671-A2213EC95096}" type="datetimeFigureOut">
              <a:rPr lang="uk-UA" smtClean="0"/>
              <a:t>29.05.2024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3DF0-F012-4A57-B39A-B9340D992510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03061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39C45D-11CA-49A0-9671-A2213EC95096}" type="datetimeFigureOut">
              <a:rPr lang="uk-UA" smtClean="0"/>
              <a:t>29.05.2024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3C63DF0-F012-4A57-B39A-B9340D992510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92587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DB0C9B-2117-CB30-DC96-70D11C92AC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/>
              <a:t>Як будуть виглядати </a:t>
            </a:r>
            <a:r>
              <a:rPr lang="en-US" dirty="0"/>
              <a:t>GML-Code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466390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62059D-6A83-D387-847A-CE518CFB4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Ось легкий приклад</a:t>
            </a:r>
          </a:p>
        </p:txBody>
      </p:sp>
      <p:pic>
        <p:nvPicPr>
          <p:cNvPr id="5" name="Місце для вмісту 4">
            <a:extLst>
              <a:ext uri="{FF2B5EF4-FFF2-40B4-BE49-F238E27FC236}">
                <a16:creationId xmlns:a16="http://schemas.microsoft.com/office/drawing/2014/main" id="{7445C9CD-140C-0B31-05E2-DBD7058AA7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115" y="250257"/>
            <a:ext cx="2961294" cy="2961294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EAD71B1-0B56-1B8C-257D-031E12BF9D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7733" y="1883646"/>
            <a:ext cx="3087935" cy="3087935"/>
          </a:xfrm>
          <a:prstGeom prst="rect">
            <a:avLst/>
          </a:prstGeom>
        </p:spPr>
      </p:pic>
      <p:sp>
        <p:nvSpPr>
          <p:cNvPr id="8" name="Прямокутник 7">
            <a:extLst>
              <a:ext uri="{FF2B5EF4-FFF2-40B4-BE49-F238E27FC236}">
                <a16:creationId xmlns:a16="http://schemas.microsoft.com/office/drawing/2014/main" id="{48DE669E-E1E7-CA9A-93F5-101AF4A0FFF9}"/>
              </a:ext>
            </a:extLst>
          </p:cNvPr>
          <p:cNvSpPr/>
          <p:nvPr/>
        </p:nvSpPr>
        <p:spPr>
          <a:xfrm>
            <a:off x="2922410" y="3211551"/>
            <a:ext cx="229786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9" name="Прямокутник 8">
            <a:extLst>
              <a:ext uri="{FF2B5EF4-FFF2-40B4-BE49-F238E27FC236}">
                <a16:creationId xmlns:a16="http://schemas.microsoft.com/office/drawing/2014/main" id="{7412FB3F-07BB-8A7D-4E3F-245874F0CEA7}"/>
              </a:ext>
            </a:extLst>
          </p:cNvPr>
          <p:cNvSpPr/>
          <p:nvPr/>
        </p:nvSpPr>
        <p:spPr>
          <a:xfrm>
            <a:off x="3251273" y="3135226"/>
            <a:ext cx="61427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==</a:t>
            </a:r>
          </a:p>
        </p:txBody>
      </p:sp>
      <p:sp>
        <p:nvSpPr>
          <p:cNvPr id="10" name="Прямокутник 9">
            <a:extLst>
              <a:ext uri="{FF2B5EF4-FFF2-40B4-BE49-F238E27FC236}">
                <a16:creationId xmlns:a16="http://schemas.microsoft.com/office/drawing/2014/main" id="{8A545B21-47AD-6818-1EE2-99B6D818FF86}"/>
              </a:ext>
            </a:extLst>
          </p:cNvPr>
          <p:cNvSpPr/>
          <p:nvPr/>
        </p:nvSpPr>
        <p:spPr>
          <a:xfrm>
            <a:off x="3920619" y="3180773"/>
            <a:ext cx="34657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cxnSp>
        <p:nvCxnSpPr>
          <p:cNvPr id="13" name="Пряма сполучна лінія 12">
            <a:extLst>
              <a:ext uri="{FF2B5EF4-FFF2-40B4-BE49-F238E27FC236}">
                <a16:creationId xmlns:a16="http://schemas.microsoft.com/office/drawing/2014/main" id="{E9418A4D-4E0D-6186-F8B2-E8C3656424B9}"/>
              </a:ext>
            </a:extLst>
          </p:cNvPr>
          <p:cNvCxnSpPr/>
          <p:nvPr/>
        </p:nvCxnSpPr>
        <p:spPr>
          <a:xfrm>
            <a:off x="2493585" y="2176718"/>
            <a:ext cx="730151" cy="10348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C31D5243-00D3-DA35-F4DB-5CDEF2A8AB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963" y="3720001"/>
            <a:ext cx="2045598" cy="2045598"/>
          </a:xfrm>
          <a:prstGeom prst="rect">
            <a:avLst/>
          </a:prstGeom>
        </p:spPr>
      </p:pic>
      <p:cxnSp>
        <p:nvCxnSpPr>
          <p:cNvPr id="17" name="Пряма сполучна лінія 16">
            <a:extLst>
              <a:ext uri="{FF2B5EF4-FFF2-40B4-BE49-F238E27FC236}">
                <a16:creationId xmlns:a16="http://schemas.microsoft.com/office/drawing/2014/main" id="{CFB7E9F1-8FE7-9AE8-902C-F642D016920C}"/>
              </a:ext>
            </a:extLst>
          </p:cNvPr>
          <p:cNvCxnSpPr>
            <a:cxnSpLocks/>
          </p:cNvCxnSpPr>
          <p:nvPr/>
        </p:nvCxnSpPr>
        <p:spPr>
          <a:xfrm flipH="1">
            <a:off x="2300779" y="3616704"/>
            <a:ext cx="557368" cy="9954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E82259BC-8A25-5A16-DF94-B4BAF019B0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25" y="4332233"/>
            <a:ext cx="2295595" cy="2295595"/>
          </a:xfrm>
          <a:prstGeom prst="rect">
            <a:avLst/>
          </a:prstGeom>
        </p:spPr>
      </p:pic>
      <p:cxnSp>
        <p:nvCxnSpPr>
          <p:cNvPr id="22" name="Пряма сполучна лінія 21">
            <a:extLst>
              <a:ext uri="{FF2B5EF4-FFF2-40B4-BE49-F238E27FC236}">
                <a16:creationId xmlns:a16="http://schemas.microsoft.com/office/drawing/2014/main" id="{F8E5E3BA-638F-928A-C858-AD9364675AE7}"/>
              </a:ext>
            </a:extLst>
          </p:cNvPr>
          <p:cNvCxnSpPr/>
          <p:nvPr/>
        </p:nvCxnSpPr>
        <p:spPr>
          <a:xfrm flipH="1">
            <a:off x="1396133" y="4844090"/>
            <a:ext cx="544179" cy="4995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FB699EAB-31F8-0E5C-8405-8DED5EDEF7D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0711" y="3586122"/>
            <a:ext cx="2367932" cy="2367932"/>
          </a:xfrm>
          <a:prstGeom prst="rect">
            <a:avLst/>
          </a:prstGeom>
        </p:spPr>
      </p:pic>
      <p:cxnSp>
        <p:nvCxnSpPr>
          <p:cNvPr id="26" name="Пряма сполучна лінія 25">
            <a:extLst>
              <a:ext uri="{FF2B5EF4-FFF2-40B4-BE49-F238E27FC236}">
                <a16:creationId xmlns:a16="http://schemas.microsoft.com/office/drawing/2014/main" id="{1870A2FD-ABD4-4146-9B67-48BE6300F9A3}"/>
              </a:ext>
            </a:extLst>
          </p:cNvPr>
          <p:cNvCxnSpPr/>
          <p:nvPr/>
        </p:nvCxnSpPr>
        <p:spPr>
          <a:xfrm>
            <a:off x="3592161" y="3642438"/>
            <a:ext cx="718799" cy="9697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5019981"/>
      </p:ext>
    </p:extLst>
  </p:cSld>
  <p:clrMapOvr>
    <a:masterClrMapping/>
  </p:clrMapOvr>
</p:sld>
</file>

<file path=ppt/theme/theme1.xml><?xml version="1.0" encoding="utf-8"?>
<a:theme xmlns:a="http://schemas.openxmlformats.org/drawingml/2006/main" name="Грань">
  <a:themeElements>
    <a:clrScheme name="Грань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Грань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рань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</TotalTime>
  <Words>10</Words>
  <Application>Microsoft Office PowerPoint</Application>
  <PresentationFormat>Широкий екран</PresentationFormat>
  <Paragraphs>5</Paragraphs>
  <Slides>2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2</vt:i4>
      </vt:variant>
    </vt:vector>
  </HeadingPairs>
  <TitlesOfParts>
    <vt:vector size="6" baseType="lpstr">
      <vt:lpstr>Arial</vt:lpstr>
      <vt:lpstr>Trebuchet MS</vt:lpstr>
      <vt:lpstr>Wingdings 3</vt:lpstr>
      <vt:lpstr>Грань</vt:lpstr>
      <vt:lpstr>Як будуть виглядати GML-Code</vt:lpstr>
      <vt:lpstr>Ось легкий приклад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Як будуть виглядати GML-Code</dc:title>
  <dc:creator>Петро Григоренко</dc:creator>
  <cp:lastModifiedBy>Петро Григоренко</cp:lastModifiedBy>
  <cp:revision>1</cp:revision>
  <dcterms:created xsi:type="dcterms:W3CDTF">2024-05-29T18:29:00Z</dcterms:created>
  <dcterms:modified xsi:type="dcterms:W3CDTF">2024-05-29T18:34:09Z</dcterms:modified>
</cp:coreProperties>
</file>