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4.png"/><Relationship Id="rId6" Type="http://schemas.openxmlformats.org/officeDocument/2006/relationships/image" Target="../media/image28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9.svg"/><Relationship Id="rId1" Type="http://schemas.openxmlformats.org/officeDocument/2006/relationships/image" Target="../media/image9.png"/><Relationship Id="rId6" Type="http://schemas.openxmlformats.org/officeDocument/2006/relationships/image" Target="../media/image43.svg"/><Relationship Id="rId5" Type="http://schemas.openxmlformats.org/officeDocument/2006/relationships/image" Target="../media/image11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62A428-86E9-44FF-8B16-367E20FAB06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E14BAF-E951-4283-B536-28AE56B66A73}">
      <dgm:prSet/>
      <dgm:spPr/>
      <dgm:t>
        <a:bodyPr/>
        <a:lstStyle/>
        <a:p>
          <a:r>
            <a:rPr lang="en-US" dirty="0"/>
            <a:t>Developing Front End User Interface and Application</a:t>
          </a:r>
        </a:p>
      </dgm:t>
    </dgm:pt>
    <dgm:pt modelId="{8E263C91-6D27-4453-9861-6DB2A051CADD}" type="parTrans" cxnId="{F1A29E02-3356-4E4F-9E96-5F102986933A}">
      <dgm:prSet/>
      <dgm:spPr/>
      <dgm:t>
        <a:bodyPr/>
        <a:lstStyle/>
        <a:p>
          <a:endParaRPr lang="en-US"/>
        </a:p>
      </dgm:t>
    </dgm:pt>
    <dgm:pt modelId="{88517C40-CEAC-4544-B795-87E79F874C70}" type="sibTrans" cxnId="{F1A29E02-3356-4E4F-9E96-5F102986933A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7D375E16-0F0E-48F2-B243-068AE82D32A5}">
      <dgm:prSet/>
      <dgm:spPr/>
      <dgm:t>
        <a:bodyPr/>
        <a:lstStyle/>
        <a:p>
          <a:r>
            <a:rPr lang="en-US"/>
            <a:t>Developing and Deploying by Servers and Databases</a:t>
          </a:r>
        </a:p>
      </dgm:t>
    </dgm:pt>
    <dgm:pt modelId="{822CBFB6-D316-4BCA-AE11-11665F794369}" type="parTrans" cxnId="{732E1E0D-C686-41B2-A287-230A0E02DF20}">
      <dgm:prSet/>
      <dgm:spPr/>
      <dgm:t>
        <a:bodyPr/>
        <a:lstStyle/>
        <a:p>
          <a:endParaRPr lang="en-US"/>
        </a:p>
      </dgm:t>
    </dgm:pt>
    <dgm:pt modelId="{ED6DDC0A-299C-4165-8CD4-2AFCE986223F}" type="sibTrans" cxnId="{732E1E0D-C686-41B2-A287-230A0E02DF2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05D9F0-B0D0-4C05-B5D2-391736FCFD75}">
      <dgm:prSet/>
      <dgm:spPr/>
      <dgm:t>
        <a:bodyPr/>
        <a:lstStyle/>
        <a:p>
          <a:r>
            <a:rPr lang="en-US"/>
            <a:t>Developing Backend Architecture</a:t>
          </a:r>
        </a:p>
      </dgm:t>
    </dgm:pt>
    <dgm:pt modelId="{A598A16F-A241-446B-B2C2-5513F605ECB6}" type="parTrans" cxnId="{AF462D6E-E9BB-4780-B1C2-C2356B4BD267}">
      <dgm:prSet/>
      <dgm:spPr/>
      <dgm:t>
        <a:bodyPr/>
        <a:lstStyle/>
        <a:p>
          <a:endParaRPr lang="en-US"/>
        </a:p>
      </dgm:t>
    </dgm:pt>
    <dgm:pt modelId="{C661BC35-ED19-44DD-AC32-63730CF5D2B2}" type="sibTrans" cxnId="{AF462D6E-E9BB-4780-B1C2-C2356B4BD26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AB3AD48-8607-4690-814A-4B82A3C6D637}" type="pres">
      <dgm:prSet presAssocID="{7162A428-86E9-44FF-8B16-367E20FAB061}" presName="Name0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68FE383-6F31-45CB-A65E-8DAB47FC4624}" type="pres">
      <dgm:prSet presAssocID="{66E14BAF-E951-4283-B536-28AE56B66A73}" presName="compositeNode" presStyleCnt="0">
        <dgm:presLayoutVars>
          <dgm:bulletEnabled val="1"/>
        </dgm:presLayoutVars>
      </dgm:prSet>
      <dgm:spPr/>
    </dgm:pt>
    <dgm:pt modelId="{D7A7F202-1F7A-4B61-B50D-7F353B4DC72B}" type="pres">
      <dgm:prSet presAssocID="{66E14BAF-E951-4283-B536-28AE56B66A73}" presName="bgRect" presStyleLbl="alignNode1" presStyleIdx="0" presStyleCnt="3"/>
      <dgm:spPr/>
      <dgm:t>
        <a:bodyPr/>
        <a:lstStyle/>
        <a:p>
          <a:endParaRPr lang="en-US"/>
        </a:p>
      </dgm:t>
    </dgm:pt>
    <dgm:pt modelId="{40011599-6D5D-4998-BCB7-74D3F7AF98CC}" type="pres">
      <dgm:prSet presAssocID="{88517C40-CEAC-4544-B795-87E79F874C70}" presName="sibTransNodeRect" presStyleLbl="align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7C7C9B-EC21-48FB-A5F8-D55EE54BF450}" type="pres">
      <dgm:prSet presAssocID="{66E14BAF-E951-4283-B536-28AE56B66A73}" presName="nodeRect" presStyleLbl="align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D8C2E5-A462-4A7B-AF0B-F0D7189C18B5}" type="pres">
      <dgm:prSet presAssocID="{88517C40-CEAC-4544-B795-87E79F874C70}" presName="sibTrans" presStyleCnt="0"/>
      <dgm:spPr/>
    </dgm:pt>
    <dgm:pt modelId="{B12B0BF9-3851-4A60-800E-F5FC4440AAC8}" type="pres">
      <dgm:prSet presAssocID="{7D375E16-0F0E-48F2-B243-068AE82D32A5}" presName="compositeNode" presStyleCnt="0">
        <dgm:presLayoutVars>
          <dgm:bulletEnabled val="1"/>
        </dgm:presLayoutVars>
      </dgm:prSet>
      <dgm:spPr/>
    </dgm:pt>
    <dgm:pt modelId="{D54F4456-F322-4544-8FCB-6F474F32E103}" type="pres">
      <dgm:prSet presAssocID="{7D375E16-0F0E-48F2-B243-068AE82D32A5}" presName="bgRect" presStyleLbl="alignNode1" presStyleIdx="1" presStyleCnt="3"/>
      <dgm:spPr/>
      <dgm:t>
        <a:bodyPr/>
        <a:lstStyle/>
        <a:p>
          <a:endParaRPr lang="en-US"/>
        </a:p>
      </dgm:t>
    </dgm:pt>
    <dgm:pt modelId="{24067652-D616-4F92-ADC4-5F971B3AB749}" type="pres">
      <dgm:prSet presAssocID="{ED6DDC0A-299C-4165-8CD4-2AFCE986223F}" presName="sibTransNodeRect" presStyleLbl="align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65396F-E280-47C0-BDD6-FD5679D0308D}" type="pres">
      <dgm:prSet presAssocID="{7D375E16-0F0E-48F2-B243-068AE82D32A5}" presName="nodeRect" presStyleLbl="align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2B592F-0ECE-4289-BE3A-46FADF246D6B}" type="pres">
      <dgm:prSet presAssocID="{ED6DDC0A-299C-4165-8CD4-2AFCE986223F}" presName="sibTrans" presStyleCnt="0"/>
      <dgm:spPr/>
    </dgm:pt>
    <dgm:pt modelId="{4A81BD7C-C1D3-4D06-8817-14922478D18B}" type="pres">
      <dgm:prSet presAssocID="{3405D9F0-B0D0-4C05-B5D2-391736FCFD75}" presName="compositeNode" presStyleCnt="0">
        <dgm:presLayoutVars>
          <dgm:bulletEnabled val="1"/>
        </dgm:presLayoutVars>
      </dgm:prSet>
      <dgm:spPr/>
    </dgm:pt>
    <dgm:pt modelId="{5CF2D00E-5E5B-4D3A-9685-44212AE1D733}" type="pres">
      <dgm:prSet presAssocID="{3405D9F0-B0D0-4C05-B5D2-391736FCFD75}" presName="bgRect" presStyleLbl="alignNode1" presStyleIdx="2" presStyleCnt="3"/>
      <dgm:spPr/>
      <dgm:t>
        <a:bodyPr/>
        <a:lstStyle/>
        <a:p>
          <a:endParaRPr lang="en-US"/>
        </a:p>
      </dgm:t>
    </dgm:pt>
    <dgm:pt modelId="{30B77D50-600F-4566-B8DB-282FD19BA619}" type="pres">
      <dgm:prSet presAssocID="{C661BC35-ED19-44DD-AC32-63730CF5D2B2}" presName="sibTransNodeRect" presStyleLbl="align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2C297E-C919-4CD1-8D6B-7159ECDFE9DB}" type="pres">
      <dgm:prSet presAssocID="{3405D9F0-B0D0-4C05-B5D2-391736FCFD75}" presName="nodeRect" presStyleLbl="align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C0FF817-CD91-4AB5-9001-28853AA9CEB7}" type="presOf" srcId="{66E14BAF-E951-4283-B536-28AE56B66A73}" destId="{D7A7F202-1F7A-4B61-B50D-7F353B4DC72B}" srcOrd="0" destOrd="0" presId="urn:microsoft.com/office/officeart/2016/7/layout/LinearBlockProcessNumbered"/>
    <dgm:cxn modelId="{126E7A5B-9C22-41FA-967B-3F19C1C8C0C4}" type="presOf" srcId="{ED6DDC0A-299C-4165-8CD4-2AFCE986223F}" destId="{24067652-D616-4F92-ADC4-5F971B3AB749}" srcOrd="0" destOrd="0" presId="urn:microsoft.com/office/officeart/2016/7/layout/LinearBlockProcessNumbered"/>
    <dgm:cxn modelId="{32FA30C7-15A0-49E3-B83A-64A47C68D0AA}" type="presOf" srcId="{3405D9F0-B0D0-4C05-B5D2-391736FCFD75}" destId="{5D2C297E-C919-4CD1-8D6B-7159ECDFE9DB}" srcOrd="1" destOrd="0" presId="urn:microsoft.com/office/officeart/2016/7/layout/LinearBlockProcessNumbered"/>
    <dgm:cxn modelId="{AF462D6E-E9BB-4780-B1C2-C2356B4BD267}" srcId="{7162A428-86E9-44FF-8B16-367E20FAB061}" destId="{3405D9F0-B0D0-4C05-B5D2-391736FCFD75}" srcOrd="2" destOrd="0" parTransId="{A598A16F-A241-446B-B2C2-5513F605ECB6}" sibTransId="{C661BC35-ED19-44DD-AC32-63730CF5D2B2}"/>
    <dgm:cxn modelId="{5CB6B37E-06C0-4905-B842-C8C5CD67BA14}" type="presOf" srcId="{C661BC35-ED19-44DD-AC32-63730CF5D2B2}" destId="{30B77D50-600F-4566-B8DB-282FD19BA619}" srcOrd="0" destOrd="0" presId="urn:microsoft.com/office/officeart/2016/7/layout/LinearBlockProcessNumbered"/>
    <dgm:cxn modelId="{EC3F6762-2E6C-417B-AEA0-F42D67F136C3}" type="presOf" srcId="{66E14BAF-E951-4283-B536-28AE56B66A73}" destId="{457C7C9B-EC21-48FB-A5F8-D55EE54BF450}" srcOrd="1" destOrd="0" presId="urn:microsoft.com/office/officeart/2016/7/layout/LinearBlockProcessNumbered"/>
    <dgm:cxn modelId="{2DA8EE16-8D80-4EDB-93E6-8AC6D9FCBE53}" type="presOf" srcId="{7162A428-86E9-44FF-8B16-367E20FAB061}" destId="{7AB3AD48-8607-4690-814A-4B82A3C6D637}" srcOrd="0" destOrd="0" presId="urn:microsoft.com/office/officeart/2016/7/layout/LinearBlockProcessNumbered"/>
    <dgm:cxn modelId="{732E1E0D-C686-41B2-A287-230A0E02DF20}" srcId="{7162A428-86E9-44FF-8B16-367E20FAB061}" destId="{7D375E16-0F0E-48F2-B243-068AE82D32A5}" srcOrd="1" destOrd="0" parTransId="{822CBFB6-D316-4BCA-AE11-11665F794369}" sibTransId="{ED6DDC0A-299C-4165-8CD4-2AFCE986223F}"/>
    <dgm:cxn modelId="{A29A38E2-A3BA-4323-A813-2023A5F1F420}" type="presOf" srcId="{7D375E16-0F0E-48F2-B243-068AE82D32A5}" destId="{8C65396F-E280-47C0-BDD6-FD5679D0308D}" srcOrd="1" destOrd="0" presId="urn:microsoft.com/office/officeart/2016/7/layout/LinearBlockProcessNumbered"/>
    <dgm:cxn modelId="{BFE80706-D0E3-489A-8C69-7508F137FC4B}" type="presOf" srcId="{3405D9F0-B0D0-4C05-B5D2-391736FCFD75}" destId="{5CF2D00E-5E5B-4D3A-9685-44212AE1D733}" srcOrd="0" destOrd="0" presId="urn:microsoft.com/office/officeart/2016/7/layout/LinearBlockProcessNumbered"/>
    <dgm:cxn modelId="{F9CEA4CA-1CA4-46D7-B891-4985BDE47C43}" type="presOf" srcId="{88517C40-CEAC-4544-B795-87E79F874C70}" destId="{40011599-6D5D-4998-BCB7-74D3F7AF98CC}" srcOrd="0" destOrd="0" presId="urn:microsoft.com/office/officeart/2016/7/layout/LinearBlockProcessNumbered"/>
    <dgm:cxn modelId="{F1A29E02-3356-4E4F-9E96-5F102986933A}" srcId="{7162A428-86E9-44FF-8B16-367E20FAB061}" destId="{66E14BAF-E951-4283-B536-28AE56B66A73}" srcOrd="0" destOrd="0" parTransId="{8E263C91-6D27-4453-9861-6DB2A051CADD}" sibTransId="{88517C40-CEAC-4544-B795-87E79F874C70}"/>
    <dgm:cxn modelId="{8CE6FBE4-5731-400D-9357-2A4BB720D0F5}" type="presOf" srcId="{7D375E16-0F0E-48F2-B243-068AE82D32A5}" destId="{D54F4456-F322-4544-8FCB-6F474F32E103}" srcOrd="0" destOrd="0" presId="urn:microsoft.com/office/officeart/2016/7/layout/LinearBlockProcessNumbered"/>
    <dgm:cxn modelId="{D76E1652-9C4C-4ED8-9EE1-A3879AEED9DE}" type="presParOf" srcId="{7AB3AD48-8607-4690-814A-4B82A3C6D637}" destId="{E68FE383-6F31-45CB-A65E-8DAB47FC4624}" srcOrd="0" destOrd="0" presId="urn:microsoft.com/office/officeart/2016/7/layout/LinearBlockProcessNumbered"/>
    <dgm:cxn modelId="{60A23DA9-26D6-4839-9AE8-54970143CAEE}" type="presParOf" srcId="{E68FE383-6F31-45CB-A65E-8DAB47FC4624}" destId="{D7A7F202-1F7A-4B61-B50D-7F353B4DC72B}" srcOrd="0" destOrd="0" presId="urn:microsoft.com/office/officeart/2016/7/layout/LinearBlockProcessNumbered"/>
    <dgm:cxn modelId="{6205DF94-628C-4996-934F-04BAFE205F52}" type="presParOf" srcId="{E68FE383-6F31-45CB-A65E-8DAB47FC4624}" destId="{40011599-6D5D-4998-BCB7-74D3F7AF98CC}" srcOrd="1" destOrd="0" presId="urn:microsoft.com/office/officeart/2016/7/layout/LinearBlockProcessNumbered"/>
    <dgm:cxn modelId="{A3A750AF-0CE1-4B0C-AA02-4675415184DF}" type="presParOf" srcId="{E68FE383-6F31-45CB-A65E-8DAB47FC4624}" destId="{457C7C9B-EC21-48FB-A5F8-D55EE54BF450}" srcOrd="2" destOrd="0" presId="urn:microsoft.com/office/officeart/2016/7/layout/LinearBlockProcessNumbered"/>
    <dgm:cxn modelId="{68A655EB-0C40-4802-B8F3-BD0AEB9E7BED}" type="presParOf" srcId="{7AB3AD48-8607-4690-814A-4B82A3C6D637}" destId="{17D8C2E5-A462-4A7B-AF0B-F0D7189C18B5}" srcOrd="1" destOrd="0" presId="urn:microsoft.com/office/officeart/2016/7/layout/LinearBlockProcessNumbered"/>
    <dgm:cxn modelId="{2503B6C5-E0C5-4D64-975B-CBA1FA60029B}" type="presParOf" srcId="{7AB3AD48-8607-4690-814A-4B82A3C6D637}" destId="{B12B0BF9-3851-4A60-800E-F5FC4440AAC8}" srcOrd="2" destOrd="0" presId="urn:microsoft.com/office/officeart/2016/7/layout/LinearBlockProcessNumbered"/>
    <dgm:cxn modelId="{8CA791E8-16C0-4E9E-B39C-22FD98490348}" type="presParOf" srcId="{B12B0BF9-3851-4A60-800E-F5FC4440AAC8}" destId="{D54F4456-F322-4544-8FCB-6F474F32E103}" srcOrd="0" destOrd="0" presId="urn:microsoft.com/office/officeart/2016/7/layout/LinearBlockProcessNumbered"/>
    <dgm:cxn modelId="{02559819-9A24-4983-8510-B5BFB1B0BBE5}" type="presParOf" srcId="{B12B0BF9-3851-4A60-800E-F5FC4440AAC8}" destId="{24067652-D616-4F92-ADC4-5F971B3AB749}" srcOrd="1" destOrd="0" presId="urn:microsoft.com/office/officeart/2016/7/layout/LinearBlockProcessNumbered"/>
    <dgm:cxn modelId="{A536D6B9-7681-434A-B678-09F300F186AC}" type="presParOf" srcId="{B12B0BF9-3851-4A60-800E-F5FC4440AAC8}" destId="{8C65396F-E280-47C0-BDD6-FD5679D0308D}" srcOrd="2" destOrd="0" presId="urn:microsoft.com/office/officeart/2016/7/layout/LinearBlockProcessNumbered"/>
    <dgm:cxn modelId="{7CFECFBC-2077-4F49-B5EB-693200DEF734}" type="presParOf" srcId="{7AB3AD48-8607-4690-814A-4B82A3C6D637}" destId="{282B592F-0ECE-4289-BE3A-46FADF246D6B}" srcOrd="3" destOrd="0" presId="urn:microsoft.com/office/officeart/2016/7/layout/LinearBlockProcessNumbered"/>
    <dgm:cxn modelId="{C3DF00B6-42ED-403B-8C71-38AB9BF976F7}" type="presParOf" srcId="{7AB3AD48-8607-4690-814A-4B82A3C6D637}" destId="{4A81BD7C-C1D3-4D06-8817-14922478D18B}" srcOrd="4" destOrd="0" presId="urn:microsoft.com/office/officeart/2016/7/layout/LinearBlockProcessNumbered"/>
    <dgm:cxn modelId="{9F2E85B0-E385-4A4D-AAFA-D5E29E11D9C7}" type="presParOf" srcId="{4A81BD7C-C1D3-4D06-8817-14922478D18B}" destId="{5CF2D00E-5E5B-4D3A-9685-44212AE1D733}" srcOrd="0" destOrd="0" presId="urn:microsoft.com/office/officeart/2016/7/layout/LinearBlockProcessNumbered"/>
    <dgm:cxn modelId="{C0A0DC59-9984-44AA-9D6E-29F0B1E8E144}" type="presParOf" srcId="{4A81BD7C-C1D3-4D06-8817-14922478D18B}" destId="{30B77D50-600F-4566-B8DB-282FD19BA619}" srcOrd="1" destOrd="0" presId="urn:microsoft.com/office/officeart/2016/7/layout/LinearBlockProcessNumbered"/>
    <dgm:cxn modelId="{B9817ECC-1B9E-4C85-934C-04D856135859}" type="presParOf" srcId="{4A81BD7C-C1D3-4D06-8817-14922478D18B}" destId="{5D2C297E-C919-4CD1-8D6B-7159ECDFE9DB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D275-B0E9-49E2-B0CD-A7F562A8DE85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9DFC2B2-DAFF-4D9C-9F08-05AE9787BE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37A311A-B87A-4940-9859-96013785A923}" type="parTrans" cxnId="{DC58182D-0DAD-478B-9BEC-86CFFE78295E}">
      <dgm:prSet/>
      <dgm:spPr/>
      <dgm:t>
        <a:bodyPr/>
        <a:lstStyle/>
        <a:p>
          <a:endParaRPr lang="en-US"/>
        </a:p>
      </dgm:t>
    </dgm:pt>
    <dgm:pt modelId="{9878D944-1A4B-4D86-A668-01CE6AAFEC30}" type="sibTrans" cxnId="{DC58182D-0DAD-478B-9BEC-86CFFE78295E}">
      <dgm:prSet/>
      <dgm:spPr/>
      <dgm:t>
        <a:bodyPr/>
        <a:lstStyle/>
        <a:p>
          <a:endParaRPr lang="en-US"/>
        </a:p>
      </dgm:t>
    </dgm:pt>
    <dgm:pt modelId="{6BA0B845-591E-4B0E-88F4-135A61240B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the freedom to Search/Book 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E1160E0-79B0-4DE4-BB03-C792934EE96A}" type="parTrans" cxnId="{41FFA256-A101-459C-A3F0-F193130CF7CB}">
      <dgm:prSet/>
      <dgm:spPr/>
      <dgm:t>
        <a:bodyPr/>
        <a:lstStyle/>
        <a:p>
          <a:endParaRPr lang="en-US"/>
        </a:p>
      </dgm:t>
    </dgm:pt>
    <dgm:pt modelId="{8A2769BD-D407-481F-B237-3865BCC1DF97}" type="sibTrans" cxnId="{41FFA256-A101-459C-A3F0-F193130CF7CB}">
      <dgm:prSet/>
      <dgm:spPr/>
      <dgm:t>
        <a:bodyPr/>
        <a:lstStyle/>
        <a:p>
          <a:endParaRPr lang="en-US"/>
        </a:p>
      </dgm:t>
    </dgm:pt>
    <dgm:pt modelId="{879DDA7C-267F-4755-9108-F33FD7A857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D42C9488-873F-4676-849B-A273ECB9C879}" type="parTrans" cxnId="{2EC7F0DB-7206-47AC-B0B5-43C5AE9D5EE2}">
      <dgm:prSet/>
      <dgm:spPr/>
      <dgm:t>
        <a:bodyPr/>
        <a:lstStyle/>
        <a:p>
          <a:endParaRPr lang="en-US"/>
        </a:p>
      </dgm:t>
    </dgm:pt>
    <dgm:pt modelId="{25C0755A-7D1E-45AC-99FE-DA0F42F4AE9F}" type="sibTrans" cxnId="{2EC7F0DB-7206-47AC-B0B5-43C5AE9D5EE2}">
      <dgm:prSet/>
      <dgm:spPr/>
      <dgm:t>
        <a:bodyPr/>
        <a:lstStyle/>
        <a:p>
          <a:endParaRPr lang="en-US"/>
        </a:p>
      </dgm:t>
    </dgm:pt>
    <dgm:pt modelId="{695DF64F-DF3A-4496-9A53-A610B68C25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48FD9447-6DA4-49EF-8532-960157484E03}" type="parTrans" cxnId="{792D7385-2230-486C-A7D2-4390E294D6D5}">
      <dgm:prSet/>
      <dgm:spPr/>
      <dgm:t>
        <a:bodyPr/>
        <a:lstStyle/>
        <a:p>
          <a:endParaRPr lang="en-US"/>
        </a:p>
      </dgm:t>
    </dgm:pt>
    <dgm:pt modelId="{68A696EE-8BFC-4B78-899C-47AB4B6B09E0}" type="sibTrans" cxnId="{792D7385-2230-486C-A7D2-4390E294D6D5}">
      <dgm:prSet/>
      <dgm:spPr/>
      <dgm:t>
        <a:bodyPr/>
        <a:lstStyle/>
        <a:p>
          <a:endParaRPr lang="en-US"/>
        </a:p>
      </dgm:t>
    </dgm:pt>
    <dgm:pt modelId="{FA8EFB96-2319-478C-9C52-0A8985908D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20D7EC58-3338-4714-B3C0-A7C3AE22FDD6}" type="parTrans" cxnId="{1B66B050-898A-41E5-A3BE-D623ED24EA33}">
      <dgm:prSet/>
      <dgm:spPr/>
      <dgm:t>
        <a:bodyPr/>
        <a:lstStyle/>
        <a:p>
          <a:endParaRPr lang="en-US"/>
        </a:p>
      </dgm:t>
    </dgm:pt>
    <dgm:pt modelId="{6AB9E8EC-1AA6-433E-9022-8A7125F56FF9}" type="sibTrans" cxnId="{1B66B050-898A-41E5-A3BE-D623ED24EA33}">
      <dgm:prSet/>
      <dgm:spPr/>
      <dgm:t>
        <a:bodyPr/>
        <a:lstStyle/>
        <a:p>
          <a:endParaRPr lang="en-US"/>
        </a:p>
      </dgm:t>
    </dgm:pt>
    <dgm:pt modelId="{A4899C02-D7D4-4D00-82A2-0A611428F156}" type="pres">
      <dgm:prSet presAssocID="{4F8DD275-B0E9-49E2-B0CD-A7F562A8DE8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D90CCE2-B68A-4DA1-9F42-9296404BD925}" type="pres">
      <dgm:prSet presAssocID="{09DFC2B2-DAFF-4D9C-9F08-05AE9787BE74}" presName="compNode" presStyleCnt="0"/>
      <dgm:spPr/>
      <dgm:t>
        <a:bodyPr/>
        <a:lstStyle/>
        <a:p>
          <a:endParaRPr lang="en-US"/>
        </a:p>
      </dgm:t>
    </dgm:pt>
    <dgm:pt modelId="{76E7787D-A848-4082-B988-5F3FB85111FA}" type="pres">
      <dgm:prSet presAssocID="{09DFC2B2-DAFF-4D9C-9F08-05AE9787BE74}" presName="bgRect" presStyleLbl="bgShp" presStyleIdx="0" presStyleCnt="5" custLinFactNeighborX="-904" custLinFactNeighborY="-4881"/>
      <dgm:spPr/>
      <dgm:t>
        <a:bodyPr/>
        <a:lstStyle/>
        <a:p>
          <a:endParaRPr lang="en-US"/>
        </a:p>
      </dgm:t>
    </dgm:pt>
    <dgm:pt modelId="{1499D536-6085-4FDF-A0EB-7D16E108D48A}" type="pres">
      <dgm:prSet presAssocID="{09DFC2B2-DAFF-4D9C-9F08-05AE9787BE74}" presName="iconRect" presStyleLbl="node1" presStyleIdx="0" presStyleCnt="5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AC667B5-3DF7-44C6-9AF0-638DBAE11DDA}" type="pres">
      <dgm:prSet presAssocID="{09DFC2B2-DAFF-4D9C-9F08-05AE9787BE74}" presName="spaceRect" presStyleCnt="0"/>
      <dgm:spPr/>
      <dgm:t>
        <a:bodyPr/>
        <a:lstStyle/>
        <a:p>
          <a:endParaRPr lang="en-US"/>
        </a:p>
      </dgm:t>
    </dgm:pt>
    <dgm:pt modelId="{463C1654-72FA-4D9C-AA24-86B8011277EC}" type="pres">
      <dgm:prSet presAssocID="{09DFC2B2-DAFF-4D9C-9F08-05AE9787BE74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460C74C2-1626-412D-9C73-C6F9F693A96A}" type="pres">
      <dgm:prSet presAssocID="{9878D944-1A4B-4D86-A668-01CE6AAFEC30}" presName="sibTrans" presStyleCnt="0"/>
      <dgm:spPr/>
      <dgm:t>
        <a:bodyPr/>
        <a:lstStyle/>
        <a:p>
          <a:endParaRPr lang="en-US"/>
        </a:p>
      </dgm:t>
    </dgm:pt>
    <dgm:pt modelId="{C8A13D08-76A3-459C-9417-C46061BB8F41}" type="pres">
      <dgm:prSet presAssocID="{6BA0B845-591E-4B0E-88F4-135A61240B7D}" presName="compNode" presStyleCnt="0"/>
      <dgm:spPr/>
      <dgm:t>
        <a:bodyPr/>
        <a:lstStyle/>
        <a:p>
          <a:endParaRPr lang="en-US"/>
        </a:p>
      </dgm:t>
    </dgm:pt>
    <dgm:pt modelId="{EF06F9DC-3C63-4164-AE95-2B4272D743D5}" type="pres">
      <dgm:prSet presAssocID="{6BA0B845-591E-4B0E-88F4-135A61240B7D}" presName="bgRect" presStyleLbl="bgShp" presStyleIdx="1" presStyleCnt="5"/>
      <dgm:spPr/>
      <dgm:t>
        <a:bodyPr/>
        <a:lstStyle/>
        <a:p>
          <a:endParaRPr lang="en-US"/>
        </a:p>
      </dgm:t>
    </dgm:pt>
    <dgm:pt modelId="{F3DD5A84-67E4-4DED-BDE9-0A8C42EA3A44}" type="pres">
      <dgm:prSet presAssocID="{6BA0B845-591E-4B0E-88F4-135A61240B7D}" presName="iconRect" presStyleLbl="node1" presStyleIdx="1" presStyleCnt="5" custLinFactNeighborX="-1129" custLinFactNeighborY="4224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CBA5611E-B66F-494F-84D5-3A0E73C9EF09}" type="pres">
      <dgm:prSet presAssocID="{6BA0B845-591E-4B0E-88F4-135A61240B7D}" presName="spaceRect" presStyleCnt="0"/>
      <dgm:spPr/>
      <dgm:t>
        <a:bodyPr/>
        <a:lstStyle/>
        <a:p>
          <a:endParaRPr lang="en-US"/>
        </a:p>
      </dgm:t>
    </dgm:pt>
    <dgm:pt modelId="{163B5479-6BD8-4861-BC0D-5E07BB641EBE}" type="pres">
      <dgm:prSet presAssocID="{6BA0B845-591E-4B0E-88F4-135A61240B7D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C3820838-BA2D-4C5C-AAC5-3C0299F351B2}" type="pres">
      <dgm:prSet presAssocID="{8A2769BD-D407-481F-B237-3865BCC1DF97}" presName="sibTrans" presStyleCnt="0"/>
      <dgm:spPr/>
      <dgm:t>
        <a:bodyPr/>
        <a:lstStyle/>
        <a:p>
          <a:endParaRPr lang="en-US"/>
        </a:p>
      </dgm:t>
    </dgm:pt>
    <dgm:pt modelId="{77DEB032-3340-4774-A83E-13672373CF23}" type="pres">
      <dgm:prSet presAssocID="{879DDA7C-267F-4755-9108-F33FD7A857BB}" presName="compNode" presStyleCnt="0"/>
      <dgm:spPr/>
      <dgm:t>
        <a:bodyPr/>
        <a:lstStyle/>
        <a:p>
          <a:endParaRPr lang="en-US"/>
        </a:p>
      </dgm:t>
    </dgm:pt>
    <dgm:pt modelId="{77815458-D3F2-4D7C-8D53-534A3026A207}" type="pres">
      <dgm:prSet presAssocID="{879DDA7C-267F-4755-9108-F33FD7A857BB}" presName="bgRect" presStyleLbl="bgShp" presStyleIdx="2" presStyleCnt="5" custLinFactNeighborX="-904" custLinFactNeighborY="-4026"/>
      <dgm:spPr/>
      <dgm:t>
        <a:bodyPr/>
        <a:lstStyle/>
        <a:p>
          <a:endParaRPr lang="en-US"/>
        </a:p>
      </dgm:t>
    </dgm:pt>
    <dgm:pt modelId="{0D78886F-8ADC-49CF-AC51-03EF20DC8CEE}" type="pres">
      <dgm:prSet presAssocID="{879DDA7C-267F-4755-9108-F33FD7A857BB}" presName="iconRect" presStyleLbl="node1" presStyleIdx="2" presStyleCnt="5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B68482A-279C-4488-AD58-A9495F2B2EBD}" type="pres">
      <dgm:prSet presAssocID="{879DDA7C-267F-4755-9108-F33FD7A857BB}" presName="spaceRect" presStyleCnt="0"/>
      <dgm:spPr/>
      <dgm:t>
        <a:bodyPr/>
        <a:lstStyle/>
        <a:p>
          <a:endParaRPr lang="en-US"/>
        </a:p>
      </dgm:t>
    </dgm:pt>
    <dgm:pt modelId="{B617C223-2D4E-407B-988B-E0E4BDF5C74F}" type="pres">
      <dgm:prSet presAssocID="{879DDA7C-267F-4755-9108-F33FD7A857BB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527D0CD-1746-4526-96DC-7F12A4ECC0A7}" type="pres">
      <dgm:prSet presAssocID="{25C0755A-7D1E-45AC-99FE-DA0F42F4AE9F}" presName="sibTrans" presStyleCnt="0"/>
      <dgm:spPr/>
      <dgm:t>
        <a:bodyPr/>
        <a:lstStyle/>
        <a:p>
          <a:endParaRPr lang="en-US"/>
        </a:p>
      </dgm:t>
    </dgm:pt>
    <dgm:pt modelId="{9E19F9C0-0467-408E-BCFB-911CE6D248BB}" type="pres">
      <dgm:prSet presAssocID="{695DF64F-DF3A-4496-9A53-A610B68C25E1}" presName="compNode" presStyleCnt="0"/>
      <dgm:spPr/>
      <dgm:t>
        <a:bodyPr/>
        <a:lstStyle/>
        <a:p>
          <a:endParaRPr lang="en-US"/>
        </a:p>
      </dgm:t>
    </dgm:pt>
    <dgm:pt modelId="{5D28869E-3869-44D4-AE25-0B22E283DF7E}" type="pres">
      <dgm:prSet presAssocID="{695DF64F-DF3A-4496-9A53-A610B68C25E1}" presName="bgRect" presStyleLbl="bgShp" presStyleIdx="3" presStyleCnt="5" custLinFactNeighborX="-904" custLinFactNeighborY="7321"/>
      <dgm:spPr/>
      <dgm:t>
        <a:bodyPr/>
        <a:lstStyle/>
        <a:p>
          <a:endParaRPr lang="en-US"/>
        </a:p>
      </dgm:t>
    </dgm:pt>
    <dgm:pt modelId="{F2E113E3-F36F-4C7E-BA37-6526A734C163}" type="pres">
      <dgm:prSet presAssocID="{695DF64F-DF3A-4496-9A53-A610B68C25E1}" presName="iconRect" presStyleLbl="node1" presStyleIdx="3" presStyleCnt="5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FFE6837D-6D88-436D-ADBF-E18C742880C0}" type="pres">
      <dgm:prSet presAssocID="{695DF64F-DF3A-4496-9A53-A610B68C25E1}" presName="spaceRect" presStyleCnt="0"/>
      <dgm:spPr/>
      <dgm:t>
        <a:bodyPr/>
        <a:lstStyle/>
        <a:p>
          <a:endParaRPr lang="en-US"/>
        </a:p>
      </dgm:t>
    </dgm:pt>
    <dgm:pt modelId="{3699D108-5B54-402F-8F5F-2C4DDF88A2F5}" type="pres">
      <dgm:prSet presAssocID="{695DF64F-DF3A-4496-9A53-A610B68C25E1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7DC64BEA-CC92-4A04-8181-564797A8BB1C}" type="pres">
      <dgm:prSet presAssocID="{68A696EE-8BFC-4B78-899C-47AB4B6B09E0}" presName="sibTrans" presStyleCnt="0"/>
      <dgm:spPr/>
      <dgm:t>
        <a:bodyPr/>
        <a:lstStyle/>
        <a:p>
          <a:endParaRPr lang="en-US"/>
        </a:p>
      </dgm:t>
    </dgm:pt>
    <dgm:pt modelId="{B1E535C2-B73D-426E-A3C0-DA7E86F74E1F}" type="pres">
      <dgm:prSet presAssocID="{FA8EFB96-2319-478C-9C52-0A8985908D20}" presName="compNode" presStyleCnt="0"/>
      <dgm:spPr/>
      <dgm:t>
        <a:bodyPr/>
        <a:lstStyle/>
        <a:p>
          <a:endParaRPr lang="en-US"/>
        </a:p>
      </dgm:t>
    </dgm:pt>
    <dgm:pt modelId="{034BC04B-1BA5-4350-88E3-56C1294EC6F1}" type="pres">
      <dgm:prSet presAssocID="{FA8EFB96-2319-478C-9C52-0A8985908D20}" presName="bgRect" presStyleLbl="bgShp" presStyleIdx="4" presStyleCnt="5" custLinFactNeighborX="904" custLinFactNeighborY="-2440"/>
      <dgm:spPr/>
      <dgm:t>
        <a:bodyPr/>
        <a:lstStyle/>
        <a:p>
          <a:endParaRPr lang="en-US"/>
        </a:p>
      </dgm:t>
    </dgm:pt>
    <dgm:pt modelId="{BA00CEBC-A5AB-49BA-9C30-E35FCFE51ADF}" type="pres">
      <dgm:prSet presAssocID="{FA8EFB96-2319-478C-9C52-0A8985908D20}" presName="iconRect" presStyleLbl="node1" presStyleIdx="4" presStyleCnt="5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E79FBAE-3663-4046-87B1-B255E981E263}" type="pres">
      <dgm:prSet presAssocID="{FA8EFB96-2319-478C-9C52-0A8985908D20}" presName="spaceRect" presStyleCnt="0"/>
      <dgm:spPr/>
      <dgm:t>
        <a:bodyPr/>
        <a:lstStyle/>
        <a:p>
          <a:endParaRPr lang="en-US"/>
        </a:p>
      </dgm:t>
    </dgm:pt>
    <dgm:pt modelId="{8871C94A-85DB-4A98-93A7-2CCB2A8E3E61}" type="pres">
      <dgm:prSet presAssocID="{FA8EFB96-2319-478C-9C52-0A8985908D20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1B66B050-898A-41E5-A3BE-D623ED24EA33}" srcId="{4F8DD275-B0E9-49E2-B0CD-A7F562A8DE85}" destId="{FA8EFB96-2319-478C-9C52-0A8985908D20}" srcOrd="4" destOrd="0" parTransId="{20D7EC58-3338-4714-B3C0-A7C3AE22FDD6}" sibTransId="{6AB9E8EC-1AA6-433E-9022-8A7125F56FF9}"/>
    <dgm:cxn modelId="{345ACF9F-0F8D-4AF2-A977-8BC2E280705B}" type="presOf" srcId="{4F8DD275-B0E9-49E2-B0CD-A7F562A8DE85}" destId="{A4899C02-D7D4-4D00-82A2-0A611428F156}" srcOrd="0" destOrd="0" presId="urn:microsoft.com/office/officeart/2018/2/layout/IconVerticalSolidList"/>
    <dgm:cxn modelId="{DC58182D-0DAD-478B-9BEC-86CFFE78295E}" srcId="{4F8DD275-B0E9-49E2-B0CD-A7F562A8DE85}" destId="{09DFC2B2-DAFF-4D9C-9F08-05AE9787BE74}" srcOrd="0" destOrd="0" parTransId="{837A311A-B87A-4940-9859-96013785A923}" sibTransId="{9878D944-1A4B-4D86-A668-01CE6AAFEC30}"/>
    <dgm:cxn modelId="{106F12C6-F0DE-44CC-BB19-98CED1D30BE3}" type="presOf" srcId="{695DF64F-DF3A-4496-9A53-A610B68C25E1}" destId="{3699D108-5B54-402F-8F5F-2C4DDF88A2F5}" srcOrd="0" destOrd="0" presId="urn:microsoft.com/office/officeart/2018/2/layout/IconVerticalSolidList"/>
    <dgm:cxn modelId="{D05FE149-1745-4B9C-BBFC-C9AAF1901485}" type="presOf" srcId="{879DDA7C-267F-4755-9108-F33FD7A857BB}" destId="{B617C223-2D4E-407B-988B-E0E4BDF5C74F}" srcOrd="0" destOrd="0" presId="urn:microsoft.com/office/officeart/2018/2/layout/IconVerticalSolidList"/>
    <dgm:cxn modelId="{792D7385-2230-486C-A7D2-4390E294D6D5}" srcId="{4F8DD275-B0E9-49E2-B0CD-A7F562A8DE85}" destId="{695DF64F-DF3A-4496-9A53-A610B68C25E1}" srcOrd="3" destOrd="0" parTransId="{48FD9447-6DA4-49EF-8532-960157484E03}" sibTransId="{68A696EE-8BFC-4B78-899C-47AB4B6B09E0}"/>
    <dgm:cxn modelId="{9E54A54A-331C-482A-8BD8-C7BA707294E4}" type="presOf" srcId="{FA8EFB96-2319-478C-9C52-0A8985908D20}" destId="{8871C94A-85DB-4A98-93A7-2CCB2A8E3E61}" srcOrd="0" destOrd="0" presId="urn:microsoft.com/office/officeart/2018/2/layout/IconVerticalSolidList"/>
    <dgm:cxn modelId="{C4253251-5070-4F30-88DD-905F264E52D0}" type="presOf" srcId="{6BA0B845-591E-4B0E-88F4-135A61240B7D}" destId="{163B5479-6BD8-4861-BC0D-5E07BB641EBE}" srcOrd="0" destOrd="0" presId="urn:microsoft.com/office/officeart/2018/2/layout/IconVerticalSolidList"/>
    <dgm:cxn modelId="{41FFA256-A101-459C-A3F0-F193130CF7CB}" srcId="{4F8DD275-B0E9-49E2-B0CD-A7F562A8DE85}" destId="{6BA0B845-591E-4B0E-88F4-135A61240B7D}" srcOrd="1" destOrd="0" parTransId="{0E1160E0-79B0-4DE4-BB03-C792934EE96A}" sibTransId="{8A2769BD-D407-481F-B237-3865BCC1DF97}"/>
    <dgm:cxn modelId="{2EC7F0DB-7206-47AC-B0B5-43C5AE9D5EE2}" srcId="{4F8DD275-B0E9-49E2-B0CD-A7F562A8DE85}" destId="{879DDA7C-267F-4755-9108-F33FD7A857BB}" srcOrd="2" destOrd="0" parTransId="{D42C9488-873F-4676-849B-A273ECB9C879}" sibTransId="{25C0755A-7D1E-45AC-99FE-DA0F42F4AE9F}"/>
    <dgm:cxn modelId="{DD867068-3520-4F70-8513-BD45F643BC30}" type="presOf" srcId="{09DFC2B2-DAFF-4D9C-9F08-05AE9787BE74}" destId="{463C1654-72FA-4D9C-AA24-86B8011277EC}" srcOrd="0" destOrd="0" presId="urn:microsoft.com/office/officeart/2018/2/layout/IconVerticalSolidList"/>
    <dgm:cxn modelId="{3C1E4116-76C3-49D0-A699-F44F709D1F0F}" type="presParOf" srcId="{A4899C02-D7D4-4D00-82A2-0A611428F156}" destId="{0D90CCE2-B68A-4DA1-9F42-9296404BD925}" srcOrd="0" destOrd="0" presId="urn:microsoft.com/office/officeart/2018/2/layout/IconVerticalSolidList"/>
    <dgm:cxn modelId="{FDE1B176-76B6-47A0-87D1-92C86F59D64F}" type="presParOf" srcId="{0D90CCE2-B68A-4DA1-9F42-9296404BD925}" destId="{76E7787D-A848-4082-B988-5F3FB85111FA}" srcOrd="0" destOrd="0" presId="urn:microsoft.com/office/officeart/2018/2/layout/IconVerticalSolidList"/>
    <dgm:cxn modelId="{7900B00F-64C1-42CD-BE25-E067ED5F9012}" type="presParOf" srcId="{0D90CCE2-B68A-4DA1-9F42-9296404BD925}" destId="{1499D536-6085-4FDF-A0EB-7D16E108D48A}" srcOrd="1" destOrd="0" presId="urn:microsoft.com/office/officeart/2018/2/layout/IconVerticalSolidList"/>
    <dgm:cxn modelId="{14B78796-101B-450E-924D-2C7ADFEA0E30}" type="presParOf" srcId="{0D90CCE2-B68A-4DA1-9F42-9296404BD925}" destId="{CAC667B5-3DF7-44C6-9AF0-638DBAE11DDA}" srcOrd="2" destOrd="0" presId="urn:microsoft.com/office/officeart/2018/2/layout/IconVerticalSolidList"/>
    <dgm:cxn modelId="{C802EFEE-1EDE-4FE0-AD1E-339337490B3E}" type="presParOf" srcId="{0D90CCE2-B68A-4DA1-9F42-9296404BD925}" destId="{463C1654-72FA-4D9C-AA24-86B8011277EC}" srcOrd="3" destOrd="0" presId="urn:microsoft.com/office/officeart/2018/2/layout/IconVerticalSolidList"/>
    <dgm:cxn modelId="{400864F9-6FDD-4310-ABD6-02FFE15A0D96}" type="presParOf" srcId="{A4899C02-D7D4-4D00-82A2-0A611428F156}" destId="{460C74C2-1626-412D-9C73-C6F9F693A96A}" srcOrd="1" destOrd="0" presId="urn:microsoft.com/office/officeart/2018/2/layout/IconVerticalSolidList"/>
    <dgm:cxn modelId="{C4124379-D5ED-49DB-93B3-5F3234C422D6}" type="presParOf" srcId="{A4899C02-D7D4-4D00-82A2-0A611428F156}" destId="{C8A13D08-76A3-459C-9417-C46061BB8F41}" srcOrd="2" destOrd="0" presId="urn:microsoft.com/office/officeart/2018/2/layout/IconVerticalSolidList"/>
    <dgm:cxn modelId="{3A8A8900-BD23-4D65-9A2D-209B2BC4A565}" type="presParOf" srcId="{C8A13D08-76A3-459C-9417-C46061BB8F41}" destId="{EF06F9DC-3C63-4164-AE95-2B4272D743D5}" srcOrd="0" destOrd="0" presId="urn:microsoft.com/office/officeart/2018/2/layout/IconVerticalSolidList"/>
    <dgm:cxn modelId="{DCD1CE62-2B0F-4236-99B0-FCC5136DCA7E}" type="presParOf" srcId="{C8A13D08-76A3-459C-9417-C46061BB8F41}" destId="{F3DD5A84-67E4-4DED-BDE9-0A8C42EA3A44}" srcOrd="1" destOrd="0" presId="urn:microsoft.com/office/officeart/2018/2/layout/IconVerticalSolidList"/>
    <dgm:cxn modelId="{8BEF117C-2DC6-4F95-B05C-02A89D612094}" type="presParOf" srcId="{C8A13D08-76A3-459C-9417-C46061BB8F41}" destId="{CBA5611E-B66F-494F-84D5-3A0E73C9EF09}" srcOrd="2" destOrd="0" presId="urn:microsoft.com/office/officeart/2018/2/layout/IconVerticalSolidList"/>
    <dgm:cxn modelId="{657054E2-E77C-4382-B3FA-AFABB963C2CF}" type="presParOf" srcId="{C8A13D08-76A3-459C-9417-C46061BB8F41}" destId="{163B5479-6BD8-4861-BC0D-5E07BB641EBE}" srcOrd="3" destOrd="0" presId="urn:microsoft.com/office/officeart/2018/2/layout/IconVerticalSolidList"/>
    <dgm:cxn modelId="{F2D3549D-ED0F-4477-9A4F-6303072D6C01}" type="presParOf" srcId="{A4899C02-D7D4-4D00-82A2-0A611428F156}" destId="{C3820838-BA2D-4C5C-AAC5-3C0299F351B2}" srcOrd="3" destOrd="0" presId="urn:microsoft.com/office/officeart/2018/2/layout/IconVerticalSolidList"/>
    <dgm:cxn modelId="{7F37467E-BD14-4328-BF1C-897E3C6C8F70}" type="presParOf" srcId="{A4899C02-D7D4-4D00-82A2-0A611428F156}" destId="{77DEB032-3340-4774-A83E-13672373CF23}" srcOrd="4" destOrd="0" presId="urn:microsoft.com/office/officeart/2018/2/layout/IconVerticalSolidList"/>
    <dgm:cxn modelId="{DD98AEAD-4BD3-4CB6-B5A7-8D3D09B45CB2}" type="presParOf" srcId="{77DEB032-3340-4774-A83E-13672373CF23}" destId="{77815458-D3F2-4D7C-8D53-534A3026A207}" srcOrd="0" destOrd="0" presId="urn:microsoft.com/office/officeart/2018/2/layout/IconVerticalSolidList"/>
    <dgm:cxn modelId="{65D63150-8704-44D1-A0D1-DE0FCBB05C85}" type="presParOf" srcId="{77DEB032-3340-4774-A83E-13672373CF23}" destId="{0D78886F-8ADC-49CF-AC51-03EF20DC8CEE}" srcOrd="1" destOrd="0" presId="urn:microsoft.com/office/officeart/2018/2/layout/IconVerticalSolidList"/>
    <dgm:cxn modelId="{13D1A434-9CD2-4C59-9852-F05F23B06FDE}" type="presParOf" srcId="{77DEB032-3340-4774-A83E-13672373CF23}" destId="{6B68482A-279C-4488-AD58-A9495F2B2EBD}" srcOrd="2" destOrd="0" presId="urn:microsoft.com/office/officeart/2018/2/layout/IconVerticalSolidList"/>
    <dgm:cxn modelId="{849E6F3B-1A05-4E8B-9E63-A18629EF4DD5}" type="presParOf" srcId="{77DEB032-3340-4774-A83E-13672373CF23}" destId="{B617C223-2D4E-407B-988B-E0E4BDF5C74F}" srcOrd="3" destOrd="0" presId="urn:microsoft.com/office/officeart/2018/2/layout/IconVerticalSolidList"/>
    <dgm:cxn modelId="{4359ACF8-BC49-4BDC-8600-38B4129ACFA6}" type="presParOf" srcId="{A4899C02-D7D4-4D00-82A2-0A611428F156}" destId="{D527D0CD-1746-4526-96DC-7F12A4ECC0A7}" srcOrd="5" destOrd="0" presId="urn:microsoft.com/office/officeart/2018/2/layout/IconVerticalSolidList"/>
    <dgm:cxn modelId="{2A50E2FC-4A8A-4622-AF4C-242612850D36}" type="presParOf" srcId="{A4899C02-D7D4-4D00-82A2-0A611428F156}" destId="{9E19F9C0-0467-408E-BCFB-911CE6D248BB}" srcOrd="6" destOrd="0" presId="urn:microsoft.com/office/officeart/2018/2/layout/IconVerticalSolidList"/>
    <dgm:cxn modelId="{00A1CE2C-483C-4E44-AA46-3D31E15794AD}" type="presParOf" srcId="{9E19F9C0-0467-408E-BCFB-911CE6D248BB}" destId="{5D28869E-3869-44D4-AE25-0B22E283DF7E}" srcOrd="0" destOrd="0" presId="urn:microsoft.com/office/officeart/2018/2/layout/IconVerticalSolidList"/>
    <dgm:cxn modelId="{CE59C78A-17E9-41FC-BC1A-066A13F0294E}" type="presParOf" srcId="{9E19F9C0-0467-408E-BCFB-911CE6D248BB}" destId="{F2E113E3-F36F-4C7E-BA37-6526A734C163}" srcOrd="1" destOrd="0" presId="urn:microsoft.com/office/officeart/2018/2/layout/IconVerticalSolidList"/>
    <dgm:cxn modelId="{E4EF7CCF-5333-48DD-8D3B-C4AC85356F5D}" type="presParOf" srcId="{9E19F9C0-0467-408E-BCFB-911CE6D248BB}" destId="{FFE6837D-6D88-436D-ADBF-E18C742880C0}" srcOrd="2" destOrd="0" presId="urn:microsoft.com/office/officeart/2018/2/layout/IconVerticalSolidList"/>
    <dgm:cxn modelId="{891CDDE0-38CC-4DE3-8695-B22FC89254DE}" type="presParOf" srcId="{9E19F9C0-0467-408E-BCFB-911CE6D248BB}" destId="{3699D108-5B54-402F-8F5F-2C4DDF88A2F5}" srcOrd="3" destOrd="0" presId="urn:microsoft.com/office/officeart/2018/2/layout/IconVerticalSolidList"/>
    <dgm:cxn modelId="{4208196E-7E80-4C79-9DC3-B847C6DBB1C1}" type="presParOf" srcId="{A4899C02-D7D4-4D00-82A2-0A611428F156}" destId="{7DC64BEA-CC92-4A04-8181-564797A8BB1C}" srcOrd="7" destOrd="0" presId="urn:microsoft.com/office/officeart/2018/2/layout/IconVerticalSolidList"/>
    <dgm:cxn modelId="{9500EF83-F73E-4944-9A22-45D1B56AD771}" type="presParOf" srcId="{A4899C02-D7D4-4D00-82A2-0A611428F156}" destId="{B1E535C2-B73D-426E-A3C0-DA7E86F74E1F}" srcOrd="8" destOrd="0" presId="urn:microsoft.com/office/officeart/2018/2/layout/IconVerticalSolidList"/>
    <dgm:cxn modelId="{3DFEAAE4-D214-486D-B236-08ECBC8F6BE7}" type="presParOf" srcId="{B1E535C2-B73D-426E-A3C0-DA7E86F74E1F}" destId="{034BC04B-1BA5-4350-88E3-56C1294EC6F1}" srcOrd="0" destOrd="0" presId="urn:microsoft.com/office/officeart/2018/2/layout/IconVerticalSolidList"/>
    <dgm:cxn modelId="{DF06EC58-7B59-464A-80E7-D9BFB6119269}" type="presParOf" srcId="{B1E535C2-B73D-426E-A3C0-DA7E86F74E1F}" destId="{BA00CEBC-A5AB-49BA-9C30-E35FCFE51ADF}" srcOrd="1" destOrd="0" presId="urn:microsoft.com/office/officeart/2018/2/layout/IconVerticalSolidList"/>
    <dgm:cxn modelId="{73FE130F-4BF4-4A3F-BE6F-BC2D0AC5F82D}" type="presParOf" srcId="{B1E535C2-B73D-426E-A3C0-DA7E86F74E1F}" destId="{1E79FBAE-3663-4046-87B1-B255E981E263}" srcOrd="2" destOrd="0" presId="urn:microsoft.com/office/officeart/2018/2/layout/IconVerticalSolidList"/>
    <dgm:cxn modelId="{5AA9004E-119D-4AEB-B46B-73962241D162}" type="presParOf" srcId="{B1E535C2-B73D-426E-A3C0-DA7E86F74E1F}" destId="{8871C94A-85DB-4A98-93A7-2CCB2A8E3E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AA54553-5FF6-40E8-9F73-D2BF1D8114F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961172-F7C0-461C-8086-CAB1DE715D41}">
      <dgm:prSet/>
      <dgm:spPr/>
      <dgm:t>
        <a:bodyPr/>
        <a:lstStyle/>
        <a:p>
          <a:pPr>
            <a:defRPr b="1"/>
          </a:pPr>
          <a:r>
            <a:rPr lang="en-US" dirty="0"/>
            <a:t>Data Access Layer</a:t>
          </a:r>
        </a:p>
      </dgm:t>
    </dgm:pt>
    <dgm:pt modelId="{7314F9F2-94A9-4AF6-94CE-4D4B6C4704A4}" type="parTrans" cxnId="{FC4A0A1D-548D-4C76-9588-6461B79C8B76}">
      <dgm:prSet/>
      <dgm:spPr/>
      <dgm:t>
        <a:bodyPr/>
        <a:lstStyle/>
        <a:p>
          <a:endParaRPr lang="en-US"/>
        </a:p>
      </dgm:t>
    </dgm:pt>
    <dgm:pt modelId="{B7440C45-FFF8-4F2B-BA52-EA726A21E5F9}" type="sibTrans" cxnId="{FC4A0A1D-548D-4C76-9588-6461B79C8B76}">
      <dgm:prSet/>
      <dgm:spPr/>
      <dgm:t>
        <a:bodyPr/>
        <a:lstStyle/>
        <a:p>
          <a:endParaRPr lang="en-US"/>
        </a:p>
      </dgm:t>
    </dgm:pt>
    <dgm:pt modelId="{AF9033B5-27E9-4BB7-AB6E-9982A2028BFB}">
      <dgm:prSet/>
      <dgm:spPr/>
      <dgm:t>
        <a:bodyPr/>
        <a:lstStyle/>
        <a:p>
          <a:r>
            <a:rPr lang="en-IN" dirty="0"/>
            <a:t>Handle all the database activity implemented by </a:t>
          </a:r>
          <a:r>
            <a:rPr lang="en-IN" dirty="0" smtClean="0"/>
            <a:t>Spring Boot.</a:t>
          </a:r>
          <a:endParaRPr lang="en-US" dirty="0"/>
        </a:p>
      </dgm:t>
    </dgm:pt>
    <dgm:pt modelId="{B3BD792D-0587-4121-8FC0-F1A0679A39E5}" type="parTrans" cxnId="{F9A5E4ED-5781-4C1B-A78B-FDA4BBB6D5CA}">
      <dgm:prSet/>
      <dgm:spPr/>
      <dgm:t>
        <a:bodyPr/>
        <a:lstStyle/>
        <a:p>
          <a:endParaRPr lang="en-US"/>
        </a:p>
      </dgm:t>
    </dgm:pt>
    <dgm:pt modelId="{F861CF08-85E7-496C-821F-2333D1E76505}" type="sibTrans" cxnId="{F9A5E4ED-5781-4C1B-A78B-FDA4BBB6D5CA}">
      <dgm:prSet/>
      <dgm:spPr/>
      <dgm:t>
        <a:bodyPr/>
        <a:lstStyle/>
        <a:p>
          <a:endParaRPr lang="en-US"/>
        </a:p>
      </dgm:t>
    </dgm:pt>
    <dgm:pt modelId="{901B9036-AF70-4AEA-88DE-D2C770E9C1F8}">
      <dgm:prSet/>
      <dgm:spPr/>
      <dgm:t>
        <a:bodyPr/>
        <a:lstStyle/>
        <a:p>
          <a:pPr>
            <a:defRPr b="1"/>
          </a:pPr>
          <a:r>
            <a:rPr lang="en-US" dirty="0"/>
            <a:t>Business Logic Layer</a:t>
          </a:r>
        </a:p>
      </dgm:t>
    </dgm:pt>
    <dgm:pt modelId="{3C5E2D70-7422-45C5-89A7-A8646737C5BE}" type="parTrans" cxnId="{18BB1373-CCAE-4B42-8F90-398EFA3E9E7B}">
      <dgm:prSet/>
      <dgm:spPr/>
      <dgm:t>
        <a:bodyPr/>
        <a:lstStyle/>
        <a:p>
          <a:endParaRPr lang="en-US"/>
        </a:p>
      </dgm:t>
    </dgm:pt>
    <dgm:pt modelId="{AFDBEB30-06D6-41BF-8706-C16D9C5FB4CB}" type="sibTrans" cxnId="{18BB1373-CCAE-4B42-8F90-398EFA3E9E7B}">
      <dgm:prSet/>
      <dgm:spPr/>
      <dgm:t>
        <a:bodyPr/>
        <a:lstStyle/>
        <a:p>
          <a:endParaRPr lang="en-US"/>
        </a:p>
      </dgm:t>
    </dgm:pt>
    <dgm:pt modelId="{E6B4504B-9E68-43AA-B329-FEFD8D136761}">
      <dgm:prSet/>
      <dgm:spPr/>
      <dgm:t>
        <a:bodyPr/>
        <a:lstStyle/>
        <a:p>
          <a:r>
            <a:rPr lang="en-IN"/>
            <a:t>Provides all the business logic to implement the system. </a:t>
          </a:r>
          <a:endParaRPr lang="en-US"/>
        </a:p>
      </dgm:t>
    </dgm:pt>
    <dgm:pt modelId="{D0491D78-B6F8-4BF4-9EE0-FEF27DD807A3}" type="parTrans" cxnId="{51CE51FA-979F-4933-B706-16D2924EBD53}">
      <dgm:prSet/>
      <dgm:spPr/>
      <dgm:t>
        <a:bodyPr/>
        <a:lstStyle/>
        <a:p>
          <a:endParaRPr lang="en-US"/>
        </a:p>
      </dgm:t>
    </dgm:pt>
    <dgm:pt modelId="{BC215B7B-EE7E-40C0-B41B-6BC4043CA77C}" type="sibTrans" cxnId="{51CE51FA-979F-4933-B706-16D2924EBD53}">
      <dgm:prSet/>
      <dgm:spPr/>
      <dgm:t>
        <a:bodyPr/>
        <a:lstStyle/>
        <a:p>
          <a:endParaRPr lang="en-US"/>
        </a:p>
      </dgm:t>
    </dgm:pt>
    <dgm:pt modelId="{8533CADA-57AE-4D8B-9E73-736535786688}">
      <dgm:prSet/>
      <dgm:spPr/>
      <dgm:t>
        <a:bodyPr/>
        <a:lstStyle/>
        <a:p>
          <a:pPr>
            <a:defRPr b="1"/>
          </a:pPr>
          <a:r>
            <a:rPr lang="en-US" dirty="0" smtClean="0"/>
            <a:t>Presentation </a:t>
          </a:r>
          <a:r>
            <a:rPr lang="en-US" dirty="0"/>
            <a:t>Layer</a:t>
          </a:r>
        </a:p>
      </dgm:t>
    </dgm:pt>
    <dgm:pt modelId="{8EA3A8C8-1A6B-4562-876D-C92FF8F1CD9E}" type="parTrans" cxnId="{BDCFA7D8-0DED-4044-8C90-AB8DB17EFAB2}">
      <dgm:prSet/>
      <dgm:spPr/>
      <dgm:t>
        <a:bodyPr/>
        <a:lstStyle/>
        <a:p>
          <a:endParaRPr lang="en-US"/>
        </a:p>
      </dgm:t>
    </dgm:pt>
    <dgm:pt modelId="{29849A7A-ADE4-4E1E-AEAA-3C8BCE2C28DB}" type="sibTrans" cxnId="{BDCFA7D8-0DED-4044-8C90-AB8DB17EFAB2}">
      <dgm:prSet/>
      <dgm:spPr/>
      <dgm:t>
        <a:bodyPr/>
        <a:lstStyle/>
        <a:p>
          <a:endParaRPr lang="en-US"/>
        </a:p>
      </dgm:t>
    </dgm:pt>
    <dgm:pt modelId="{B1E8C37C-1D0D-4D71-9D28-5AAEC4E9F93D}">
      <dgm:prSet/>
      <dgm:spPr/>
      <dgm:t>
        <a:bodyPr/>
        <a:lstStyle/>
        <a:p>
          <a:r>
            <a:rPr lang="en-IN" dirty="0"/>
            <a:t>Contains all the web pages as well as user  interactions with the system. </a:t>
          </a:r>
          <a:endParaRPr lang="en-US" dirty="0"/>
        </a:p>
      </dgm:t>
    </dgm:pt>
    <dgm:pt modelId="{CD9ED5E7-CCC5-4F55-AA1C-5ADA76A41143}" type="parTrans" cxnId="{566456A3-4E5E-425A-99AE-574B648A76FB}">
      <dgm:prSet/>
      <dgm:spPr/>
      <dgm:t>
        <a:bodyPr/>
        <a:lstStyle/>
        <a:p>
          <a:endParaRPr lang="en-US"/>
        </a:p>
      </dgm:t>
    </dgm:pt>
    <dgm:pt modelId="{738C5CBE-B743-4ADC-B409-E9B4B0A60D6A}" type="sibTrans" cxnId="{566456A3-4E5E-425A-99AE-574B648A76FB}">
      <dgm:prSet/>
      <dgm:spPr/>
      <dgm:t>
        <a:bodyPr/>
        <a:lstStyle/>
        <a:p>
          <a:endParaRPr lang="en-US"/>
        </a:p>
      </dgm:t>
    </dgm:pt>
    <dgm:pt modelId="{510FC7A5-7292-4F46-A931-85C6D701DEA8}" type="pres">
      <dgm:prSet presAssocID="{0AA54553-5FF6-40E8-9F73-D2BF1D8114FF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5E6D8-9CD5-4E41-ABBB-EAF400A0EBD5}" type="pres">
      <dgm:prSet presAssocID="{F3961172-F7C0-461C-8086-CAB1DE715D41}" presName="compNode" presStyleCnt="0"/>
      <dgm:spPr/>
    </dgm:pt>
    <dgm:pt modelId="{F3BA7849-2565-4EB6-B1B4-AF758132C89D}" type="pres">
      <dgm:prSet presAssocID="{F3961172-F7C0-461C-8086-CAB1DE715D41}" presName="iconRect" presStyleLbl="nod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616F587-BF17-4CEC-AA54-D61CF41DF3D8}" type="pres">
      <dgm:prSet presAssocID="{F3961172-F7C0-461C-8086-CAB1DE715D41}" presName="iconSpace" presStyleCnt="0"/>
      <dgm:spPr/>
    </dgm:pt>
    <dgm:pt modelId="{8C17A19F-DA8C-45EB-AF7E-51FC821085BF}" type="pres">
      <dgm:prSet presAssocID="{F3961172-F7C0-461C-8086-CAB1DE715D41}" presName="parTx" presStyleLbl="revTx" presStyleIdx="0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4BCE3A6-E7FD-4037-BC44-836D45881315}" type="pres">
      <dgm:prSet presAssocID="{F3961172-F7C0-461C-8086-CAB1DE715D41}" presName="txSpace" presStyleCnt="0"/>
      <dgm:spPr/>
    </dgm:pt>
    <dgm:pt modelId="{67278901-05A5-4784-A45F-CF214CD6FD8C}" type="pres">
      <dgm:prSet presAssocID="{F3961172-F7C0-461C-8086-CAB1DE715D41}" presName="desTx" presStyleLbl="revTx" presStyleIdx="1" presStyleCnt="6">
        <dgm:presLayoutVars/>
      </dgm:prSet>
      <dgm:spPr/>
      <dgm:t>
        <a:bodyPr/>
        <a:lstStyle/>
        <a:p>
          <a:endParaRPr lang="en-US"/>
        </a:p>
      </dgm:t>
    </dgm:pt>
    <dgm:pt modelId="{8CCAF036-6AA0-4810-9BE7-96C3694B3402}" type="pres">
      <dgm:prSet presAssocID="{B7440C45-FFF8-4F2B-BA52-EA726A21E5F9}" presName="sibTrans" presStyleCnt="0"/>
      <dgm:spPr/>
    </dgm:pt>
    <dgm:pt modelId="{16DA8338-37EE-4D97-8201-E8461E8FAD14}" type="pres">
      <dgm:prSet presAssocID="{901B9036-AF70-4AEA-88DE-D2C770E9C1F8}" presName="compNode" presStyleCnt="0"/>
      <dgm:spPr/>
    </dgm:pt>
    <dgm:pt modelId="{FBF65141-CC4C-4EFE-A82B-3579D58CD953}" type="pres">
      <dgm:prSet presAssocID="{901B9036-AF70-4AEA-88DE-D2C770E9C1F8}" presName="iconRect" presStyleLbl="nod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2C845D2-7797-4854-AA9F-3CEB41569F9A}" type="pres">
      <dgm:prSet presAssocID="{901B9036-AF70-4AEA-88DE-D2C770E9C1F8}" presName="iconSpace" presStyleCnt="0"/>
      <dgm:spPr/>
    </dgm:pt>
    <dgm:pt modelId="{1FF55007-5E88-43D9-A73E-BFAF6B6B919C}" type="pres">
      <dgm:prSet presAssocID="{901B9036-AF70-4AEA-88DE-D2C770E9C1F8}" presName="parTx" presStyleLbl="revTx" presStyleIdx="2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A2FBD9A8-DE7D-47EE-A3C0-9B4694F5E0EC}" type="pres">
      <dgm:prSet presAssocID="{901B9036-AF70-4AEA-88DE-D2C770E9C1F8}" presName="txSpace" presStyleCnt="0"/>
      <dgm:spPr/>
    </dgm:pt>
    <dgm:pt modelId="{D1487A40-DF1D-408A-AB58-5B4D316383B2}" type="pres">
      <dgm:prSet presAssocID="{901B9036-AF70-4AEA-88DE-D2C770E9C1F8}" presName="desTx" presStyleLbl="revTx" presStyleIdx="3" presStyleCnt="6">
        <dgm:presLayoutVars/>
      </dgm:prSet>
      <dgm:spPr/>
      <dgm:t>
        <a:bodyPr/>
        <a:lstStyle/>
        <a:p>
          <a:endParaRPr lang="en-US"/>
        </a:p>
      </dgm:t>
    </dgm:pt>
    <dgm:pt modelId="{D470A19C-593D-42A4-A579-C3986C94BAFA}" type="pres">
      <dgm:prSet presAssocID="{AFDBEB30-06D6-41BF-8706-C16D9C5FB4CB}" presName="sibTrans" presStyleCnt="0"/>
      <dgm:spPr/>
    </dgm:pt>
    <dgm:pt modelId="{2983EB68-2124-42F9-B14B-333A9A4AAFF1}" type="pres">
      <dgm:prSet presAssocID="{8533CADA-57AE-4D8B-9E73-736535786688}" presName="compNode" presStyleCnt="0"/>
      <dgm:spPr/>
    </dgm:pt>
    <dgm:pt modelId="{C758394C-8B6F-45DA-AD6B-7D92CFBA7653}" type="pres">
      <dgm:prSet presAssocID="{8533CADA-57AE-4D8B-9E73-736535786688}" presName="iconRect" presStyleLbl="node1" presStyleIdx="2" presStyleCnt="3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E162DF4-F121-42A8-B9DC-2A902387DCF8}" type="pres">
      <dgm:prSet presAssocID="{8533CADA-57AE-4D8B-9E73-736535786688}" presName="iconSpace" presStyleCnt="0"/>
      <dgm:spPr/>
    </dgm:pt>
    <dgm:pt modelId="{C4EFD30C-33E4-4DAB-95DF-655A596E7FA2}" type="pres">
      <dgm:prSet presAssocID="{8533CADA-57AE-4D8B-9E73-736535786688}" presName="parTx" presStyleLbl="revTx" presStyleIdx="4" presStyleCnt="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226B014-0D88-406C-9A48-329B18C59A32}" type="pres">
      <dgm:prSet presAssocID="{8533CADA-57AE-4D8B-9E73-736535786688}" presName="txSpace" presStyleCnt="0"/>
      <dgm:spPr/>
    </dgm:pt>
    <dgm:pt modelId="{78DE716E-0915-4C66-9D4D-8086FD1ABF63}" type="pres">
      <dgm:prSet presAssocID="{8533CADA-57AE-4D8B-9E73-736535786688}" presName="desTx" presStyleLbl="revTx" presStyleIdx="5" presStyleCnt="6">
        <dgm:presLayoutVars/>
      </dgm:prSet>
      <dgm:spPr/>
      <dgm:t>
        <a:bodyPr/>
        <a:lstStyle/>
        <a:p>
          <a:endParaRPr lang="en-US"/>
        </a:p>
      </dgm:t>
    </dgm:pt>
  </dgm:ptLst>
  <dgm:cxnLst>
    <dgm:cxn modelId="{60B44FA3-D385-4054-8CBD-464ED1965422}" type="presOf" srcId="{8533CADA-57AE-4D8B-9E73-736535786688}" destId="{C4EFD30C-33E4-4DAB-95DF-655A596E7FA2}" srcOrd="0" destOrd="0" presId="urn:microsoft.com/office/officeart/2018/2/layout/IconLabelDescriptionList"/>
    <dgm:cxn modelId="{C77EC845-38DB-4916-A630-F7EF4221B8B0}" type="presOf" srcId="{901B9036-AF70-4AEA-88DE-D2C770E9C1F8}" destId="{1FF55007-5E88-43D9-A73E-BFAF6B6B919C}" srcOrd="0" destOrd="0" presId="urn:microsoft.com/office/officeart/2018/2/layout/IconLabelDescriptionList"/>
    <dgm:cxn modelId="{566456A3-4E5E-425A-99AE-574B648A76FB}" srcId="{8533CADA-57AE-4D8B-9E73-736535786688}" destId="{B1E8C37C-1D0D-4D71-9D28-5AAEC4E9F93D}" srcOrd="0" destOrd="0" parTransId="{CD9ED5E7-CCC5-4F55-AA1C-5ADA76A41143}" sibTransId="{738C5CBE-B743-4ADC-B409-E9B4B0A60D6A}"/>
    <dgm:cxn modelId="{51CE51FA-979F-4933-B706-16D2924EBD53}" srcId="{901B9036-AF70-4AEA-88DE-D2C770E9C1F8}" destId="{E6B4504B-9E68-43AA-B329-FEFD8D136761}" srcOrd="0" destOrd="0" parTransId="{D0491D78-B6F8-4BF4-9EE0-FEF27DD807A3}" sibTransId="{BC215B7B-EE7E-40C0-B41B-6BC4043CA77C}"/>
    <dgm:cxn modelId="{FC4A0A1D-548D-4C76-9588-6461B79C8B76}" srcId="{0AA54553-5FF6-40E8-9F73-D2BF1D8114FF}" destId="{F3961172-F7C0-461C-8086-CAB1DE715D41}" srcOrd="0" destOrd="0" parTransId="{7314F9F2-94A9-4AF6-94CE-4D4B6C4704A4}" sibTransId="{B7440C45-FFF8-4F2B-BA52-EA726A21E5F9}"/>
    <dgm:cxn modelId="{894523AB-5133-459C-80CF-9561CF17ED4B}" type="presOf" srcId="{B1E8C37C-1D0D-4D71-9D28-5AAEC4E9F93D}" destId="{78DE716E-0915-4C66-9D4D-8086FD1ABF63}" srcOrd="0" destOrd="0" presId="urn:microsoft.com/office/officeart/2018/2/layout/IconLabelDescriptionList"/>
    <dgm:cxn modelId="{BDCFA7D8-0DED-4044-8C90-AB8DB17EFAB2}" srcId="{0AA54553-5FF6-40E8-9F73-D2BF1D8114FF}" destId="{8533CADA-57AE-4D8B-9E73-736535786688}" srcOrd="2" destOrd="0" parTransId="{8EA3A8C8-1A6B-4562-876D-C92FF8F1CD9E}" sibTransId="{29849A7A-ADE4-4E1E-AEAA-3C8BCE2C28DB}"/>
    <dgm:cxn modelId="{176482E9-F423-4E01-874F-15A4D76626E7}" type="presOf" srcId="{AF9033B5-27E9-4BB7-AB6E-9982A2028BFB}" destId="{67278901-05A5-4784-A45F-CF214CD6FD8C}" srcOrd="0" destOrd="0" presId="urn:microsoft.com/office/officeart/2018/2/layout/IconLabelDescriptionList"/>
    <dgm:cxn modelId="{E5212678-6FCA-4775-B124-76BCC0AE5310}" type="presOf" srcId="{0AA54553-5FF6-40E8-9F73-D2BF1D8114FF}" destId="{510FC7A5-7292-4F46-A931-85C6D701DEA8}" srcOrd="0" destOrd="0" presId="urn:microsoft.com/office/officeart/2018/2/layout/IconLabelDescriptionList"/>
    <dgm:cxn modelId="{2FF50F88-0850-42D3-9E22-F258D8F9D436}" type="presOf" srcId="{E6B4504B-9E68-43AA-B329-FEFD8D136761}" destId="{D1487A40-DF1D-408A-AB58-5B4D316383B2}" srcOrd="0" destOrd="0" presId="urn:microsoft.com/office/officeart/2018/2/layout/IconLabelDescriptionList"/>
    <dgm:cxn modelId="{18BB1373-CCAE-4B42-8F90-398EFA3E9E7B}" srcId="{0AA54553-5FF6-40E8-9F73-D2BF1D8114FF}" destId="{901B9036-AF70-4AEA-88DE-D2C770E9C1F8}" srcOrd="1" destOrd="0" parTransId="{3C5E2D70-7422-45C5-89A7-A8646737C5BE}" sibTransId="{AFDBEB30-06D6-41BF-8706-C16D9C5FB4CB}"/>
    <dgm:cxn modelId="{DA3B768F-3957-43E5-8583-8504DFBB07D0}" type="presOf" srcId="{F3961172-F7C0-461C-8086-CAB1DE715D41}" destId="{8C17A19F-DA8C-45EB-AF7E-51FC821085BF}" srcOrd="0" destOrd="0" presId="urn:microsoft.com/office/officeart/2018/2/layout/IconLabelDescriptionList"/>
    <dgm:cxn modelId="{F9A5E4ED-5781-4C1B-A78B-FDA4BBB6D5CA}" srcId="{F3961172-F7C0-461C-8086-CAB1DE715D41}" destId="{AF9033B5-27E9-4BB7-AB6E-9982A2028BFB}" srcOrd="0" destOrd="0" parTransId="{B3BD792D-0587-4121-8FC0-F1A0679A39E5}" sibTransId="{F861CF08-85E7-496C-821F-2333D1E76505}"/>
    <dgm:cxn modelId="{12DB298A-5A51-4524-BC72-D2042DB9833B}" type="presParOf" srcId="{510FC7A5-7292-4F46-A931-85C6D701DEA8}" destId="{FF05E6D8-9CD5-4E41-ABBB-EAF400A0EBD5}" srcOrd="0" destOrd="0" presId="urn:microsoft.com/office/officeart/2018/2/layout/IconLabelDescriptionList"/>
    <dgm:cxn modelId="{E9B5DFB8-8D82-47D3-BC1B-441BB00677DB}" type="presParOf" srcId="{FF05E6D8-9CD5-4E41-ABBB-EAF400A0EBD5}" destId="{F3BA7849-2565-4EB6-B1B4-AF758132C89D}" srcOrd="0" destOrd="0" presId="urn:microsoft.com/office/officeart/2018/2/layout/IconLabelDescriptionList"/>
    <dgm:cxn modelId="{A1462E0E-2123-4D3C-8A28-D4392F551BB5}" type="presParOf" srcId="{FF05E6D8-9CD5-4E41-ABBB-EAF400A0EBD5}" destId="{5616F587-BF17-4CEC-AA54-D61CF41DF3D8}" srcOrd="1" destOrd="0" presId="urn:microsoft.com/office/officeart/2018/2/layout/IconLabelDescriptionList"/>
    <dgm:cxn modelId="{F8AA8E66-C029-4E6D-B245-2B58CE63D69B}" type="presParOf" srcId="{FF05E6D8-9CD5-4E41-ABBB-EAF400A0EBD5}" destId="{8C17A19F-DA8C-45EB-AF7E-51FC821085BF}" srcOrd="2" destOrd="0" presId="urn:microsoft.com/office/officeart/2018/2/layout/IconLabelDescriptionList"/>
    <dgm:cxn modelId="{29E89570-62A6-4A50-AE97-0790FBD5BA90}" type="presParOf" srcId="{FF05E6D8-9CD5-4E41-ABBB-EAF400A0EBD5}" destId="{24BCE3A6-E7FD-4037-BC44-836D45881315}" srcOrd="3" destOrd="0" presId="urn:microsoft.com/office/officeart/2018/2/layout/IconLabelDescriptionList"/>
    <dgm:cxn modelId="{D739D954-6F1C-4B61-AF45-C47A4502504E}" type="presParOf" srcId="{FF05E6D8-9CD5-4E41-ABBB-EAF400A0EBD5}" destId="{67278901-05A5-4784-A45F-CF214CD6FD8C}" srcOrd="4" destOrd="0" presId="urn:microsoft.com/office/officeart/2018/2/layout/IconLabelDescriptionList"/>
    <dgm:cxn modelId="{368D935C-2342-4E9A-B710-29D057CBB0CF}" type="presParOf" srcId="{510FC7A5-7292-4F46-A931-85C6D701DEA8}" destId="{8CCAF036-6AA0-4810-9BE7-96C3694B3402}" srcOrd="1" destOrd="0" presId="urn:microsoft.com/office/officeart/2018/2/layout/IconLabelDescriptionList"/>
    <dgm:cxn modelId="{CD2ACEF4-002E-4D02-85ED-6E199716AD55}" type="presParOf" srcId="{510FC7A5-7292-4F46-A931-85C6D701DEA8}" destId="{16DA8338-37EE-4D97-8201-E8461E8FAD14}" srcOrd="2" destOrd="0" presId="urn:microsoft.com/office/officeart/2018/2/layout/IconLabelDescriptionList"/>
    <dgm:cxn modelId="{7907C5E9-BEBA-41E8-9527-D107E677D5BD}" type="presParOf" srcId="{16DA8338-37EE-4D97-8201-E8461E8FAD14}" destId="{FBF65141-CC4C-4EFE-A82B-3579D58CD953}" srcOrd="0" destOrd="0" presId="urn:microsoft.com/office/officeart/2018/2/layout/IconLabelDescriptionList"/>
    <dgm:cxn modelId="{E15A7E45-8830-4F66-B016-1DE2543B2860}" type="presParOf" srcId="{16DA8338-37EE-4D97-8201-E8461E8FAD14}" destId="{C2C845D2-7797-4854-AA9F-3CEB41569F9A}" srcOrd="1" destOrd="0" presId="urn:microsoft.com/office/officeart/2018/2/layout/IconLabelDescriptionList"/>
    <dgm:cxn modelId="{6A0AFE1D-DD00-4D8B-AAA7-A542F240F7B3}" type="presParOf" srcId="{16DA8338-37EE-4D97-8201-E8461E8FAD14}" destId="{1FF55007-5E88-43D9-A73E-BFAF6B6B919C}" srcOrd="2" destOrd="0" presId="urn:microsoft.com/office/officeart/2018/2/layout/IconLabelDescriptionList"/>
    <dgm:cxn modelId="{8FB7AC1E-6DCA-44FF-BB46-58B8FC52DB98}" type="presParOf" srcId="{16DA8338-37EE-4D97-8201-E8461E8FAD14}" destId="{A2FBD9A8-DE7D-47EE-A3C0-9B4694F5E0EC}" srcOrd="3" destOrd="0" presId="urn:microsoft.com/office/officeart/2018/2/layout/IconLabelDescriptionList"/>
    <dgm:cxn modelId="{E0990730-973C-48D4-9987-6DD9EA59FB8A}" type="presParOf" srcId="{16DA8338-37EE-4D97-8201-E8461E8FAD14}" destId="{D1487A40-DF1D-408A-AB58-5B4D316383B2}" srcOrd="4" destOrd="0" presId="urn:microsoft.com/office/officeart/2018/2/layout/IconLabelDescriptionList"/>
    <dgm:cxn modelId="{635DDECD-E1B9-40E6-B490-8C7337185433}" type="presParOf" srcId="{510FC7A5-7292-4F46-A931-85C6D701DEA8}" destId="{D470A19C-593D-42A4-A579-C3986C94BAFA}" srcOrd="3" destOrd="0" presId="urn:microsoft.com/office/officeart/2018/2/layout/IconLabelDescriptionList"/>
    <dgm:cxn modelId="{B3DC05F0-AF55-4261-A300-F9482AAEE932}" type="presParOf" srcId="{510FC7A5-7292-4F46-A931-85C6D701DEA8}" destId="{2983EB68-2124-42F9-B14B-333A9A4AAFF1}" srcOrd="4" destOrd="0" presId="urn:microsoft.com/office/officeart/2018/2/layout/IconLabelDescriptionList"/>
    <dgm:cxn modelId="{EA5EE9AB-4D02-47DA-8AD6-0CEFBEF5BEEE}" type="presParOf" srcId="{2983EB68-2124-42F9-B14B-333A9A4AAFF1}" destId="{C758394C-8B6F-45DA-AD6B-7D92CFBA7653}" srcOrd="0" destOrd="0" presId="urn:microsoft.com/office/officeart/2018/2/layout/IconLabelDescriptionList"/>
    <dgm:cxn modelId="{567F41B0-FCC2-4D2C-8D38-F151D16F48D7}" type="presParOf" srcId="{2983EB68-2124-42F9-B14B-333A9A4AAFF1}" destId="{FE162DF4-F121-42A8-B9DC-2A902387DCF8}" srcOrd="1" destOrd="0" presId="urn:microsoft.com/office/officeart/2018/2/layout/IconLabelDescriptionList"/>
    <dgm:cxn modelId="{D85BF9D1-ED36-4CE8-B0B1-2FA734987D7F}" type="presParOf" srcId="{2983EB68-2124-42F9-B14B-333A9A4AAFF1}" destId="{C4EFD30C-33E4-4DAB-95DF-655A596E7FA2}" srcOrd="2" destOrd="0" presId="urn:microsoft.com/office/officeart/2018/2/layout/IconLabelDescriptionList"/>
    <dgm:cxn modelId="{B7724476-DE55-43A2-A09B-8BDA51D5AF08}" type="presParOf" srcId="{2983EB68-2124-42F9-B14B-333A9A4AAFF1}" destId="{D226B014-0D88-406C-9A48-329B18C59A32}" srcOrd="3" destOrd="0" presId="urn:microsoft.com/office/officeart/2018/2/layout/IconLabelDescriptionList"/>
    <dgm:cxn modelId="{71C68D7B-11F0-4F48-B92C-128056C9ACA2}" type="presParOf" srcId="{2983EB68-2124-42F9-B14B-333A9A4AAFF1}" destId="{78DE716E-0915-4C66-9D4D-8086FD1ABF6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BE7B5-80B8-4CF8-976D-F67C50AE29A4}" type="doc">
      <dgm:prSet loTypeId="urn:microsoft.com/office/officeart/2005/8/layout/venn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469058-CB45-410C-A5FE-7A9903ADD1D7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 Only)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DC95D5-9ADF-44F0-8FFB-3B281B30B39E}" type="parTrans" cxnId="{A18E760B-E471-4C2B-A922-5BC0DFFEF5DF}">
      <dgm:prSet/>
      <dgm:spPr/>
      <dgm:t>
        <a:bodyPr/>
        <a:lstStyle/>
        <a:p>
          <a:endParaRPr lang="en-US"/>
        </a:p>
      </dgm:t>
    </dgm:pt>
    <dgm:pt modelId="{D00C6830-F416-436A-8354-7F8C601E7204}" type="sibTrans" cxnId="{A18E760B-E471-4C2B-A922-5BC0DFFEF5DF}">
      <dgm:prSet/>
      <dgm:spPr/>
      <dgm:t>
        <a:bodyPr/>
        <a:lstStyle/>
        <a:p>
          <a:endParaRPr lang="en-US"/>
        </a:p>
      </dgm:t>
    </dgm:pt>
    <dgm:pt modelId="{59110E42-B5B0-43F9-8770-763FA8D8E15D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FF368DD-D71F-4836-94AE-0B206FC6F5F4}" type="parTrans" cxnId="{C47E5A09-85AD-45F2-AC04-2B2D7BAB0555}">
      <dgm:prSet/>
      <dgm:spPr/>
      <dgm:t>
        <a:bodyPr/>
        <a:lstStyle/>
        <a:p>
          <a:endParaRPr lang="en-US"/>
        </a:p>
      </dgm:t>
    </dgm:pt>
    <dgm:pt modelId="{164044DF-8333-47DA-98B5-D9D4001A0877}" type="sibTrans" cxnId="{C47E5A09-85AD-45F2-AC04-2B2D7BAB0555}">
      <dgm:prSet/>
      <dgm:spPr/>
      <dgm:t>
        <a:bodyPr/>
        <a:lstStyle/>
        <a:p>
          <a:endParaRPr lang="en-US"/>
        </a:p>
      </dgm:t>
    </dgm:pt>
    <dgm:pt modelId="{F0EF8C3C-7614-4D87-ACCD-C7A8AB2F9F77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0A897354-44D2-4FBE-AD6C-43AF24053B14}" type="parTrans" cxnId="{03EAA3E7-5F98-42AA-A6D9-C94466BF0715}">
      <dgm:prSet/>
      <dgm:spPr/>
      <dgm:t>
        <a:bodyPr/>
        <a:lstStyle/>
        <a:p>
          <a:endParaRPr lang="en-US"/>
        </a:p>
      </dgm:t>
    </dgm:pt>
    <dgm:pt modelId="{BCDF316F-313D-49BE-8AFB-0BBC6DA15676}" type="sibTrans" cxnId="{03EAA3E7-5F98-42AA-A6D9-C94466BF0715}">
      <dgm:prSet/>
      <dgm:spPr/>
      <dgm:t>
        <a:bodyPr/>
        <a:lstStyle/>
        <a:p>
          <a:endParaRPr lang="en-US"/>
        </a:p>
      </dgm:t>
    </dgm:pt>
    <dgm:pt modelId="{B9E7D2CB-2C07-4BD3-AB21-F8FD6A9A5075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CC42E67-8F8C-4814-BF0C-2F9EAEDBDC02}" type="parTrans" cxnId="{FFE3D8C2-B6C9-4C46-B424-66D6D97CF00F}">
      <dgm:prSet/>
      <dgm:spPr/>
      <dgm:t>
        <a:bodyPr/>
        <a:lstStyle/>
        <a:p>
          <a:endParaRPr lang="en-US"/>
        </a:p>
      </dgm:t>
    </dgm:pt>
    <dgm:pt modelId="{DDECB18E-F0B3-469F-913B-61FF1AC9391A}" type="sibTrans" cxnId="{FFE3D8C2-B6C9-4C46-B424-66D6D97CF00F}">
      <dgm:prSet/>
      <dgm:spPr/>
      <dgm:t>
        <a:bodyPr/>
        <a:lstStyle/>
        <a:p>
          <a:endParaRPr lang="en-US"/>
        </a:p>
      </dgm:t>
    </dgm:pt>
    <dgm:pt modelId="{234BAC8A-0EF8-4BF7-A1C4-08A7365D102E}">
      <dgm:prSet custT="1"/>
      <dgm:spPr/>
      <dgm:t>
        <a:bodyPr/>
        <a:lstStyle/>
        <a:p>
          <a:pPr rtl="0"/>
          <a:r>
            <a:rPr lang="en-GB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5D8A518E-0FD9-4284-89DD-B8E359AF6235}" type="parTrans" cxnId="{EF6AA070-6DE6-4C14-8A05-02A62B15446A}">
      <dgm:prSet/>
      <dgm:spPr/>
      <dgm:t>
        <a:bodyPr/>
        <a:lstStyle/>
        <a:p>
          <a:endParaRPr lang="en-US"/>
        </a:p>
      </dgm:t>
    </dgm:pt>
    <dgm:pt modelId="{7E15DC45-2CBD-4773-811C-130CF8CEAE3A}" type="sibTrans" cxnId="{EF6AA070-6DE6-4C14-8A05-02A62B15446A}">
      <dgm:prSet/>
      <dgm:spPr/>
      <dgm:t>
        <a:bodyPr/>
        <a:lstStyle/>
        <a:p>
          <a:endParaRPr lang="en-US"/>
        </a:p>
      </dgm:t>
    </dgm:pt>
    <dgm:pt modelId="{975E6E17-F55E-4534-A4C2-9DAA4F384D29}">
      <dgm:prSet custT="1"/>
      <dgm:spPr/>
      <dgm:t>
        <a:bodyPr/>
        <a:lstStyle/>
        <a:p>
          <a:pPr rtl="0"/>
          <a:r>
            <a:rPr lang="en-GB" sz="140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</a:t>
          </a:r>
          <a:endParaRPr lang="en-IN" sz="14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8A44E43D-F90A-4E51-9C97-736640FE5D15}" type="parTrans" cxnId="{4FFC18E3-AE2E-448D-81FB-DCBB115C4600}">
      <dgm:prSet/>
      <dgm:spPr/>
      <dgm:t>
        <a:bodyPr/>
        <a:lstStyle/>
        <a:p>
          <a:endParaRPr lang="en-US"/>
        </a:p>
      </dgm:t>
    </dgm:pt>
    <dgm:pt modelId="{F918872B-F062-4778-B74A-41088EFD7E71}" type="sibTrans" cxnId="{4FFC18E3-AE2E-448D-81FB-DCBB115C4600}">
      <dgm:prSet/>
      <dgm:spPr/>
      <dgm:t>
        <a:bodyPr/>
        <a:lstStyle/>
        <a:p>
          <a:endParaRPr lang="en-US"/>
        </a:p>
      </dgm:t>
    </dgm:pt>
    <dgm:pt modelId="{A4158833-AAD3-439E-BAD1-EE06DEB4C702}">
      <dgm:prSet custT="1"/>
      <dgm:spPr/>
      <dgm:t>
        <a:bodyPr/>
        <a:lstStyle/>
        <a:p>
          <a:pPr rtl="0"/>
          <a:r>
            <a:rPr lang="en-IN" sz="14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</a:t>
          </a:r>
          <a:endParaRPr lang="en-IN" sz="14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gm:t>
    </dgm:pt>
    <dgm:pt modelId="{9CD39AAE-5E58-4860-A52B-6C80D031E07E}" type="parTrans" cxnId="{9793A986-93DC-4344-A013-38C220027088}">
      <dgm:prSet/>
      <dgm:spPr/>
      <dgm:t>
        <a:bodyPr/>
        <a:lstStyle/>
        <a:p>
          <a:endParaRPr lang="en-US"/>
        </a:p>
      </dgm:t>
    </dgm:pt>
    <dgm:pt modelId="{CC6F8CF2-FE11-4CCC-AD5B-4B6FBF67090F}" type="sibTrans" cxnId="{9793A986-93DC-4344-A013-38C220027088}">
      <dgm:prSet/>
      <dgm:spPr/>
      <dgm:t>
        <a:bodyPr/>
        <a:lstStyle/>
        <a:p>
          <a:endParaRPr lang="en-US"/>
        </a:p>
      </dgm:t>
    </dgm:pt>
    <dgm:pt modelId="{D5EC6FDA-B8F7-4E35-A4BB-18D481EE5022}">
      <dgm:prSet/>
      <dgm:spPr/>
      <dgm:t>
        <a:bodyPr/>
        <a:lstStyle/>
        <a:p>
          <a:endParaRPr lang="en-US"/>
        </a:p>
      </dgm:t>
    </dgm:pt>
    <dgm:pt modelId="{598DBB96-194A-490D-8D0A-94FD6AFBEC43}" type="parTrans" cxnId="{6DD8631F-95F1-4887-A71A-D818779E6B89}">
      <dgm:prSet/>
      <dgm:spPr/>
      <dgm:t>
        <a:bodyPr/>
        <a:lstStyle/>
        <a:p>
          <a:endParaRPr lang="en-US"/>
        </a:p>
      </dgm:t>
    </dgm:pt>
    <dgm:pt modelId="{2CB3D815-AEF8-4855-95CB-7D43BB71BB0C}" type="sibTrans" cxnId="{6DD8631F-95F1-4887-A71A-D818779E6B89}">
      <dgm:prSet/>
      <dgm:spPr/>
      <dgm:t>
        <a:bodyPr/>
        <a:lstStyle/>
        <a:p>
          <a:endParaRPr lang="en-US"/>
        </a:p>
      </dgm:t>
    </dgm:pt>
    <dgm:pt modelId="{4B2C5591-E7D7-45EF-A9E5-57BA116E99FB}" type="pres">
      <dgm:prSet presAssocID="{AC9BE7B5-80B8-4CF8-976D-F67C50AE29A4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CC0BFC7-99C1-44DC-8507-25E1E3A5D2F1}" type="pres">
      <dgm:prSet presAssocID="{C0469058-CB45-410C-A5FE-7A9903ADD1D7}" presName="circ1" presStyleLbl="vennNode1" presStyleIdx="0" presStyleCnt="7"/>
      <dgm:spPr/>
    </dgm:pt>
    <dgm:pt modelId="{5B107D1C-05E2-4747-94F2-0658460CF6F3}" type="pres">
      <dgm:prSet presAssocID="{C0469058-CB45-410C-A5FE-7A9903ADD1D7}" presName="circ1Tx" presStyleLbl="revTx" presStyleIdx="0" presStyleCnt="0" custScaleX="17959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C8EA63-2FCC-43C0-B66C-4B111E567A7B}" type="pres">
      <dgm:prSet presAssocID="{59110E42-B5B0-43F9-8770-763FA8D8E15D}" presName="circ2" presStyleLbl="vennNode1" presStyleIdx="1" presStyleCnt="7"/>
      <dgm:spPr/>
    </dgm:pt>
    <dgm:pt modelId="{ED84A6B4-6483-4F72-B2A5-405E6B78B6A0}" type="pres">
      <dgm:prSet presAssocID="{59110E42-B5B0-43F9-8770-763FA8D8E15D}" presName="circ2Tx" presStyleLbl="revTx" presStyleIdx="0" presStyleCnt="0" custScaleX="15412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C3D369A-E405-49C0-8F63-7FF5BD649304}" type="pres">
      <dgm:prSet presAssocID="{F0EF8C3C-7614-4D87-ACCD-C7A8AB2F9F77}" presName="circ3" presStyleLbl="vennNode1" presStyleIdx="2" presStyleCnt="7"/>
      <dgm:spPr/>
    </dgm:pt>
    <dgm:pt modelId="{D55B865B-B95A-43D0-AF04-8DB9DBBE5AAC}" type="pres">
      <dgm:prSet presAssocID="{F0EF8C3C-7614-4D87-ACCD-C7A8AB2F9F77}" presName="circ3Tx" presStyleLbl="revTx" presStyleIdx="0" presStyleCnt="0" custScaleX="15925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E5AFF-B87F-4519-AC00-DA8BADE67D92}" type="pres">
      <dgm:prSet presAssocID="{B9E7D2CB-2C07-4BD3-AB21-F8FD6A9A5075}" presName="circ4" presStyleLbl="vennNode1" presStyleIdx="3" presStyleCnt="7"/>
      <dgm:spPr/>
    </dgm:pt>
    <dgm:pt modelId="{AFC524DF-75F0-4070-9439-A836982CEDA2}" type="pres">
      <dgm:prSet presAssocID="{B9E7D2CB-2C07-4BD3-AB21-F8FD6A9A5075}" presName="circ4Tx" presStyleLbl="revTx" presStyleIdx="0" presStyleCnt="0" custScaleX="19502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E2F4CE5-653B-4C4B-9B2B-A6DE87C3F03B}" type="pres">
      <dgm:prSet presAssocID="{234BAC8A-0EF8-4BF7-A1C4-08A7365D102E}" presName="circ5" presStyleLbl="vennNode1" presStyleIdx="4" presStyleCnt="7"/>
      <dgm:spPr/>
    </dgm:pt>
    <dgm:pt modelId="{527E1A6A-C2E9-4D8A-801E-262533137D00}" type="pres">
      <dgm:prSet presAssocID="{234BAC8A-0EF8-4BF7-A1C4-08A7365D102E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BFDC40-6BEA-4723-94A9-FD28EA541A97}" type="pres">
      <dgm:prSet presAssocID="{975E6E17-F55E-4534-A4C2-9DAA4F384D29}" presName="circ6" presStyleLbl="vennNode1" presStyleIdx="5" presStyleCnt="7"/>
      <dgm:spPr/>
    </dgm:pt>
    <dgm:pt modelId="{A6C61C81-16F0-46E0-97DB-9AC5C7F91C20}" type="pres">
      <dgm:prSet presAssocID="{975E6E17-F55E-4534-A4C2-9DAA4F384D29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62DAD9-C093-429B-9E34-05A8DAB08E8B}" type="pres">
      <dgm:prSet presAssocID="{A4158833-AAD3-439E-BAD1-EE06DEB4C702}" presName="circ7" presStyleLbl="vennNode1" presStyleIdx="6" presStyleCnt="7"/>
      <dgm:spPr/>
    </dgm:pt>
    <dgm:pt modelId="{B4B9E843-A538-4605-850E-FD8E3CF03E6B}" type="pres">
      <dgm:prSet presAssocID="{A4158833-AAD3-439E-BAD1-EE06DEB4C702}" presName="circ7Tx" presStyleLbl="revTx" presStyleIdx="0" presStyleCnt="0" custScaleX="2038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EAA3E7-5F98-42AA-A6D9-C94466BF0715}" srcId="{AC9BE7B5-80B8-4CF8-976D-F67C50AE29A4}" destId="{F0EF8C3C-7614-4D87-ACCD-C7A8AB2F9F77}" srcOrd="2" destOrd="0" parTransId="{0A897354-44D2-4FBE-AD6C-43AF24053B14}" sibTransId="{BCDF316F-313D-49BE-8AFB-0BBC6DA15676}"/>
    <dgm:cxn modelId="{A18E760B-E471-4C2B-A922-5BC0DFFEF5DF}" srcId="{AC9BE7B5-80B8-4CF8-976D-F67C50AE29A4}" destId="{C0469058-CB45-410C-A5FE-7A9903ADD1D7}" srcOrd="0" destOrd="0" parTransId="{0ADC95D5-9ADF-44F0-8FFB-3B281B30B39E}" sibTransId="{D00C6830-F416-436A-8354-7F8C601E7204}"/>
    <dgm:cxn modelId="{28A9D520-A56E-45E1-A8C6-5680AC804DCC}" type="presOf" srcId="{975E6E17-F55E-4534-A4C2-9DAA4F384D29}" destId="{A6C61C81-16F0-46E0-97DB-9AC5C7F91C20}" srcOrd="0" destOrd="0" presId="urn:microsoft.com/office/officeart/2005/8/layout/venn1"/>
    <dgm:cxn modelId="{FFE3D8C2-B6C9-4C46-B424-66D6D97CF00F}" srcId="{AC9BE7B5-80B8-4CF8-976D-F67C50AE29A4}" destId="{B9E7D2CB-2C07-4BD3-AB21-F8FD6A9A5075}" srcOrd="3" destOrd="0" parTransId="{5CC42E67-8F8C-4814-BF0C-2F9EAEDBDC02}" sibTransId="{DDECB18E-F0B3-469F-913B-61FF1AC9391A}"/>
    <dgm:cxn modelId="{71601CC8-28B0-4037-9E15-65BFF7ADE210}" type="presOf" srcId="{B9E7D2CB-2C07-4BD3-AB21-F8FD6A9A5075}" destId="{AFC524DF-75F0-4070-9439-A836982CEDA2}" srcOrd="0" destOrd="0" presId="urn:microsoft.com/office/officeart/2005/8/layout/venn1"/>
    <dgm:cxn modelId="{C47E5A09-85AD-45F2-AC04-2B2D7BAB0555}" srcId="{AC9BE7B5-80B8-4CF8-976D-F67C50AE29A4}" destId="{59110E42-B5B0-43F9-8770-763FA8D8E15D}" srcOrd="1" destOrd="0" parTransId="{0FF368DD-D71F-4836-94AE-0B206FC6F5F4}" sibTransId="{164044DF-8333-47DA-98B5-D9D4001A0877}"/>
    <dgm:cxn modelId="{60E2590E-0E56-46AB-A02D-8FB8F39D59A7}" type="presOf" srcId="{234BAC8A-0EF8-4BF7-A1C4-08A7365D102E}" destId="{527E1A6A-C2E9-4D8A-801E-262533137D00}" srcOrd="0" destOrd="0" presId="urn:microsoft.com/office/officeart/2005/8/layout/venn1"/>
    <dgm:cxn modelId="{EF6AA070-6DE6-4C14-8A05-02A62B15446A}" srcId="{AC9BE7B5-80B8-4CF8-976D-F67C50AE29A4}" destId="{234BAC8A-0EF8-4BF7-A1C4-08A7365D102E}" srcOrd="4" destOrd="0" parTransId="{5D8A518E-0FD9-4284-89DD-B8E359AF6235}" sibTransId="{7E15DC45-2CBD-4773-811C-130CF8CEAE3A}"/>
    <dgm:cxn modelId="{EAB851D1-9529-471E-A007-02415F97E7A9}" type="presOf" srcId="{C0469058-CB45-410C-A5FE-7A9903ADD1D7}" destId="{5B107D1C-05E2-4747-94F2-0658460CF6F3}" srcOrd="0" destOrd="0" presId="urn:microsoft.com/office/officeart/2005/8/layout/venn1"/>
    <dgm:cxn modelId="{D108EA21-81F0-471B-98EF-DA4EF2450FAF}" type="presOf" srcId="{AC9BE7B5-80B8-4CF8-976D-F67C50AE29A4}" destId="{4B2C5591-E7D7-45EF-A9E5-57BA116E99FB}" srcOrd="0" destOrd="0" presId="urn:microsoft.com/office/officeart/2005/8/layout/venn1"/>
    <dgm:cxn modelId="{9793A986-93DC-4344-A013-38C220027088}" srcId="{AC9BE7B5-80B8-4CF8-976D-F67C50AE29A4}" destId="{A4158833-AAD3-439E-BAD1-EE06DEB4C702}" srcOrd="6" destOrd="0" parTransId="{9CD39AAE-5E58-4860-A52B-6C80D031E07E}" sibTransId="{CC6F8CF2-FE11-4CCC-AD5B-4B6FBF67090F}"/>
    <dgm:cxn modelId="{0655D681-70AB-4AD3-95DF-8BEAB0475911}" type="presOf" srcId="{F0EF8C3C-7614-4D87-ACCD-C7A8AB2F9F77}" destId="{D55B865B-B95A-43D0-AF04-8DB9DBBE5AAC}" srcOrd="0" destOrd="0" presId="urn:microsoft.com/office/officeart/2005/8/layout/venn1"/>
    <dgm:cxn modelId="{F5567379-AD31-49AF-BE93-ABB289E00E09}" type="presOf" srcId="{59110E42-B5B0-43F9-8770-763FA8D8E15D}" destId="{ED84A6B4-6483-4F72-B2A5-405E6B78B6A0}" srcOrd="0" destOrd="0" presId="urn:microsoft.com/office/officeart/2005/8/layout/venn1"/>
    <dgm:cxn modelId="{4FFC18E3-AE2E-448D-81FB-DCBB115C4600}" srcId="{AC9BE7B5-80B8-4CF8-976D-F67C50AE29A4}" destId="{975E6E17-F55E-4534-A4C2-9DAA4F384D29}" srcOrd="5" destOrd="0" parTransId="{8A44E43D-F90A-4E51-9C97-736640FE5D15}" sibTransId="{F918872B-F062-4778-B74A-41088EFD7E71}"/>
    <dgm:cxn modelId="{6DD8631F-95F1-4887-A71A-D818779E6B89}" srcId="{AC9BE7B5-80B8-4CF8-976D-F67C50AE29A4}" destId="{D5EC6FDA-B8F7-4E35-A4BB-18D481EE5022}" srcOrd="7" destOrd="0" parTransId="{598DBB96-194A-490D-8D0A-94FD6AFBEC43}" sibTransId="{2CB3D815-AEF8-4855-95CB-7D43BB71BB0C}"/>
    <dgm:cxn modelId="{ECBAE967-7D1A-4470-B71E-32ACB3C12DDF}" type="presOf" srcId="{A4158833-AAD3-439E-BAD1-EE06DEB4C702}" destId="{B4B9E843-A538-4605-850E-FD8E3CF03E6B}" srcOrd="0" destOrd="0" presId="urn:microsoft.com/office/officeart/2005/8/layout/venn1"/>
    <dgm:cxn modelId="{D36AE862-26EA-453E-8C0D-51A7FBFC98B6}" type="presParOf" srcId="{4B2C5591-E7D7-45EF-A9E5-57BA116E99FB}" destId="{4CC0BFC7-99C1-44DC-8507-25E1E3A5D2F1}" srcOrd="0" destOrd="0" presId="urn:microsoft.com/office/officeart/2005/8/layout/venn1"/>
    <dgm:cxn modelId="{A0881FC9-0361-4583-A596-4A5BF6CC698D}" type="presParOf" srcId="{4B2C5591-E7D7-45EF-A9E5-57BA116E99FB}" destId="{5B107D1C-05E2-4747-94F2-0658460CF6F3}" srcOrd="1" destOrd="0" presId="urn:microsoft.com/office/officeart/2005/8/layout/venn1"/>
    <dgm:cxn modelId="{808C1696-7F3F-4169-9C90-FA198A2AF66C}" type="presParOf" srcId="{4B2C5591-E7D7-45EF-A9E5-57BA116E99FB}" destId="{51C8EA63-2FCC-43C0-B66C-4B111E567A7B}" srcOrd="2" destOrd="0" presId="urn:microsoft.com/office/officeart/2005/8/layout/venn1"/>
    <dgm:cxn modelId="{DD00D34E-2724-4786-B095-8D1AC959F571}" type="presParOf" srcId="{4B2C5591-E7D7-45EF-A9E5-57BA116E99FB}" destId="{ED84A6B4-6483-4F72-B2A5-405E6B78B6A0}" srcOrd="3" destOrd="0" presId="urn:microsoft.com/office/officeart/2005/8/layout/venn1"/>
    <dgm:cxn modelId="{84BB0811-B11D-4AB8-ADDD-3E0E1E0A8944}" type="presParOf" srcId="{4B2C5591-E7D7-45EF-A9E5-57BA116E99FB}" destId="{EC3D369A-E405-49C0-8F63-7FF5BD649304}" srcOrd="4" destOrd="0" presId="urn:microsoft.com/office/officeart/2005/8/layout/venn1"/>
    <dgm:cxn modelId="{D9BEC06B-DCDF-40C5-90C9-DDE4EFE1E3F9}" type="presParOf" srcId="{4B2C5591-E7D7-45EF-A9E5-57BA116E99FB}" destId="{D55B865B-B95A-43D0-AF04-8DB9DBBE5AAC}" srcOrd="5" destOrd="0" presId="urn:microsoft.com/office/officeart/2005/8/layout/venn1"/>
    <dgm:cxn modelId="{F4A9597C-44C0-4A31-820D-85D324075410}" type="presParOf" srcId="{4B2C5591-E7D7-45EF-A9E5-57BA116E99FB}" destId="{857E5AFF-B87F-4519-AC00-DA8BADE67D92}" srcOrd="6" destOrd="0" presId="urn:microsoft.com/office/officeart/2005/8/layout/venn1"/>
    <dgm:cxn modelId="{CF74CEE4-6F1C-4A49-B946-1A1CD6DA30BB}" type="presParOf" srcId="{4B2C5591-E7D7-45EF-A9E5-57BA116E99FB}" destId="{AFC524DF-75F0-4070-9439-A836982CEDA2}" srcOrd="7" destOrd="0" presId="urn:microsoft.com/office/officeart/2005/8/layout/venn1"/>
    <dgm:cxn modelId="{6370934A-4A66-43DA-A7EB-D92EA3C3E5A9}" type="presParOf" srcId="{4B2C5591-E7D7-45EF-A9E5-57BA116E99FB}" destId="{2E2F4CE5-653B-4C4B-9B2B-A6DE87C3F03B}" srcOrd="8" destOrd="0" presId="urn:microsoft.com/office/officeart/2005/8/layout/venn1"/>
    <dgm:cxn modelId="{8417DE20-D943-45FC-A135-72CB717B81CC}" type="presParOf" srcId="{4B2C5591-E7D7-45EF-A9E5-57BA116E99FB}" destId="{527E1A6A-C2E9-4D8A-801E-262533137D00}" srcOrd="9" destOrd="0" presId="urn:microsoft.com/office/officeart/2005/8/layout/venn1"/>
    <dgm:cxn modelId="{1167B3FE-935D-4CA3-A183-5CD7D5AE9DD7}" type="presParOf" srcId="{4B2C5591-E7D7-45EF-A9E5-57BA116E99FB}" destId="{A9BFDC40-6BEA-4723-94A9-FD28EA541A97}" srcOrd="10" destOrd="0" presId="urn:microsoft.com/office/officeart/2005/8/layout/venn1"/>
    <dgm:cxn modelId="{773D491E-962D-45F7-9F54-599BB90FDBB8}" type="presParOf" srcId="{4B2C5591-E7D7-45EF-A9E5-57BA116E99FB}" destId="{A6C61C81-16F0-46E0-97DB-9AC5C7F91C20}" srcOrd="11" destOrd="0" presId="urn:microsoft.com/office/officeart/2005/8/layout/venn1"/>
    <dgm:cxn modelId="{655F3E27-B559-415A-BDB9-D893831A5C28}" type="presParOf" srcId="{4B2C5591-E7D7-45EF-A9E5-57BA116E99FB}" destId="{0D62DAD9-C093-429B-9E34-05A8DAB08E8B}" srcOrd="12" destOrd="0" presId="urn:microsoft.com/office/officeart/2005/8/layout/venn1"/>
    <dgm:cxn modelId="{5EAB2944-875C-4034-B7E9-BB8BAE6ED5EA}" type="presParOf" srcId="{4B2C5591-E7D7-45EF-A9E5-57BA116E99FB}" destId="{B4B9E843-A538-4605-850E-FD8E3CF03E6B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7F202-1F7A-4B61-B50D-7F353B4DC72B}">
      <dsp:nvSpPr>
        <dsp:cNvPr id="0" name=""/>
        <dsp:cNvSpPr/>
      </dsp:nvSpPr>
      <dsp:spPr>
        <a:xfrm>
          <a:off x="460" y="566387"/>
          <a:ext cx="1864724" cy="22376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/>
            <a:t>Developing Front End User Interface and Application</a:t>
          </a:r>
        </a:p>
      </dsp:txBody>
      <dsp:txXfrm>
        <a:off x="460" y="1461455"/>
        <a:ext cx="1864724" cy="1342601"/>
      </dsp:txXfrm>
    </dsp:sp>
    <dsp:sp modelId="{40011599-6D5D-4998-BCB7-74D3F7AF98CC}">
      <dsp:nvSpPr>
        <dsp:cNvPr id="0" name=""/>
        <dsp:cNvSpPr/>
      </dsp:nvSpPr>
      <dsp:spPr>
        <a:xfrm>
          <a:off x="460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 dirty="0"/>
            <a:t>01</a:t>
          </a:r>
        </a:p>
      </dsp:txBody>
      <dsp:txXfrm>
        <a:off x="460" y="566387"/>
        <a:ext cx="1864724" cy="895067"/>
      </dsp:txXfrm>
    </dsp:sp>
    <dsp:sp modelId="{D54F4456-F322-4544-8FCB-6F474F32E103}">
      <dsp:nvSpPr>
        <dsp:cNvPr id="0" name=""/>
        <dsp:cNvSpPr/>
      </dsp:nvSpPr>
      <dsp:spPr>
        <a:xfrm>
          <a:off x="2014362" y="566387"/>
          <a:ext cx="1864724" cy="22376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and Deploying by Servers and Databases</a:t>
          </a:r>
        </a:p>
      </dsp:txBody>
      <dsp:txXfrm>
        <a:off x="2014362" y="1461455"/>
        <a:ext cx="1864724" cy="1342601"/>
      </dsp:txXfrm>
    </dsp:sp>
    <dsp:sp modelId="{24067652-D616-4F92-ADC4-5F971B3AB749}">
      <dsp:nvSpPr>
        <dsp:cNvPr id="0" name=""/>
        <dsp:cNvSpPr/>
      </dsp:nvSpPr>
      <dsp:spPr>
        <a:xfrm>
          <a:off x="2014362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02</a:t>
          </a:r>
        </a:p>
      </dsp:txBody>
      <dsp:txXfrm>
        <a:off x="2014362" y="566387"/>
        <a:ext cx="1864724" cy="895067"/>
      </dsp:txXfrm>
    </dsp:sp>
    <dsp:sp modelId="{5CF2D00E-5E5B-4D3A-9685-44212AE1D733}">
      <dsp:nvSpPr>
        <dsp:cNvPr id="0" name=""/>
        <dsp:cNvSpPr/>
      </dsp:nvSpPr>
      <dsp:spPr>
        <a:xfrm>
          <a:off x="4028264" y="566387"/>
          <a:ext cx="1864724" cy="22376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0" rIns="184193" bIns="33020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/>
            <a:t>Developing Backend Architecture</a:t>
          </a:r>
        </a:p>
      </dsp:txBody>
      <dsp:txXfrm>
        <a:off x="4028264" y="1461455"/>
        <a:ext cx="1864724" cy="1342601"/>
      </dsp:txXfrm>
    </dsp:sp>
    <dsp:sp modelId="{30B77D50-600F-4566-B8DB-282FD19BA619}">
      <dsp:nvSpPr>
        <dsp:cNvPr id="0" name=""/>
        <dsp:cNvSpPr/>
      </dsp:nvSpPr>
      <dsp:spPr>
        <a:xfrm>
          <a:off x="4028264" y="566387"/>
          <a:ext cx="1864724" cy="895067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93" tIns="165100" rIns="184193" bIns="165100" numCol="1" spcCol="1270" anchor="ctr" anchorCtr="0">
          <a:noAutofit/>
        </a:bodyPr>
        <a:lstStyle/>
        <a:p>
          <a:pPr lvl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kern="1200"/>
            <a:t>03</a:t>
          </a:r>
        </a:p>
      </dsp:txBody>
      <dsp:txXfrm>
        <a:off x="4028264" y="566387"/>
        <a:ext cx="1864724" cy="8950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7787D-A848-4082-B988-5F3FB85111FA}">
      <dsp:nvSpPr>
        <dsp:cNvPr id="0" name=""/>
        <dsp:cNvSpPr/>
      </dsp:nvSpPr>
      <dsp:spPr>
        <a:xfrm>
          <a:off x="0" y="0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99D536-6085-4FDF-A0EB-7D16E108D48A}">
      <dsp:nvSpPr>
        <dsp:cNvPr id="0" name=""/>
        <dsp:cNvSpPr/>
      </dsp:nvSpPr>
      <dsp:spPr>
        <a:xfrm>
          <a:off x="228952" y="176613"/>
          <a:ext cx="416684" cy="41627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C1654-72FA-4D9C-AA24-86B8011277EC}">
      <dsp:nvSpPr>
        <dsp:cNvPr id="0" name=""/>
        <dsp:cNvSpPr/>
      </dsp:nvSpPr>
      <dsp:spPr>
        <a:xfrm>
          <a:off x="874589" y="6317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The Objective </a:t>
          </a: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is to: 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6317"/>
        <a:ext cx="4057501" cy="827824"/>
      </dsp:txXfrm>
    </dsp:sp>
    <dsp:sp modelId="{EF06F9DC-3C63-4164-AE95-2B4272D743D5}">
      <dsp:nvSpPr>
        <dsp:cNvPr id="0" name=""/>
        <dsp:cNvSpPr/>
      </dsp:nvSpPr>
      <dsp:spPr>
        <a:xfrm>
          <a:off x="0" y="104109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DD5A84-67E4-4DED-BDE9-0A8C42EA3A44}">
      <dsp:nvSpPr>
        <dsp:cNvPr id="0" name=""/>
        <dsp:cNvSpPr/>
      </dsp:nvSpPr>
      <dsp:spPr>
        <a:xfrm>
          <a:off x="224248" y="1228976"/>
          <a:ext cx="416684" cy="416277"/>
        </a:xfrm>
        <a:prstGeom prst="rect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B5479-6BD8-4861-BC0D-5E07BB641EBE}">
      <dsp:nvSpPr>
        <dsp:cNvPr id="0" name=""/>
        <dsp:cNvSpPr/>
      </dsp:nvSpPr>
      <dsp:spPr>
        <a:xfrm>
          <a:off x="874589" y="104109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Customer/User the freedom to Search/Book 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Flights,Register</a:t>
          </a:r>
          <a:r>
            <a:rPr lang="en-IN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/</a:t>
          </a:r>
          <a:r>
            <a:rPr lang="en-IN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1041098"/>
        <a:ext cx="4057501" cy="827824"/>
      </dsp:txXfrm>
    </dsp:sp>
    <dsp:sp modelId="{77815458-D3F2-4D7C-8D53-534A3026A207}">
      <dsp:nvSpPr>
        <dsp:cNvPr id="0" name=""/>
        <dsp:cNvSpPr/>
      </dsp:nvSpPr>
      <dsp:spPr>
        <a:xfrm>
          <a:off x="0" y="2045406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8886F-8ADC-49CF-AC51-03EF20DC8CEE}">
      <dsp:nvSpPr>
        <dsp:cNvPr id="0" name=""/>
        <dsp:cNvSpPr/>
      </dsp:nvSpPr>
      <dsp:spPr>
        <a:xfrm>
          <a:off x="228952" y="2246173"/>
          <a:ext cx="416684" cy="416277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7C223-2D4E-407B-988B-E0E4BDF5C74F}">
      <dsp:nvSpPr>
        <dsp:cNvPr id="0" name=""/>
        <dsp:cNvSpPr/>
      </dsp:nvSpPr>
      <dsp:spPr>
        <a:xfrm>
          <a:off x="874589" y="207587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Maintain the accuracy of the database.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2075878"/>
        <a:ext cx="4057501" cy="827824"/>
      </dsp:txXfrm>
    </dsp:sp>
    <dsp:sp modelId="{5D28869E-3869-44D4-AE25-0B22E283DF7E}">
      <dsp:nvSpPr>
        <dsp:cNvPr id="0" name=""/>
        <dsp:cNvSpPr/>
      </dsp:nvSpPr>
      <dsp:spPr>
        <a:xfrm>
          <a:off x="0" y="3166068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113E3-F36F-4C7E-BA37-6526A734C163}">
      <dsp:nvSpPr>
        <dsp:cNvPr id="0" name=""/>
        <dsp:cNvSpPr/>
      </dsp:nvSpPr>
      <dsp:spPr>
        <a:xfrm>
          <a:off x="228952" y="3280953"/>
          <a:ext cx="416684" cy="41627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9D108-5B54-402F-8F5F-2C4DDF88A2F5}">
      <dsp:nvSpPr>
        <dsp:cNvPr id="0" name=""/>
        <dsp:cNvSpPr/>
      </dsp:nvSpPr>
      <dsp:spPr>
        <a:xfrm>
          <a:off x="874589" y="311065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Provide security features from the unauthorized access.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3110658"/>
        <a:ext cx="4057501" cy="827824"/>
      </dsp:txXfrm>
    </dsp:sp>
    <dsp:sp modelId="{034BC04B-1BA5-4350-88E3-56C1294EC6F1}">
      <dsp:nvSpPr>
        <dsp:cNvPr id="0" name=""/>
        <dsp:cNvSpPr/>
      </dsp:nvSpPr>
      <dsp:spPr>
        <a:xfrm>
          <a:off x="0" y="4126971"/>
          <a:ext cx="4971603" cy="75686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0CEBC-A5AB-49BA-9C30-E35FCFE51ADF}">
      <dsp:nvSpPr>
        <dsp:cNvPr id="0" name=""/>
        <dsp:cNvSpPr/>
      </dsp:nvSpPr>
      <dsp:spPr>
        <a:xfrm>
          <a:off x="228952" y="4315734"/>
          <a:ext cx="416684" cy="416277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1C94A-85DB-4A98-93A7-2CCB2A8E3E61}">
      <dsp:nvSpPr>
        <dsp:cNvPr id="0" name=""/>
        <dsp:cNvSpPr/>
      </dsp:nvSpPr>
      <dsp:spPr>
        <a:xfrm>
          <a:off x="874589" y="4145438"/>
          <a:ext cx="4057501" cy="82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11" tIns="87611" rIns="87611" bIns="87611" numCol="1" spcCol="1270" anchor="ctr" anchorCtr="0">
          <a:noAutofit/>
        </a:bodyPr>
        <a:lstStyle/>
        <a:p>
          <a:pPr lvl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Admin can Add/Update Flights, </a:t>
          </a:r>
          <a:r>
            <a:rPr lang="en-US" sz="1600" kern="1200" dirty="0" err="1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Airport,Company,etc</a:t>
          </a:r>
          <a:endParaRPr lang="en-US" sz="16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874589" y="4145438"/>
        <a:ext cx="4057501" cy="827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A7849-2565-4EB6-B1B4-AF758132C89D}">
      <dsp:nvSpPr>
        <dsp:cNvPr id="0" name=""/>
        <dsp:cNvSpPr/>
      </dsp:nvSpPr>
      <dsp:spPr>
        <a:xfrm>
          <a:off x="2263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7A19F-DA8C-45EB-AF7E-51FC821085BF}">
      <dsp:nvSpPr>
        <dsp:cNvPr id="0" name=""/>
        <dsp:cNvSpPr/>
      </dsp:nvSpPr>
      <dsp:spPr>
        <a:xfrm>
          <a:off x="2263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Data Access Layer</a:t>
          </a:r>
        </a:p>
      </dsp:txBody>
      <dsp:txXfrm>
        <a:off x="2263" y="2310316"/>
        <a:ext cx="2311875" cy="346781"/>
      </dsp:txXfrm>
    </dsp:sp>
    <dsp:sp modelId="{67278901-05A5-4784-A45F-CF214CD6FD8C}">
      <dsp:nvSpPr>
        <dsp:cNvPr id="0" name=""/>
        <dsp:cNvSpPr/>
      </dsp:nvSpPr>
      <dsp:spPr>
        <a:xfrm>
          <a:off x="2263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Handle all the database activity implemented by </a:t>
          </a:r>
          <a:r>
            <a:rPr lang="en-IN" sz="1500" kern="1200" dirty="0" smtClean="0"/>
            <a:t>Spring Boot.</a:t>
          </a:r>
          <a:endParaRPr lang="en-US" sz="1500" kern="1200" dirty="0"/>
        </a:p>
      </dsp:txBody>
      <dsp:txXfrm>
        <a:off x="2263" y="2702997"/>
        <a:ext cx="2311875" cy="994442"/>
      </dsp:txXfrm>
    </dsp:sp>
    <dsp:sp modelId="{FBF65141-CC4C-4EFE-A82B-3579D58CD953}">
      <dsp:nvSpPr>
        <dsp:cNvPr id="0" name=""/>
        <dsp:cNvSpPr/>
      </dsp:nvSpPr>
      <dsp:spPr>
        <a:xfrm>
          <a:off x="2718716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55007-5E88-43D9-A73E-BFAF6B6B919C}">
      <dsp:nvSpPr>
        <dsp:cNvPr id="0" name=""/>
        <dsp:cNvSpPr/>
      </dsp:nvSpPr>
      <dsp:spPr>
        <a:xfrm>
          <a:off x="2718716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/>
            <a:t>Business Logic Layer</a:t>
          </a:r>
        </a:p>
      </dsp:txBody>
      <dsp:txXfrm>
        <a:off x="2718716" y="2310316"/>
        <a:ext cx="2311875" cy="346781"/>
      </dsp:txXfrm>
    </dsp:sp>
    <dsp:sp modelId="{D1487A40-DF1D-408A-AB58-5B4D316383B2}">
      <dsp:nvSpPr>
        <dsp:cNvPr id="0" name=""/>
        <dsp:cNvSpPr/>
      </dsp:nvSpPr>
      <dsp:spPr>
        <a:xfrm>
          <a:off x="2718716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/>
            <a:t>Provides all the business logic to implement the system. </a:t>
          </a:r>
          <a:endParaRPr lang="en-US" sz="1500" kern="1200"/>
        </a:p>
      </dsp:txBody>
      <dsp:txXfrm>
        <a:off x="2718716" y="2702997"/>
        <a:ext cx="2311875" cy="994442"/>
      </dsp:txXfrm>
    </dsp:sp>
    <dsp:sp modelId="{C758394C-8B6F-45DA-AD6B-7D92CFBA7653}">
      <dsp:nvSpPr>
        <dsp:cNvPr id="0" name=""/>
        <dsp:cNvSpPr/>
      </dsp:nvSpPr>
      <dsp:spPr>
        <a:xfrm>
          <a:off x="5435169" y="1402476"/>
          <a:ext cx="809156" cy="809156"/>
        </a:xfrm>
        <a:prstGeom prst="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EFD30C-33E4-4DAB-95DF-655A596E7FA2}">
      <dsp:nvSpPr>
        <dsp:cNvPr id="0" name=""/>
        <dsp:cNvSpPr/>
      </dsp:nvSpPr>
      <dsp:spPr>
        <a:xfrm>
          <a:off x="5435169" y="2310316"/>
          <a:ext cx="2311875" cy="346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defRPr b="1"/>
          </a:pPr>
          <a:r>
            <a:rPr lang="en-US" sz="2000" kern="1200" dirty="0" smtClean="0"/>
            <a:t>Presentation </a:t>
          </a:r>
          <a:r>
            <a:rPr lang="en-US" sz="2000" kern="1200" dirty="0"/>
            <a:t>Layer</a:t>
          </a:r>
        </a:p>
      </dsp:txBody>
      <dsp:txXfrm>
        <a:off x="5435169" y="2310316"/>
        <a:ext cx="2311875" cy="346781"/>
      </dsp:txXfrm>
    </dsp:sp>
    <dsp:sp modelId="{78DE716E-0915-4C66-9D4D-8086FD1ABF63}">
      <dsp:nvSpPr>
        <dsp:cNvPr id="0" name=""/>
        <dsp:cNvSpPr/>
      </dsp:nvSpPr>
      <dsp:spPr>
        <a:xfrm>
          <a:off x="5435169" y="2702997"/>
          <a:ext cx="2311875" cy="9944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500" kern="1200" dirty="0"/>
            <a:t>Contains all the web pages as well as user  interactions with the system. </a:t>
          </a:r>
          <a:endParaRPr lang="en-US" sz="1500" kern="1200" dirty="0"/>
        </a:p>
      </dsp:txBody>
      <dsp:txXfrm>
        <a:off x="5435169" y="2702997"/>
        <a:ext cx="2311875" cy="9944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0BFC7-99C1-44DC-8507-25E1E3A5D2F1}">
      <dsp:nvSpPr>
        <dsp:cNvPr id="0" name=""/>
        <dsp:cNvSpPr/>
      </dsp:nvSpPr>
      <dsp:spPr>
        <a:xfrm>
          <a:off x="3192268" y="985766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B107D1C-05E2-4747-94F2-0658460CF6F3}">
      <dsp:nvSpPr>
        <dsp:cNvPr id="0" name=""/>
        <dsp:cNvSpPr/>
      </dsp:nvSpPr>
      <dsp:spPr>
        <a:xfrm>
          <a:off x="2524317" y="0"/>
          <a:ext cx="2598735" cy="7743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Dashboard(Admin Only)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2524317" y="0"/>
        <a:ext cx="2598735" cy="774365"/>
      </dsp:txXfrm>
    </dsp:sp>
    <dsp:sp modelId="{51C8EA63-2FCC-43C0-B66C-4B111E567A7B}">
      <dsp:nvSpPr>
        <dsp:cNvPr id="0" name=""/>
        <dsp:cNvSpPr/>
      </dsp:nvSpPr>
      <dsp:spPr>
        <a:xfrm>
          <a:off x="3562699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D84A6B4-6483-4F72-B2A5-405E6B78B6A0}">
      <dsp:nvSpPr>
        <dsp:cNvPr id="0" name=""/>
        <dsp:cNvSpPr/>
      </dsp:nvSpPr>
      <dsp:spPr>
        <a:xfrm>
          <a:off x="4611022" y="735646"/>
          <a:ext cx="2108593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Login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611022" y="735646"/>
        <a:ext cx="2108593" cy="851801"/>
      </dsp:txXfrm>
    </dsp:sp>
    <dsp:sp modelId="{EC3D369A-E405-49C0-8F63-7FF5BD649304}">
      <dsp:nvSpPr>
        <dsp:cNvPr id="0" name=""/>
        <dsp:cNvSpPr/>
      </dsp:nvSpPr>
      <dsp:spPr>
        <a:xfrm>
          <a:off x="3653729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55B865B-B95A-43D0-AF04-8DB9DBBE5AAC}">
      <dsp:nvSpPr>
        <dsp:cNvPr id="0" name=""/>
        <dsp:cNvSpPr/>
      </dsp:nvSpPr>
      <dsp:spPr>
        <a:xfrm>
          <a:off x="4715291" y="1819757"/>
          <a:ext cx="2136835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Registration 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4715291" y="1819757"/>
        <a:ext cx="2136835" cy="909878"/>
      </dsp:txXfrm>
    </dsp:sp>
    <dsp:sp modelId="{857E5AFF-B87F-4519-AC00-DA8BADE67D92}">
      <dsp:nvSpPr>
        <dsp:cNvPr id="0" name=""/>
        <dsp:cNvSpPr/>
      </dsp:nvSpPr>
      <dsp:spPr>
        <a:xfrm>
          <a:off x="3397478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FC524DF-75F0-4070-9439-A836982CEDA2}">
      <dsp:nvSpPr>
        <dsp:cNvPr id="0" name=""/>
        <dsp:cNvSpPr/>
      </dsp:nvSpPr>
      <dsp:spPr>
        <a:xfrm>
          <a:off x="3846546" y="3039382"/>
          <a:ext cx="2821964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Update Profile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3846546" y="3039382"/>
        <a:ext cx="2821964" cy="832442"/>
      </dsp:txXfrm>
    </dsp:sp>
    <dsp:sp modelId="{2E2F4CE5-653B-4C4B-9B2B-A6DE87C3F03B}">
      <dsp:nvSpPr>
        <dsp:cNvPr id="0" name=""/>
        <dsp:cNvSpPr/>
      </dsp:nvSpPr>
      <dsp:spPr>
        <a:xfrm>
          <a:off x="2987057" y="1885965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7E1A6A-C2E9-4D8A-801E-262533137D00}">
      <dsp:nvSpPr>
        <dsp:cNvPr id="0" name=""/>
        <dsp:cNvSpPr/>
      </dsp:nvSpPr>
      <dsp:spPr>
        <a:xfrm>
          <a:off x="1666343" y="3039382"/>
          <a:ext cx="1446997" cy="83244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Book Tickets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666343" y="3039382"/>
        <a:ext cx="1446997" cy="832442"/>
      </dsp:txXfrm>
    </dsp:sp>
    <dsp:sp modelId="{A9BFDC40-6BEA-4723-94A9-FD28EA541A97}">
      <dsp:nvSpPr>
        <dsp:cNvPr id="0" name=""/>
        <dsp:cNvSpPr/>
      </dsp:nvSpPr>
      <dsp:spPr>
        <a:xfrm>
          <a:off x="2730807" y="1564604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C61C81-16F0-46E0-97DB-9AC5C7F91C20}">
      <dsp:nvSpPr>
        <dsp:cNvPr id="0" name=""/>
        <dsp:cNvSpPr/>
      </dsp:nvSpPr>
      <dsp:spPr>
        <a:xfrm>
          <a:off x="1192780" y="1819757"/>
          <a:ext cx="1341761" cy="90987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Payment</a:t>
          </a:r>
          <a:endParaRPr lang="en-IN" sz="1400" kern="120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1192780" y="1819757"/>
        <a:ext cx="1341761" cy="909878"/>
      </dsp:txXfrm>
    </dsp:sp>
    <dsp:sp modelId="{0D62DAD9-C093-429B-9E34-05A8DAB08E8B}">
      <dsp:nvSpPr>
        <dsp:cNvPr id="0" name=""/>
        <dsp:cNvSpPr/>
      </dsp:nvSpPr>
      <dsp:spPr>
        <a:xfrm>
          <a:off x="2821836" y="1163870"/>
          <a:ext cx="1262834" cy="1262989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4B9E843-A538-4605-850E-FD8E3CF03E6B}">
      <dsp:nvSpPr>
        <dsp:cNvPr id="0" name=""/>
        <dsp:cNvSpPr/>
      </dsp:nvSpPr>
      <dsp:spPr>
        <a:xfrm>
          <a:off x="587762" y="735646"/>
          <a:ext cx="2788579" cy="851801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400" kern="12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rPr>
            <a:t>Flight Management</a:t>
          </a:r>
          <a:endParaRPr lang="en-IN" sz="1400" kern="1200" dirty="0">
            <a:latin typeface="Yu Gothic UI Semilight" panose="020B0400000000000000" pitchFamily="34" charset="-128"/>
            <a:ea typeface="Yu Gothic UI Semilight" panose="020B0400000000000000" pitchFamily="34" charset="-128"/>
          </a:endParaRPr>
        </a:p>
      </dsp:txBody>
      <dsp:txXfrm>
        <a:off x="587762" y="735646"/>
        <a:ext cx="2788579" cy="8518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 xmlns="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15186-3314-47BF-9B68-BE130DECC2CC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EA330-3B0C-416A-A5A1-5D7EC1702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85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60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38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61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668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155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92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52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890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5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0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489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0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05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4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816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84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28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EDF1F6C-4A97-461E-9B72-22DF079B8C26}" type="datetimeFigureOut">
              <a:rPr lang="en-IN" smtClean="0"/>
              <a:t>10-01-2022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C43CFF3-34E7-467B-8EAA-13845942B2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57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5" y="1646717"/>
            <a:ext cx="3273280" cy="11436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29527" y="3260435"/>
            <a:ext cx="5772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Airline Reservation &amp; Management  Web Application(Echo Flights)</a:t>
            </a:r>
            <a:endParaRPr lang="en-IN" sz="28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56915" y="4878549"/>
            <a:ext cx="42526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Developed By: </a:t>
            </a:r>
          </a:p>
          <a:p>
            <a:r>
              <a:rPr lang="en-GB" sz="2000" dirty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Vikas 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Dhiman (Team lead)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Prajjwal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Jaiswal</a:t>
            </a:r>
            <a:endParaRPr lang="en-GB" sz="2000" dirty="0" smtClean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Prateek Sharma</a:t>
            </a:r>
          </a:p>
          <a:p>
            <a:r>
              <a:rPr lang="en-GB" sz="2000" dirty="0" err="1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Yogesh</a:t>
            </a:r>
            <a:r>
              <a:rPr lang="en-GB" sz="2000" dirty="0" smtClean="0"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Bora</a:t>
            </a:r>
            <a:endParaRPr lang="en-IN" sz="2000" dirty="0"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2817091" y="3057236"/>
            <a:ext cx="607752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6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618" y="371764"/>
            <a:ext cx="5961206" cy="773545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Code Coverage &amp; Testing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214255" y="1016000"/>
            <a:ext cx="6317673" cy="184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4" r="11793"/>
          <a:stretch/>
        </p:blipFill>
        <p:spPr>
          <a:xfrm>
            <a:off x="1728609" y="1335479"/>
            <a:ext cx="8460508" cy="255111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3536"/>
          <a:stretch/>
        </p:blipFill>
        <p:spPr>
          <a:xfrm>
            <a:off x="3306618" y="4473940"/>
            <a:ext cx="9505171" cy="207282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168864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7487" y="2636404"/>
            <a:ext cx="2654588" cy="1025234"/>
          </a:xfrm>
        </p:spPr>
        <p:txBody>
          <a:bodyPr/>
          <a:lstStyle/>
          <a:p>
            <a:r>
              <a:rPr lang="en-GB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Thank You! </a:t>
            </a:r>
            <a:endParaRPr lang="en-IN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148" y="2529608"/>
            <a:ext cx="1238825" cy="1238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005" y="4114033"/>
            <a:ext cx="1033409" cy="3688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999934" y="4036864"/>
            <a:ext cx="1136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</a:rPr>
              <a:t>-Team</a:t>
            </a:r>
            <a:endParaRPr lang="en-IN" sz="2800" dirty="0">
              <a:solidFill>
                <a:srgbClr val="0B5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09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85818" y="633826"/>
            <a:ext cx="520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INTRODUCTION: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37" y="1220181"/>
            <a:ext cx="7222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Transport is an integral part of our social living. The modern society cannot run without transport facilities. </a:t>
            </a:r>
            <a:endParaRPr lang="en-GB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  <a:p>
            <a:r>
              <a:rPr lang="en-GB" b="1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Echo Flights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is An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airline reservation website where admin can add, view, delete, update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Flights 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and user can book a flight, view flights, view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transition history with Echo,</a:t>
            </a:r>
            <a:r>
              <a:rPr lang="en-GB" dirty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 </a:t>
            </a:r>
            <a:r>
              <a:rPr lang="en-GB" dirty="0" smtClean="0">
                <a:latin typeface="Yu Gothic UI Light" panose="020B0300000000000000" pitchFamily="34" charset="-128"/>
                <a:ea typeface="Yu Gothic UI Light" panose="020B0300000000000000" pitchFamily="34" charset="-128"/>
              </a:rPr>
              <a:t>&amp; give Feedback.</a:t>
            </a:r>
            <a:endParaRPr lang="en-IN" dirty="0">
              <a:latin typeface="Yu Gothic UI Light" panose="020B0300000000000000" pitchFamily="34" charset="-128"/>
              <a:ea typeface="Yu Gothic UI Light" panose="020B03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546109" y="3552518"/>
            <a:ext cx="4147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Key Job Activities: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697018" y="3241964"/>
            <a:ext cx="6668655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229E2D8-3113-4E4C-B514-2F8B9010DE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9921389"/>
              </p:ext>
            </p:extLst>
          </p:nvPr>
        </p:nvGraphicFramePr>
        <p:xfrm>
          <a:off x="5569528" y="3552518"/>
          <a:ext cx="5893449" cy="3370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2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Graphic spid="9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50889" y="369458"/>
            <a:ext cx="2318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DESCRIPTION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424252" y="1126837"/>
            <a:ext cx="5061528" cy="18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4FA499E-1C37-4CA8-96F3-8B599DBED3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5370534"/>
              </p:ext>
            </p:extLst>
          </p:nvPr>
        </p:nvGraphicFramePr>
        <p:xfrm>
          <a:off x="3469214" y="1379469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83542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2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0947" y="563419"/>
            <a:ext cx="4067751" cy="71120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DESIGN ARCHITECTURE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897745" y="1274619"/>
            <a:ext cx="45442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815CEE2-DD82-4397-AE11-3938425C1C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2087744"/>
              </p:ext>
            </p:extLst>
          </p:nvPr>
        </p:nvGraphicFramePr>
        <p:xfrm>
          <a:off x="2295236" y="1274619"/>
          <a:ext cx="7749308" cy="5099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01" y="506060"/>
            <a:ext cx="4408489" cy="718127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SYSTEM REQUIREMENTS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12936" y="1602183"/>
            <a:ext cx="4833615" cy="220319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Database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MySQL5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Java			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: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	SDK/JRE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1.8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or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higher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Disk Space &amp; RAM	:	1 GB/+ &amp; 2 GB/+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IDE				:	Apache </a:t>
            </a:r>
            <a:r>
              <a:rPr 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Eclipse Enterprise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Browser			:	Any standard browser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337526" y="1229174"/>
            <a:ext cx="4784437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F:\synopsis\1st ppt\jav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1586" y="4809142"/>
            <a:ext cx="1283855" cy="690245"/>
          </a:xfrm>
          <a:prstGeom prst="rect">
            <a:avLst/>
          </a:prstGeom>
          <a:noFill/>
        </p:spPr>
      </p:pic>
      <p:pic>
        <p:nvPicPr>
          <p:cNvPr id="13" name="Picture 3" descr="F:\synopsis\1st ppt\mysql-logo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89332" y="4730478"/>
            <a:ext cx="1436421" cy="783502"/>
          </a:xfrm>
          <a:prstGeom prst="rect">
            <a:avLst/>
          </a:prstGeom>
          <a:noFill/>
        </p:spPr>
      </p:pic>
      <p:pic>
        <p:nvPicPr>
          <p:cNvPr id="14" name="Picture 4" descr="F:\synopsis\1st ppt\EclipseJun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9203" y="4730478"/>
            <a:ext cx="1241087" cy="847572"/>
          </a:xfrm>
          <a:prstGeom prst="rect">
            <a:avLst/>
          </a:prstGeom>
          <a:noFill/>
        </p:spPr>
      </p:pic>
      <p:pic>
        <p:nvPicPr>
          <p:cNvPr id="17" name="Picture 16" descr="images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86665" y="8424777"/>
            <a:ext cx="432595" cy="1500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0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6927" y="690566"/>
            <a:ext cx="36449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TECHNOLOGIES USED</a:t>
            </a:r>
            <a:endParaRPr lang="en-IN" sz="2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727194" y="1348677"/>
            <a:ext cx="4761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307431" y="1881118"/>
            <a:ext cx="5600550" cy="1585049"/>
          </a:xfrm>
          <a:prstGeom prst="rect">
            <a:avLst/>
          </a:prstGeom>
          <a:noFill/>
          <a:ln>
            <a:solidFill>
              <a:srgbClr val="0B539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Spring Boot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Angular 8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HTML5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CSS3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09028" y="1847794"/>
            <a:ext cx="3337407" cy="1585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Mockito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Jasmine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JPA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NPM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pic>
        <p:nvPicPr>
          <p:cNvPr id="8" name="Picture 2" descr="See the sourc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29" r="11952"/>
          <a:stretch/>
        </p:blipFill>
        <p:spPr bwMode="auto">
          <a:xfrm>
            <a:off x="4608451" y="5540574"/>
            <a:ext cx="1568850" cy="61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20" y="4966673"/>
            <a:ext cx="1487958" cy="42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ee the source imag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0" t="17660" r="16553" b="14942"/>
          <a:stretch/>
        </p:blipFill>
        <p:spPr bwMode="auto">
          <a:xfrm>
            <a:off x="3060482" y="4966673"/>
            <a:ext cx="1820332" cy="43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See the source imag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5" y="4966673"/>
            <a:ext cx="761092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https://www.bing.com/th?id=OIP.6DL9gdn0hFDiMrK2Fw7E1gAAAA&amp;pid=3.1&amp;cb=&amp;w=300&amp;h=300&amp;p=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9587" y="5540574"/>
            <a:ext cx="658329" cy="65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60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5127" y="711200"/>
            <a:ext cx="2525279" cy="581890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MODULES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267200" y="1283854"/>
            <a:ext cx="3565236" cy="9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534035831"/>
              </p:ext>
            </p:extLst>
          </p:nvPr>
        </p:nvGraphicFramePr>
        <p:xfrm>
          <a:off x="2329873" y="1662543"/>
          <a:ext cx="7439890" cy="38718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586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6707" y="147781"/>
            <a:ext cx="3993860" cy="858981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Use Case Diagram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770312" y="877453"/>
            <a:ext cx="4230255" cy="9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427" y="877453"/>
            <a:ext cx="6642420" cy="56480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509" y="1998806"/>
            <a:ext cx="682297" cy="2541731"/>
          </a:xfrm>
        </p:spPr>
        <p:txBody>
          <a:bodyPr>
            <a:noAutofit/>
          </a:bodyPr>
          <a:lstStyle/>
          <a:p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T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A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B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L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E</a:t>
            </a:r>
            <a:br>
              <a:rPr lang="en-GB" sz="2800" dirty="0" smtClean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</a:br>
            <a:r>
              <a:rPr lang="en-GB" sz="2800" dirty="0">
                <a:solidFill>
                  <a:srgbClr val="0B5395"/>
                </a:solidFill>
                <a:latin typeface="Yu Gothic UI Semilight" panose="020B0400000000000000" pitchFamily="34" charset="-128"/>
                <a:ea typeface="Yu Gothic UI Semilight" panose="020B0400000000000000" pitchFamily="34" charset="-128"/>
              </a:rPr>
              <a:t>S</a:t>
            </a:r>
            <a:endParaRPr lang="en-IN" sz="2800" dirty="0">
              <a:solidFill>
                <a:srgbClr val="0B5395"/>
              </a:solidFill>
              <a:latin typeface="Yu Gothic UI Semilight" panose="020B0400000000000000" pitchFamily="34" charset="-128"/>
              <a:ea typeface="Yu Gothic UI Semilight" panose="020B0400000000000000" pitchFamily="34" charset="-128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2030806" y="1998806"/>
            <a:ext cx="3752" cy="2429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1" b="78720"/>
          <a:stretch/>
        </p:blipFill>
        <p:spPr>
          <a:xfrm>
            <a:off x="2030806" y="-18473"/>
            <a:ext cx="4959643" cy="3031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93" b="30101"/>
          <a:stretch/>
        </p:blipFill>
        <p:spPr>
          <a:xfrm>
            <a:off x="1870184" y="3271091"/>
            <a:ext cx="5280887" cy="298223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18" r="34949" b="53837"/>
          <a:stretch/>
        </p:blipFill>
        <p:spPr>
          <a:xfrm>
            <a:off x="7672746" y="103138"/>
            <a:ext cx="3171866" cy="282555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" t="74478" r="-369" b="740"/>
          <a:stretch/>
        </p:blipFill>
        <p:spPr>
          <a:xfrm>
            <a:off x="6990449" y="3055731"/>
            <a:ext cx="5025384" cy="341295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973" y="346596"/>
            <a:ext cx="795308" cy="795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8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2D98E7AB91494AA1019D5B680C9665" ma:contentTypeVersion="11" ma:contentTypeDescription="Create a new document." ma:contentTypeScope="" ma:versionID="f21f3a26f1b834a6fb7c94491c4ef35a">
  <xsd:schema xmlns:xsd="http://www.w3.org/2001/XMLSchema" xmlns:xs="http://www.w3.org/2001/XMLSchema" xmlns:p="http://schemas.microsoft.com/office/2006/metadata/properties" xmlns:ns3="730b6cad-ec73-4f0e-ae3a-03c3249ed930" xmlns:ns4="bbf8b34b-d290-4793-8b38-f43b3f8f72fb" targetNamespace="http://schemas.microsoft.com/office/2006/metadata/properties" ma:root="true" ma:fieldsID="92d441552f43309212f5a84f22d43684" ns3:_="" ns4:_="">
    <xsd:import namespace="730b6cad-ec73-4f0e-ae3a-03c3249ed930"/>
    <xsd:import namespace="bbf8b34b-d290-4793-8b38-f43b3f8f72f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0b6cad-ec73-4f0e-ae3a-03c3249ed9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f8b34b-d290-4793-8b38-f43b3f8f72f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A5327F2-2ADE-446A-A342-BAED2F2219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0b6cad-ec73-4f0e-ae3a-03c3249ed930"/>
    <ds:schemaRef ds:uri="bbf8b34b-d290-4793-8b38-f43b3f8f72f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3AE1C4-36D1-4585-A5AC-8124246362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201BA1-E35A-43A2-BCBB-FBE7C5568A2A}">
  <ds:schemaRefs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730b6cad-ec73-4f0e-ae3a-03c3249ed930"/>
    <ds:schemaRef ds:uri="http://purl.org/dc/terms/"/>
    <ds:schemaRef ds:uri="http://schemas.openxmlformats.org/package/2006/metadata/core-properties"/>
    <ds:schemaRef ds:uri="bbf8b34b-d290-4793-8b38-f43b3f8f72fb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309</TotalTime>
  <Words>291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Yu Gothic UI Light</vt:lpstr>
      <vt:lpstr>Yu Gothic UI Semilight</vt:lpstr>
      <vt:lpstr>Arial</vt:lpstr>
      <vt:lpstr>Calibri</vt:lpstr>
      <vt:lpstr>Corbel</vt:lpstr>
      <vt:lpstr>Wingdings 3</vt:lpstr>
      <vt:lpstr>Parallax</vt:lpstr>
      <vt:lpstr>PowerPoint Presentation</vt:lpstr>
      <vt:lpstr>PowerPoint Presentation</vt:lpstr>
      <vt:lpstr>PowerPoint Presentation</vt:lpstr>
      <vt:lpstr>DESIGN ARCHITECTURE</vt:lpstr>
      <vt:lpstr>SYSTEM REQUIREMENTS</vt:lpstr>
      <vt:lpstr>PowerPoint Presentation</vt:lpstr>
      <vt:lpstr>MODULES</vt:lpstr>
      <vt:lpstr>Use Case Diagram</vt:lpstr>
      <vt:lpstr>T A B L E S</vt:lpstr>
      <vt:lpstr>Code Coverage &amp; Testing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Prateek Sharma</dc:creator>
  <cp:lastModifiedBy>Vikas Dhiman</cp:lastModifiedBy>
  <cp:revision>35</cp:revision>
  <dcterms:created xsi:type="dcterms:W3CDTF">2022-01-08T15:57:38Z</dcterms:created>
  <dcterms:modified xsi:type="dcterms:W3CDTF">2022-01-10T04:43:57Z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0x010100792D98E7AB91494AA1019D5B680C9665</vt:lpwstr>
  </property>
</Properties>
</file>