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1" r:id="rId5"/>
    <p:sldId id="260" r:id="rId6"/>
    <p:sldId id="265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roVadim/SBER_EDUCATION/tree/main/Final%20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Выполнил: </a:t>
            </a:r>
            <a:r>
              <a:rPr lang="ru-RU" dirty="0" err="1" smtClean="0">
                <a:solidFill>
                  <a:schemeClr val="tx1"/>
                </a:solidFill>
                <a:latin typeface="+mj-lt"/>
              </a:rPr>
              <a:t>Дарморезов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В.С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37841" y="1097352"/>
            <a:ext cx="5921574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Проект: «Близкие вакансии»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Сентябрь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0827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094" y="1737572"/>
            <a:ext cx="10515600" cy="2671868"/>
          </a:xfrm>
        </p:spPr>
        <p:txBody>
          <a:bodyPr>
            <a:normAutofit fontScale="92500" lnSpcReduction="100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ФИО: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Дарморезов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Вадим Сергеевич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Образование: ДГТУ*, «Программная инженерия»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Опыт в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Старший аудитор аналитик-данных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Город: Москва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Контакты: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Моб.тел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89281148796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Эл.почта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BroVadim1996@yandex.ru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8413" y="6346931"/>
            <a:ext cx="10515600" cy="511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ru-RU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Донской Государственный Технический Университет</a:t>
            </a:r>
          </a:p>
          <a:p>
            <a:endParaRPr lang="ru-RU" sz="11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6" b="25393"/>
          <a:stretch/>
        </p:blipFill>
        <p:spPr>
          <a:xfrm rot="16200000" flipV="1">
            <a:off x="8544665" y="2128624"/>
            <a:ext cx="2516081" cy="17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938" y="155483"/>
            <a:ext cx="10515600" cy="752475"/>
          </a:xfrm>
        </p:spPr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584" y="6124448"/>
            <a:ext cx="10515600" cy="519176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сылк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а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репозиторий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с кодом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t="21011"/>
          <a:stretch/>
        </p:blipFill>
        <p:spPr>
          <a:xfrm>
            <a:off x="388485" y="2731933"/>
            <a:ext cx="6297783" cy="14883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30" y="1393849"/>
            <a:ext cx="4630615" cy="52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59" y="93687"/>
            <a:ext cx="10515600" cy="752475"/>
          </a:xfrm>
        </p:spPr>
        <p:txBody>
          <a:bodyPr/>
          <a:lstStyle/>
          <a:p>
            <a:r>
              <a:rPr lang="ru-RU" dirty="0"/>
              <a:t>Бизнес-логика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6923"/>
          <a:stretch/>
        </p:blipFill>
        <p:spPr>
          <a:xfrm>
            <a:off x="904326" y="1440270"/>
            <a:ext cx="1036620" cy="10541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35" y="1425682"/>
            <a:ext cx="1452897" cy="108335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8743" t="14378" r="27265" b="22088"/>
          <a:stretch/>
        </p:blipFill>
        <p:spPr>
          <a:xfrm>
            <a:off x="5517329" y="4697995"/>
            <a:ext cx="1850423" cy="7716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r="26058"/>
          <a:stretch/>
        </p:blipFill>
        <p:spPr>
          <a:xfrm>
            <a:off x="2758983" y="3891897"/>
            <a:ext cx="2327303" cy="2422713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>
            <a:off x="2007672" y="1748228"/>
            <a:ext cx="1146925" cy="438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9106565">
            <a:off x="5100487" y="4100022"/>
            <a:ext cx="1526574" cy="438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352902" y="2525885"/>
            <a:ext cx="2298879" cy="414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Сайт </a:t>
            </a:r>
            <a:r>
              <a:rPr lang="en-US" sz="2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HeadHunter</a:t>
            </a:r>
            <a:endParaRPr lang="ru-RU" sz="22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22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200" dirty="0"/>
          </a:p>
        </p:txBody>
      </p:sp>
      <p:sp>
        <p:nvSpPr>
          <p:cNvPr id="17" name="Объект 2"/>
          <p:cNvSpPr txBox="1">
            <a:spLocks/>
          </p:cNvSpPr>
          <p:nvPr/>
        </p:nvSpPr>
        <p:spPr>
          <a:xfrm>
            <a:off x="2758983" y="2551567"/>
            <a:ext cx="2635653" cy="343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Данные о вакансиях</a:t>
            </a: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6242358" y="4131921"/>
            <a:ext cx="2150716" cy="343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Telegram Bot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2068434" y="6301572"/>
            <a:ext cx="4016749" cy="346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Список подходящих вакансий</a:t>
            </a:r>
          </a:p>
        </p:txBody>
      </p:sp>
      <p:sp>
        <p:nvSpPr>
          <p:cNvPr id="20" name="Выгнутая вверх стрелка 19"/>
          <p:cNvSpPr/>
          <p:nvPr/>
        </p:nvSpPr>
        <p:spPr>
          <a:xfrm rot="16200000" flipV="1">
            <a:off x="7692952" y="2484657"/>
            <a:ext cx="1597819" cy="9410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6"/>
          <a:srcRect l="19944" t="13615" r="9359" b="8093"/>
          <a:stretch/>
        </p:blipFill>
        <p:spPr>
          <a:xfrm>
            <a:off x="6843265" y="1401102"/>
            <a:ext cx="1033954" cy="10975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6" t="8354" r="31743" b="8068"/>
          <a:stretch/>
        </p:blipFill>
        <p:spPr>
          <a:xfrm>
            <a:off x="6725789" y="2938512"/>
            <a:ext cx="1256329" cy="1093010"/>
          </a:xfrm>
          <a:prstGeom prst="rect">
            <a:avLst/>
          </a:prstGeom>
        </p:spPr>
      </p:pic>
      <p:sp>
        <p:nvSpPr>
          <p:cNvPr id="22" name="Выгнутая вверх стрелка 21"/>
          <p:cNvSpPr/>
          <p:nvPr/>
        </p:nvSpPr>
        <p:spPr>
          <a:xfrm rot="5400000" flipV="1">
            <a:off x="5466944" y="2562553"/>
            <a:ext cx="1597819" cy="8665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4762071" y="1730740"/>
            <a:ext cx="1980708" cy="438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10427" r="10342" b="10256"/>
          <a:stretch/>
        </p:blipFill>
        <p:spPr>
          <a:xfrm>
            <a:off x="2274094" y="1427658"/>
            <a:ext cx="377687" cy="3705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10427" r="10342" b="10256"/>
          <a:stretch/>
        </p:blipFill>
        <p:spPr>
          <a:xfrm>
            <a:off x="5528202" y="1430897"/>
            <a:ext cx="377687" cy="37050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10427" r="10342" b="10256"/>
          <a:stretch/>
        </p:blipFill>
        <p:spPr>
          <a:xfrm>
            <a:off x="5559398" y="3760868"/>
            <a:ext cx="377687" cy="3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69666"/>
              </p:ext>
            </p:extLst>
          </p:nvPr>
        </p:nvGraphicFramePr>
        <p:xfrm>
          <a:off x="838200" y="1546584"/>
          <a:ext cx="792302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510">
                  <a:extLst>
                    <a:ext uri="{9D8B030D-6E8A-4147-A177-3AD203B41FA5}">
                      <a16:colId xmlns:a16="http://schemas.microsoft.com/office/drawing/2014/main" val="2137880181"/>
                    </a:ext>
                  </a:extLst>
                </a:gridCol>
                <a:gridCol w="3961510">
                  <a:extLst>
                    <a:ext uri="{9D8B030D-6E8A-4147-A177-3AD203B41FA5}">
                      <a16:colId xmlns:a16="http://schemas.microsoft.com/office/drawing/2014/main" val="136561670"/>
                    </a:ext>
                  </a:extLst>
                </a:gridCol>
              </a:tblGrid>
              <a:tr h="236462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Использованные библиотеки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Реализованные</a:t>
                      </a:r>
                      <a:r>
                        <a:rPr lang="ru-RU" baseline="0" dirty="0" smtClean="0"/>
                        <a:t> методы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10734"/>
                  </a:ext>
                </a:extLst>
              </a:tr>
              <a:tr h="236462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requests, </a:t>
                      </a:r>
                      <a:r>
                        <a:rPr lang="en-US" dirty="0" err="1" smtClean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Парсинг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61267"/>
                  </a:ext>
                </a:extLst>
              </a:tr>
              <a:tr h="236462">
                <a:tc>
                  <a:txBody>
                    <a:bodyPr/>
                    <a:lstStyle/>
                    <a:p>
                      <a:r>
                        <a:rPr lang="en-US" dirty="0" smtClean="0"/>
                        <a:t>pandas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Работа с фреймами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04774"/>
                  </a:ext>
                </a:extLst>
              </a:tr>
              <a:tr h="2364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«Очистка» данных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30177"/>
                  </a:ext>
                </a:extLst>
              </a:tr>
              <a:tr h="236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nltk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Токенизация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предложений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95776"/>
                  </a:ext>
                </a:extLst>
              </a:tr>
              <a:tr h="236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pymorphy2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Приведение слов к нормальной форме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14853"/>
                  </a:ext>
                </a:extLst>
              </a:tr>
              <a:tr h="236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gensim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Векторизация текстов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35254"/>
                  </a:ext>
                </a:extLst>
              </a:tr>
              <a:tr h="2364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scipy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Расчет меры сходства текстов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4670"/>
                  </a:ext>
                </a:extLst>
              </a:tr>
              <a:tr h="236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telebot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Работа с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Telegram-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ботом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72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4127" t="86649" r="35561"/>
          <a:stretch/>
        </p:blipFill>
        <p:spPr>
          <a:xfrm>
            <a:off x="502930" y="2074488"/>
            <a:ext cx="3686568" cy="90005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38786" t="37501" r="39287" b="52416"/>
          <a:stretch/>
        </p:blipFill>
        <p:spPr>
          <a:xfrm>
            <a:off x="502929" y="4499491"/>
            <a:ext cx="3686571" cy="93971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40434" t="20655" r="39573" b="67129"/>
          <a:stretch/>
        </p:blipFill>
        <p:spPr>
          <a:xfrm>
            <a:off x="502929" y="3258646"/>
            <a:ext cx="2824655" cy="95673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-234166" y="325864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59" y="2034823"/>
            <a:ext cx="6693408" cy="413442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38912" y="1326937"/>
            <a:ext cx="22173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292929"/>
                </a:solidFill>
                <a:latin typeface="sohne"/>
              </a:rPr>
              <a:t>TF-IDF</a:t>
            </a:r>
            <a:endParaRPr lang="ru-RU" sz="4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73168" y="1326937"/>
            <a:ext cx="34930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292929"/>
                </a:solidFill>
                <a:latin typeface="sohne"/>
              </a:rPr>
              <a:t>DOC2VEC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2294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125</Words>
  <Application>Microsoft Office PowerPoint</Application>
  <PresentationFormat>Широкоэкранный</PresentationFormat>
  <Paragraphs>41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sohne</vt:lpstr>
      <vt:lpstr>Тема Office</vt:lpstr>
      <vt:lpstr>Проект: «Близкие вакансии»</vt:lpstr>
      <vt:lpstr>О себе</vt:lpstr>
      <vt:lpstr>Описание проекта</vt:lpstr>
      <vt:lpstr>Бизнес-логика</vt:lpstr>
      <vt:lpstr>Используемые технологии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darmorezov</cp:lastModifiedBy>
  <cp:revision>31</cp:revision>
  <dcterms:created xsi:type="dcterms:W3CDTF">2021-02-19T10:44:02Z</dcterms:created>
  <dcterms:modified xsi:type="dcterms:W3CDTF">2022-08-30T09:01:24Z</dcterms:modified>
</cp:coreProperties>
</file>