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6" r:id="rId12"/>
    <p:sldId id="265" r:id="rId13"/>
    <p:sldId id="269" r:id="rId14"/>
    <p:sldId id="272" r:id="rId15"/>
    <p:sldId id="270" r:id="rId16"/>
    <p:sldId id="271" r:id="rId17"/>
    <p:sldId id="267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C7814-E88F-4950-86D3-79AE830CE9F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0BD90-5B33-497E-BFDF-E0B578251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bash</a:t>
            </a:r>
            <a:r>
              <a:rPr lang="en-GB" baseline="0" dirty="0" smtClean="0"/>
              <a:t> – Bourne-again shell, a multiplatform command line utility that is often used on Apple computers.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D90-5B33-497E-BFDF-E0B578251E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5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0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9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CDF-7AA5-44C3-B1A8-9A6C0AE19615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" TargetMode="External"/><Relationship Id="rId2" Type="http://schemas.openxmlformats.org/officeDocument/2006/relationships/hyperlink" Target="http://gitref.org/basi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Git: The Basics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6400800" cy="34339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In-House Training </a:t>
            </a:r>
            <a:r>
              <a:rPr lang="en-GB" dirty="0" smtClean="0">
                <a:solidFill>
                  <a:srgbClr val="C00000"/>
                </a:solidFill>
              </a:rPr>
              <a:t>Workshop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National Environmental Standards and Regulations Enforcement Agency (NESREA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25 April 2017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GB" b="1" i="1" dirty="0" smtClean="0">
                <a:solidFill>
                  <a:schemeClr val="bg1"/>
                </a:solidFill>
              </a:rPr>
              <a:t>git add: </a:t>
            </a:r>
            <a:r>
              <a:rPr lang="en-GB" dirty="0" smtClean="0">
                <a:solidFill>
                  <a:schemeClr val="bg1"/>
                </a:solidFill>
              </a:rPr>
              <a:t>Staging your changes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git </a:t>
            </a:r>
            <a:r>
              <a:rPr lang="en-GB" b="1" i="1" dirty="0" smtClean="0">
                <a:solidFill>
                  <a:schemeClr val="bg1"/>
                </a:solidFill>
              </a:rPr>
              <a:t>commit: </a:t>
            </a:r>
            <a:r>
              <a:rPr lang="en-GB" dirty="0" smtClean="0">
                <a:solidFill>
                  <a:schemeClr val="bg1"/>
                </a:solidFill>
              </a:rPr>
              <a:t>Taking that snapshot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git </a:t>
            </a:r>
            <a:r>
              <a:rPr lang="en-GB" b="1" i="1" dirty="0" smtClean="0">
                <a:solidFill>
                  <a:schemeClr val="bg1"/>
                </a:solidFill>
              </a:rPr>
              <a:t>push: </a:t>
            </a:r>
            <a:r>
              <a:rPr lang="en-GB" dirty="0" smtClean="0">
                <a:solidFill>
                  <a:schemeClr val="bg1"/>
                </a:solidFill>
              </a:rPr>
              <a:t>Sending your files’ new state to remote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git </a:t>
            </a:r>
            <a:r>
              <a:rPr lang="en-GB" b="1" i="1" dirty="0" smtClean="0">
                <a:solidFill>
                  <a:schemeClr val="bg1"/>
                </a:solidFill>
              </a:rPr>
              <a:t>pull</a:t>
            </a:r>
            <a:r>
              <a:rPr lang="en-GB" b="1" dirty="0" smtClean="0">
                <a:solidFill>
                  <a:schemeClr val="bg1"/>
                </a:solidFill>
              </a:rPr>
              <a:t>: </a:t>
            </a:r>
            <a:r>
              <a:rPr lang="en-GB" dirty="0" smtClean="0">
                <a:solidFill>
                  <a:schemeClr val="bg1"/>
                </a:solidFill>
              </a:rPr>
              <a:t>Collect your own copy of remotely stored changes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 add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command used for staging the changes made in the file for commit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Prepares the stage for the commit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Allows you to review which files to include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8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 commit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With this command, a snapshot of the file in its current state is made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Has a unique ID – the SHA key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Must be accompanied with a message to describe your changes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to help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Other people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Your future self</a:t>
            </a:r>
          </a:p>
          <a:p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 push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committed changes are sent to a remote server where the repository resides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This is usually at </a:t>
            </a:r>
            <a:r>
              <a:rPr lang="en-GB" dirty="0" err="1" smtClean="0">
                <a:solidFill>
                  <a:schemeClr val="bg1"/>
                </a:solidFill>
              </a:rPr>
              <a:t>GitHub</a:t>
            </a:r>
            <a:r>
              <a:rPr lang="en-GB" dirty="0" smtClean="0">
                <a:solidFill>
                  <a:schemeClr val="bg1"/>
                </a:solidFill>
              </a:rPr>
              <a:t>, but now exclusively so.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You will need to use password authentication to push the changes.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This step is purely optional.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 pull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Involves 2 operations: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Fetching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Merging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git fetch enables you to ‘collect’ changes found in the remote repo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git merge incorporates the changes into your repo (branch)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5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 note about .</a:t>
            </a:r>
            <a:r>
              <a:rPr lang="en-GB" dirty="0" err="1" smtClean="0">
                <a:solidFill>
                  <a:srgbClr val="C00000"/>
                </a:solidFill>
              </a:rPr>
              <a:t>gitignore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.</a:t>
            </a:r>
            <a:r>
              <a:rPr lang="en-GB" dirty="0" err="1" smtClean="0">
                <a:solidFill>
                  <a:schemeClr val="bg1"/>
                </a:solidFill>
              </a:rPr>
              <a:t>gitignore</a:t>
            </a:r>
            <a:r>
              <a:rPr lang="en-GB" dirty="0" smtClean="0">
                <a:solidFill>
                  <a:schemeClr val="bg1"/>
                </a:solidFill>
              </a:rPr>
              <a:t> is a text file that carries the list of stuff you do not want be committed.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Important for utility files that change frequently &amp; whose details add no real value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Also files related to privacy or security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Conclusion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There’s actually a lot more to Git that is better to learn on the fly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branch, reset, rebase, diff, mv, log, remote, </a:t>
            </a:r>
            <a:r>
              <a:rPr lang="en-GB" dirty="0" smtClean="0">
                <a:solidFill>
                  <a:schemeClr val="bg1"/>
                </a:solidFill>
              </a:rPr>
              <a:t>…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But the ones discussed here are all you need to get started.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5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git help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http://git-scm.com/documentation </a:t>
            </a:r>
          </a:p>
          <a:p>
            <a:r>
              <a:rPr lang="en-GB" dirty="0">
                <a:hlinkClick r:id="rId2"/>
              </a:rPr>
              <a:t>http://gitref.org/basic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 </a:t>
            </a:r>
            <a:r>
              <a:rPr lang="en-GB" dirty="0" smtClean="0">
                <a:solidFill>
                  <a:schemeClr val="bg1"/>
                </a:solidFill>
              </a:rPr>
              <a:t>- very easy to use site</a:t>
            </a:r>
          </a:p>
          <a:p>
            <a:r>
              <a:rPr lang="en-GB" dirty="0">
                <a:hlinkClick r:id="rId3"/>
              </a:rPr>
              <a:t>https://www.atlassian.com/git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bg1"/>
                </a:solidFill>
              </a:rPr>
              <a:t>- powerful tutorials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Of course </a:t>
            </a:r>
            <a:r>
              <a:rPr lang="en-GB" dirty="0" err="1" smtClean="0">
                <a:solidFill>
                  <a:schemeClr val="bg1"/>
                </a:solidFill>
              </a:rPr>
              <a:t>GitHub’s</a:t>
            </a:r>
            <a:r>
              <a:rPr lang="en-GB" dirty="0" smtClean="0">
                <a:solidFill>
                  <a:schemeClr val="bg1"/>
                </a:solidFill>
              </a:rPr>
              <a:t> help pages</a:t>
            </a:r>
          </a:p>
          <a:p>
            <a:endParaRPr lang="en-GB" dirty="0"/>
          </a:p>
          <a:p>
            <a:r>
              <a:rPr lang="en-GB" dirty="0" smtClean="0"/>
              <a:t>Bonus: </a:t>
            </a:r>
            <a:r>
              <a:rPr lang="en-GB" dirty="0" smtClean="0"/>
              <a:t>Git </a:t>
            </a:r>
            <a:r>
              <a:rPr lang="en-GB" dirty="0" err="1" smtClean="0"/>
              <a:t>Cheatsheet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4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1591"/>
            <a:ext cx="8784976" cy="6499777"/>
          </a:xfrm>
        </p:spPr>
      </p:pic>
    </p:spTree>
    <p:extLst>
      <p:ext uri="{BB962C8B-B14F-4D97-AF65-F5344CB8AC3E}">
        <p14:creationId xmlns:p14="http://schemas.microsoft.com/office/powerpoint/2010/main" val="9606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4000" dirty="0" smtClean="0"/>
              <a:t>Thanks again!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475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Bradley Hand ITC" pitchFamily="66" charset="0"/>
              </a:rPr>
              <a:t>What is git?</a:t>
            </a:r>
            <a:endParaRPr lang="en-GB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Git is all about: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Version control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Collaboration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Storage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It is an extremely useful tool being used by professionals who generate files on computers, particularly those that involve some form of coding.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Bradley Hand ITC" pitchFamily="66" charset="0"/>
              </a:rPr>
              <a:t>Getting started</a:t>
            </a:r>
            <a:endParaRPr lang="en-GB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First we have to install Git to our computers from 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this page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Though it’s relatively simple, one may encounter some minor hiccups. Ask for help!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Bradley Hand ITC" pitchFamily="66" charset="0"/>
              </a:rPr>
              <a:t>The 2 Key Aspects of Git	</a:t>
            </a:r>
            <a:endParaRPr lang="en-GB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Version </a:t>
            </a:r>
            <a:r>
              <a:rPr lang="en-GB" dirty="0" smtClean="0">
                <a:solidFill>
                  <a:schemeClr val="bg1"/>
                </a:solidFill>
              </a:rPr>
              <a:t>Control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Collaboration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How to use Git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Command Line (recommended!!!)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Integrative (with major applications like IDEs)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GUI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Command Line Basic Basics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Depending on your OS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Windows: Command prompt, </a:t>
            </a:r>
            <a:r>
              <a:rPr lang="en-GB" dirty="0" err="1" smtClean="0">
                <a:solidFill>
                  <a:schemeClr val="bg1"/>
                </a:solidFill>
              </a:rPr>
              <a:t>Powershell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err="1" smtClean="0">
                <a:solidFill>
                  <a:schemeClr val="bg1"/>
                </a:solidFill>
              </a:rPr>
              <a:t>macOS</a:t>
            </a:r>
            <a:r>
              <a:rPr lang="en-GB" dirty="0" smtClean="0">
                <a:solidFill>
                  <a:schemeClr val="bg1"/>
                </a:solidFill>
              </a:rPr>
              <a:t>: Terminal (bash)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Linux…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To use git you’ll like need to know how to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Change directory (cd)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Check directory contents (</a:t>
            </a:r>
            <a:r>
              <a:rPr lang="en-GB" dirty="0" err="1" smtClean="0">
                <a:solidFill>
                  <a:schemeClr val="bg1"/>
                </a:solidFill>
              </a:rPr>
              <a:t>dir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ls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Delete a file (del, </a:t>
            </a:r>
            <a:r>
              <a:rPr lang="en-GB" dirty="0" err="1" smtClean="0">
                <a:solidFill>
                  <a:schemeClr val="bg1"/>
                </a:solidFill>
              </a:rPr>
              <a:t>rm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Copy/move a file (</a:t>
            </a:r>
            <a:r>
              <a:rPr lang="en-GB" dirty="0" err="1" smtClean="0">
                <a:solidFill>
                  <a:schemeClr val="bg1"/>
                </a:solidFill>
              </a:rPr>
              <a:t>cp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Write to file (echo, cat)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Read a file (various commands)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You can still use GUI-based folder management (at the beginning) but this is really cumbersome and time-consuming.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Git in action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Open your command line interface of choice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Run git.exe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Type and run git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Now try git help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Note that EVERY command run in the utility is preceded by the keyword “git”.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Create a Git repository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 git repository (“repo”) is a folder that has been initialized to work with the utility.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Let try something out: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Create and open a blank folder called </a:t>
            </a:r>
            <a:r>
              <a:rPr lang="en-GB" dirty="0" err="1" smtClean="0">
                <a:solidFill>
                  <a:schemeClr val="bg1"/>
                </a:solidFill>
              </a:rPr>
              <a:t>GitLesson</a:t>
            </a:r>
            <a:r>
              <a:rPr lang="en-GB" dirty="0" smtClean="0">
                <a:solidFill>
                  <a:schemeClr val="bg1"/>
                </a:solidFill>
              </a:rPr>
              <a:t> in your favourite GUI e.g. Windows Explorer. (Make sure it is configured to show hidden files/folders.)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Open the CLI and navigate to that folder/directory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Start Git and make sure its running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Run this command: git </a:t>
            </a:r>
            <a:r>
              <a:rPr lang="en-GB" dirty="0" err="1" smtClean="0">
                <a:solidFill>
                  <a:schemeClr val="bg1"/>
                </a:solidFill>
              </a:rPr>
              <a:t>init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Look at your GUI. What did you notice?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 brief explanation…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Git essentially takes snapshots of files in the repo.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2 steps to snapshotting: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Staging 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Committing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679</Words>
  <Application>Microsoft Office PowerPoint</Application>
  <PresentationFormat>On-screen Show (4:3)</PresentationFormat>
  <Paragraphs>107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Git: The Basics</vt:lpstr>
      <vt:lpstr>What is git?</vt:lpstr>
      <vt:lpstr>Getting started</vt:lpstr>
      <vt:lpstr>The 2 Key Aspects of Git </vt:lpstr>
      <vt:lpstr>How to use Git</vt:lpstr>
      <vt:lpstr>Command Line Basic Basics</vt:lpstr>
      <vt:lpstr>Git in action</vt:lpstr>
      <vt:lpstr>Create a Git repository</vt:lpstr>
      <vt:lpstr>A brief explanation…</vt:lpstr>
      <vt:lpstr>PowerPoint Presentation</vt:lpstr>
      <vt:lpstr>git add</vt:lpstr>
      <vt:lpstr>git commit</vt:lpstr>
      <vt:lpstr>git push</vt:lpstr>
      <vt:lpstr>git pull</vt:lpstr>
      <vt:lpstr>A note about .gitignore</vt:lpstr>
      <vt:lpstr>Conclusion</vt:lpstr>
      <vt:lpstr>Resources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Ordu</dc:creator>
  <cp:lastModifiedBy>Victor Ordu</cp:lastModifiedBy>
  <cp:revision>15</cp:revision>
  <dcterms:created xsi:type="dcterms:W3CDTF">2017-03-06T22:47:18Z</dcterms:created>
  <dcterms:modified xsi:type="dcterms:W3CDTF">2017-04-25T09:59:49Z</dcterms:modified>
</cp:coreProperties>
</file>