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4" r:id="rId7"/>
    <p:sldId id="260" r:id="rId8"/>
    <p:sldId id="261" r:id="rId9"/>
    <p:sldId id="263" r:id="rId10"/>
    <p:sldId id="272" r:id="rId11"/>
    <p:sldId id="266" r:id="rId12"/>
    <p:sldId id="262" r:id="rId13"/>
    <p:sldId id="274" r:id="rId14"/>
    <p:sldId id="275" r:id="rId15"/>
    <p:sldId id="276" r:id="rId16"/>
    <p:sldId id="277" r:id="rId17"/>
    <p:sldId id="267" r:id="rId18"/>
    <p:sldId id="273" r:id="rId19"/>
    <p:sldId id="268" r:id="rId20"/>
    <p:sldId id="269" r:id="rId21"/>
    <p:sldId id="278" r:id="rId22"/>
    <p:sldId id="282" r:id="rId23"/>
    <p:sldId id="283" r:id="rId24"/>
    <p:sldId id="279" r:id="rId25"/>
    <p:sldId id="281" r:id="rId26"/>
    <p:sldId id="280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7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9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8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8C8B-B11B-4087-BE08-1F109D3F228B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DF84C-D2EE-443B-A687-0E9B10187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33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err="1" smtClean="0"/>
              <a:t>GitHub</a:t>
            </a:r>
            <a:r>
              <a:rPr lang="en-GB" sz="5400" dirty="0" smtClean="0"/>
              <a:t>: An Intro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In-House Capacity Building Session</a:t>
            </a:r>
          </a:p>
          <a:p>
            <a:r>
              <a:rPr lang="en-GB" dirty="0" smtClean="0"/>
              <a:t>NESREA HQ</a:t>
            </a:r>
          </a:p>
          <a:p>
            <a:r>
              <a:rPr lang="en-GB" dirty="0" smtClean="0"/>
              <a:t>Abuja, Nigeria</a:t>
            </a:r>
          </a:p>
          <a:p>
            <a:endParaRPr lang="en-GB" dirty="0" smtClean="0"/>
          </a:p>
          <a:p>
            <a:r>
              <a:rPr lang="en-GB" dirty="0" smtClean="0"/>
              <a:t>30</a:t>
            </a:r>
            <a:r>
              <a:rPr lang="en-GB" baseline="30000" dirty="0" smtClean="0"/>
              <a:t>th</a:t>
            </a:r>
            <a:r>
              <a:rPr lang="en-GB" dirty="0" smtClean="0"/>
              <a:t> March 2017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0648"/>
            <a:ext cx="4023368" cy="2112268"/>
          </a:xfrm>
          <a:prstGeom prst="rect">
            <a:avLst/>
          </a:prstGeom>
          <a:effectLst>
            <a:glow rad="63500">
              <a:schemeClr val="accent1">
                <a:satMod val="175000"/>
                <a:alpha val="19000"/>
              </a:schemeClr>
            </a:glow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347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9565" y="0"/>
            <a:ext cx="12150367" cy="6741368"/>
          </a:xfrm>
        </p:spPr>
      </p:pic>
    </p:spTree>
    <p:extLst>
      <p:ext uri="{BB962C8B-B14F-4D97-AF65-F5344CB8AC3E}">
        <p14:creationId xmlns:p14="http://schemas.microsoft.com/office/powerpoint/2010/main" val="34379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NESREA on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NESREA has created its own </a:t>
            </a:r>
            <a:r>
              <a:rPr lang="en-GB" dirty="0" err="1" smtClean="0"/>
              <a:t>GitHub</a:t>
            </a:r>
            <a:r>
              <a:rPr lang="en-GB" dirty="0" smtClean="0"/>
              <a:t> account and some projects are already hosted there.</a:t>
            </a:r>
          </a:p>
          <a:p>
            <a:r>
              <a:rPr lang="en-GB" dirty="0" smtClean="0"/>
              <a:t>Small ideas can turn into large impactful projects – if we build together.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0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418" y="908720"/>
            <a:ext cx="11800146" cy="5616624"/>
          </a:xfrm>
        </p:spPr>
      </p:pic>
    </p:spTree>
    <p:extLst>
      <p:ext uri="{BB962C8B-B14F-4D97-AF65-F5344CB8AC3E}">
        <p14:creationId xmlns:p14="http://schemas.microsoft.com/office/powerpoint/2010/main" val="40412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665" y="188640"/>
            <a:ext cx="11697213" cy="6480720"/>
          </a:xfrm>
        </p:spPr>
      </p:pic>
    </p:spTree>
    <p:extLst>
      <p:ext uri="{BB962C8B-B14F-4D97-AF65-F5344CB8AC3E}">
        <p14:creationId xmlns:p14="http://schemas.microsoft.com/office/powerpoint/2010/main" val="9846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3249" y="252361"/>
            <a:ext cx="12273921" cy="6200975"/>
          </a:xfrm>
        </p:spPr>
      </p:pic>
    </p:spTree>
    <p:extLst>
      <p:ext uri="{BB962C8B-B14F-4D97-AF65-F5344CB8AC3E}">
        <p14:creationId xmlns:p14="http://schemas.microsoft.com/office/powerpoint/2010/main" val="23981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332656"/>
            <a:ext cx="12686837" cy="6120680"/>
          </a:xfrm>
        </p:spPr>
      </p:pic>
    </p:spTree>
    <p:extLst>
      <p:ext uri="{BB962C8B-B14F-4D97-AF65-F5344CB8AC3E}">
        <p14:creationId xmlns:p14="http://schemas.microsoft.com/office/powerpoint/2010/main" val="27207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684" y="404664"/>
            <a:ext cx="12302248" cy="5832648"/>
          </a:xfrm>
        </p:spPr>
      </p:pic>
    </p:spTree>
    <p:extLst>
      <p:ext uri="{BB962C8B-B14F-4D97-AF65-F5344CB8AC3E}">
        <p14:creationId xmlns:p14="http://schemas.microsoft.com/office/powerpoint/2010/main" val="593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 up for a personal account</a:t>
            </a:r>
          </a:p>
          <a:p>
            <a:r>
              <a:rPr lang="en-GB" dirty="0" smtClean="0"/>
              <a:t>Create your profile</a:t>
            </a:r>
          </a:p>
          <a:p>
            <a:r>
              <a:rPr lang="en-GB" dirty="0" smtClean="0"/>
              <a:t>‘Fork’ any repository of interest</a:t>
            </a:r>
          </a:p>
          <a:p>
            <a:r>
              <a:rPr lang="en-GB" dirty="0" smtClean="0"/>
              <a:t>‘Follow’ any account of interest</a:t>
            </a:r>
          </a:p>
          <a:p>
            <a:r>
              <a:rPr lang="en-GB" dirty="0" smtClean="0"/>
              <a:t>Read through the documentation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586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 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4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is based on the distributed version control system developed in 2005 by Linus Torvalds, the famous creator of Linux OS</a:t>
            </a:r>
          </a:p>
          <a:p>
            <a:r>
              <a:rPr lang="en-GB" dirty="0" smtClean="0"/>
              <a:t>This program is called </a:t>
            </a:r>
            <a:r>
              <a:rPr lang="en-GB" dirty="0" smtClean="0">
                <a:solidFill>
                  <a:srgbClr val="FF0000"/>
                </a:solidFill>
              </a:rPr>
              <a:t>Git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By distributed, we mean that different machines can have local copies of a repository</a:t>
            </a:r>
          </a:p>
          <a:p>
            <a:r>
              <a:rPr lang="en-GB" dirty="0" smtClean="0"/>
              <a:t>To actualize the real power of the system, </a:t>
            </a:r>
            <a:r>
              <a:rPr lang="en-GB" dirty="0" smtClean="0">
                <a:solidFill>
                  <a:srgbClr val="FFFF00"/>
                </a:solidFill>
              </a:rPr>
              <a:t>we need to install Git on local computers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Why Use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</a:p>
          <a:p>
            <a:r>
              <a:rPr lang="en-GB" dirty="0" smtClean="0"/>
              <a:t>NESREA on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How to Start</a:t>
            </a:r>
          </a:p>
          <a:p>
            <a:r>
              <a:rPr lang="en-GB" dirty="0" smtClean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http://git-scm.com/</a:t>
            </a:r>
            <a:r>
              <a:rPr lang="en-GB" dirty="0" smtClean="0"/>
              <a:t> </a:t>
            </a:r>
          </a:p>
          <a:p>
            <a:r>
              <a:rPr lang="en-GB" dirty="0" smtClean="0"/>
              <a:t>Download and install Git – one that is appropriate to your system.</a:t>
            </a:r>
          </a:p>
          <a:p>
            <a:r>
              <a:rPr lang="en-GB" dirty="0" smtClean="0"/>
              <a:t>Visit NESREA’s </a:t>
            </a:r>
            <a:r>
              <a:rPr lang="en-GB" i="1" u="sng" dirty="0" err="1" smtClean="0"/>
              <a:t>WMGTraining</a:t>
            </a:r>
            <a:r>
              <a:rPr lang="en-GB" dirty="0" smtClean="0"/>
              <a:t> repo to access this presentation</a:t>
            </a:r>
          </a:p>
          <a:p>
            <a:r>
              <a:rPr lang="en-GB" dirty="0" smtClean="0"/>
              <a:t>Any questions/issues should be via the ‘Issues’ 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43"/>
            <a:ext cx="15339841" cy="7272808"/>
          </a:xfrm>
        </p:spPr>
      </p:pic>
    </p:spTree>
    <p:extLst>
      <p:ext uri="{BB962C8B-B14F-4D97-AF65-F5344CB8AC3E}">
        <p14:creationId xmlns:p14="http://schemas.microsoft.com/office/powerpoint/2010/main" val="31839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829" y="718990"/>
            <a:ext cx="10676263" cy="5230290"/>
          </a:xfrm>
        </p:spPr>
      </p:pic>
    </p:spTree>
    <p:extLst>
      <p:ext uri="{BB962C8B-B14F-4D97-AF65-F5344CB8AC3E}">
        <p14:creationId xmlns:p14="http://schemas.microsoft.com/office/powerpoint/2010/main" val="3904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869" y="386408"/>
            <a:ext cx="10104387" cy="6138936"/>
          </a:xfrm>
        </p:spPr>
      </p:pic>
    </p:spTree>
    <p:extLst>
      <p:ext uri="{BB962C8B-B14F-4D97-AF65-F5344CB8AC3E}">
        <p14:creationId xmlns:p14="http://schemas.microsoft.com/office/powerpoint/2010/main" val="23659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Go to http://git-scm.com/ 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Download and install Git – one that is appropriate to your system.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Visit NESREA’s </a:t>
            </a:r>
            <a:r>
              <a:rPr lang="en-GB" i="1" u="sng" dirty="0" err="1" smtClean="0">
                <a:solidFill>
                  <a:schemeClr val="accent1">
                    <a:lumMod val="75000"/>
                  </a:schemeClr>
                </a:solidFill>
              </a:rPr>
              <a:t>WMGTraining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repo to access this presentation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Any questions/issues should be via the ‘Issues’ tab</a:t>
            </a:r>
          </a:p>
          <a:p>
            <a:pPr lvl="1"/>
            <a:r>
              <a:rPr lang="en-GB" dirty="0" smtClean="0"/>
              <a:t>Emails on this particular session will be redirected to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i="1" dirty="0" smtClean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40884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Final thought…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-1634141"/>
            <a:ext cx="6192688" cy="10994645"/>
          </a:xfrm>
        </p:spPr>
      </p:pic>
    </p:spTree>
    <p:extLst>
      <p:ext uri="{BB962C8B-B14F-4D97-AF65-F5344CB8AC3E}">
        <p14:creationId xmlns:p14="http://schemas.microsoft.com/office/powerpoint/2010/main" val="2973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Thanks for listening.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0648"/>
            <a:ext cx="4023368" cy="2112268"/>
          </a:xfrm>
          <a:prstGeom prst="rect">
            <a:avLst/>
          </a:prstGeom>
          <a:effectLst>
            <a:glow rad="63500">
              <a:schemeClr val="accent1">
                <a:satMod val="175000"/>
                <a:alpha val="19000"/>
              </a:schemeClr>
            </a:glow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4485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It’s a website</a:t>
            </a:r>
          </a:p>
          <a:p>
            <a:r>
              <a:rPr lang="en-GB" dirty="0" smtClean="0"/>
              <a:t>It’s an open-source repository</a:t>
            </a:r>
          </a:p>
          <a:p>
            <a:r>
              <a:rPr lang="en-GB" dirty="0" smtClean="0"/>
              <a:t>It’s a social network</a:t>
            </a:r>
          </a:p>
          <a:p>
            <a:r>
              <a:rPr lang="en-GB" dirty="0" smtClean="0"/>
              <a:t>It’s a collaborative tool</a:t>
            </a:r>
          </a:p>
          <a:p>
            <a:r>
              <a:rPr lang="en-GB" dirty="0" smtClean="0"/>
              <a:t>It’s a peer-review mechanism</a:t>
            </a:r>
          </a:p>
          <a:p>
            <a:r>
              <a:rPr lang="en-GB" dirty="0" smtClean="0"/>
              <a:t>It’s a marketing platform</a:t>
            </a:r>
          </a:p>
          <a:p>
            <a:r>
              <a:rPr lang="en-GB" dirty="0" smtClean="0"/>
              <a:t>It’s a backup system</a:t>
            </a:r>
          </a:p>
          <a:p>
            <a:r>
              <a:rPr lang="en-GB" dirty="0" smtClean="0"/>
              <a:t>It’s an archive</a:t>
            </a:r>
          </a:p>
        </p:txBody>
      </p:sp>
    </p:spTree>
    <p:extLst>
      <p:ext uri="{BB962C8B-B14F-4D97-AF65-F5344CB8AC3E}">
        <p14:creationId xmlns:p14="http://schemas.microsoft.com/office/powerpoint/2010/main" val="19082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12360949" cy="6120680"/>
          </a:xfrm>
        </p:spPr>
      </p:pic>
    </p:spTree>
    <p:extLst>
      <p:ext uri="{BB962C8B-B14F-4D97-AF65-F5344CB8AC3E}">
        <p14:creationId xmlns:p14="http://schemas.microsoft.com/office/powerpoint/2010/main" val="15454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7" y="2132856"/>
            <a:ext cx="8412994" cy="3600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290">
            <a:off x="1588963" y="1901775"/>
            <a:ext cx="5843240" cy="360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24" y="1916832"/>
            <a:ext cx="5105360" cy="43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Use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leading online collaboration platform being used by individuals and corporate bodies</a:t>
            </a:r>
          </a:p>
          <a:p>
            <a:pPr lvl="1"/>
            <a:r>
              <a:rPr lang="en-GB" dirty="0" smtClean="0"/>
              <a:t>Microsoft, Google, Facebook, etc.</a:t>
            </a:r>
          </a:p>
          <a:p>
            <a:r>
              <a:rPr lang="en-GB" dirty="0" smtClean="0"/>
              <a:t>Being used by academics &amp; researchers from diverse fields</a:t>
            </a:r>
          </a:p>
          <a:p>
            <a:r>
              <a:rPr lang="en-GB" dirty="0" smtClean="0"/>
              <a:t>Major businesses are using it</a:t>
            </a:r>
          </a:p>
          <a:p>
            <a:r>
              <a:rPr lang="en-GB" dirty="0" smtClean="0"/>
              <a:t>Government agencies have joined the train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923" y="476672"/>
            <a:ext cx="9701013" cy="6120680"/>
          </a:xfrm>
        </p:spPr>
      </p:pic>
    </p:spTree>
    <p:extLst>
      <p:ext uri="{BB962C8B-B14F-4D97-AF65-F5344CB8AC3E}">
        <p14:creationId xmlns:p14="http://schemas.microsoft.com/office/powerpoint/2010/main" val="21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079" y="116632"/>
            <a:ext cx="11387019" cy="6408712"/>
          </a:xfrm>
        </p:spPr>
      </p:pic>
    </p:spTree>
    <p:extLst>
      <p:ext uri="{BB962C8B-B14F-4D97-AF65-F5344CB8AC3E}">
        <p14:creationId xmlns:p14="http://schemas.microsoft.com/office/powerpoint/2010/main" val="42458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" y="404664"/>
            <a:ext cx="9287030" cy="6120680"/>
          </a:xfrm>
        </p:spPr>
      </p:pic>
    </p:spTree>
    <p:extLst>
      <p:ext uri="{BB962C8B-B14F-4D97-AF65-F5344CB8AC3E}">
        <p14:creationId xmlns:p14="http://schemas.microsoft.com/office/powerpoint/2010/main" val="26259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346</Words>
  <Application>Microsoft Office PowerPoint</Application>
  <PresentationFormat>On-screen Show (4:3)</PresentationFormat>
  <Paragraphs>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GitHub: An Intro</vt:lpstr>
      <vt:lpstr>Outline</vt:lpstr>
      <vt:lpstr>What is GitHub?</vt:lpstr>
      <vt:lpstr>Why Use GitHub?</vt:lpstr>
      <vt:lpstr>Why Use GitHub?</vt:lpstr>
      <vt:lpstr>Why Use GitHub?</vt:lpstr>
      <vt:lpstr>PowerPoint Presentation</vt:lpstr>
      <vt:lpstr>PowerPoint Presentation</vt:lpstr>
      <vt:lpstr>PowerPoint Presentation</vt:lpstr>
      <vt:lpstr>PowerPoint Presentation</vt:lpstr>
      <vt:lpstr>NESREA on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Start</vt:lpstr>
      <vt:lpstr>Hands On…</vt:lpstr>
      <vt:lpstr>What’s Next?</vt:lpstr>
      <vt:lpstr>What’s Next?</vt:lpstr>
      <vt:lpstr>PowerPoint Presentation</vt:lpstr>
      <vt:lpstr>PowerPoint Presentation</vt:lpstr>
      <vt:lpstr>PowerPoint Presentation</vt:lpstr>
      <vt:lpstr>What’s Next?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Victor Ordu</dc:creator>
  <cp:keywords>training;NESREA</cp:keywords>
  <cp:lastModifiedBy>Victor Ordu</cp:lastModifiedBy>
  <cp:revision>21</cp:revision>
  <dcterms:created xsi:type="dcterms:W3CDTF">2017-03-30T12:44:38Z</dcterms:created>
  <dcterms:modified xsi:type="dcterms:W3CDTF">2017-03-30T16:47:09Z</dcterms:modified>
</cp:coreProperties>
</file>