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3E63F-EF65-42D9-A4CF-9BEBE26CF1E4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307B8-53B1-44FC-8838-220DB2F7D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9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&lt;new value&gt;</a:t>
            </a:r>
            <a:r>
              <a:rPr lang="en-GB" baseline="0" dirty="0" smtClean="0"/>
              <a:t> must match the “type” of the existing matrix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3B1C-3406-4A58-95D5-6BB5E9ADF355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5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6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9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6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9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1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29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5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70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50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3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3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2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5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14/11/2016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create-matrix.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Data </a:t>
            </a:r>
            <a:r>
              <a:rPr lang="en-US" dirty="0" smtClean="0">
                <a:solidFill>
                  <a:schemeClr val="bg1"/>
                </a:solidFill>
              </a:rPr>
              <a:t>Structures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(Pt. III) 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WMG Training</a:t>
            </a:r>
          </a:p>
          <a:p>
            <a:r>
              <a:rPr lang="en-US" smtClean="0"/>
              <a:t>Nov</a:t>
            </a:r>
            <a:r>
              <a:rPr lang="en-US" smtClean="0"/>
              <a:t> </a:t>
            </a:r>
            <a:r>
              <a:rPr lang="en-US" dirty="0" smtClean="0"/>
              <a:t>2016</a:t>
            </a:r>
          </a:p>
          <a:p>
            <a:endParaRPr lang="en-US" dirty="0" smtClean="0"/>
          </a:p>
          <a:p>
            <a:r>
              <a:rPr lang="en-US" dirty="0" smtClean="0"/>
              <a:t>National Environmental Standards and Regulations Enforcement Agency (NESREA)</a:t>
            </a:r>
          </a:p>
          <a:p>
            <a:endParaRPr lang="en-US" dirty="0" smtClean="0"/>
          </a:p>
          <a:p>
            <a:r>
              <a:rPr lang="en-US" dirty="0" smtClean="0"/>
              <a:t>Facilitator: Victor </a:t>
            </a:r>
            <a:r>
              <a:rPr lang="en-US" dirty="0" err="1" smtClean="0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8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</a:t>
            </a:r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run:</a:t>
            </a:r>
            <a:endParaRPr lang="en-GB" dirty="0">
              <a:solidFill>
                <a:schemeClr val="bg1"/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2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First 3 rows of column 2 is written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9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Row 4 of columns 2 to 4 is coded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2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83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otted" dirty="0" smtClean="0">
                <a:solidFill>
                  <a:srgbClr val="FFFF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otted" dirty="0" smtClean="0">
                <a:solidFill>
                  <a:srgbClr val="FFFF00"/>
                </a:solidFill>
                <a:uFill>
                  <a:solidFill>
                    <a:srgbClr val="FFC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select with c()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 smtClean="0">
                <a:solidFill>
                  <a:schemeClr val="bg1"/>
                </a:solidFill>
              </a:rPr>
              <a:t>(means ‘all rows in column 5’)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64288" y="4005064"/>
            <a:ext cx="698376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</a:t>
            </a:r>
            <a:r>
              <a:rPr lang="en-GB" dirty="0" smtClean="0">
                <a:solidFill>
                  <a:schemeClr val="bg1"/>
                </a:solidFill>
              </a:rPr>
              <a:t>too!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</a:t>
            </a:r>
            <a:r>
              <a:rPr lang="en-GB" dirty="0" smtClean="0">
                <a:solidFill>
                  <a:schemeClr val="bg1"/>
                </a:solidFill>
              </a:rPr>
              <a:t>column </a:t>
            </a:r>
            <a:r>
              <a:rPr lang="en-GB" dirty="0">
                <a:solidFill>
                  <a:schemeClr val="bg1"/>
                </a:solidFill>
              </a:rPr>
              <a:t>5 is written as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2, -5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5776" y="4443837"/>
            <a:ext cx="396044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</a:t>
            </a:r>
            <a:r>
              <a:rPr lang="en-GB" dirty="0">
                <a:solidFill>
                  <a:schemeClr val="bg1"/>
                </a:solidFill>
              </a:rPr>
              <a:t>is </a:t>
            </a:r>
            <a:r>
              <a:rPr lang="en-GB" dirty="0" smtClean="0">
                <a:solidFill>
                  <a:schemeClr val="bg1"/>
                </a:solidFill>
              </a:rPr>
              <a:t>for vectors too!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i.e.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 smtClean="0">
                <a:solidFill>
                  <a:schemeClr val="bg1"/>
                </a:solidFill>
              </a:rPr>
              <a:t> and not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Try it out!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206330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0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built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Others include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Matrix arithmetic possible in R but not our focus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Run the script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create-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matrix.R</a:t>
            </a:r>
            <a:r>
              <a:rPr lang="en-GB" dirty="0" smtClean="0">
                <a:solidFill>
                  <a:schemeClr val="bg1"/>
                </a:solidFill>
              </a:rPr>
              <a:t> to create a matrix,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Enable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Bracket operator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 smtClean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vectors: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matrices &amp; data frames: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lists: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]]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format for indexing is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[row, column]</a:t>
            </a:r>
          </a:p>
          <a:p>
            <a:pPr lvl="1"/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pPr lvl="1"/>
            <a:endParaRPr lang="en-GB" dirty="0" smtClean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his notation is like mapping the location of an element in a 2-dimensional data structure.</a:t>
            </a:r>
          </a:p>
          <a:p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</a:t>
            </a:r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run:</a:t>
            </a:r>
            <a:endParaRPr lang="en-GB" dirty="0">
              <a:solidFill>
                <a:schemeClr val="bg1"/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2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464</Words>
  <Application>Microsoft Office PowerPoint</Application>
  <PresentationFormat>On-screen Show (4:3)</PresentationFormat>
  <Paragraphs>71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2_Office Theme</vt:lpstr>
      <vt:lpstr>R Data Structures (Pt. III)  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is for vectors too!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Data Structures pt. 3</dc:title>
  <dc:creator>NESREA</dc:creator>
  <cp:lastModifiedBy>NESREA</cp:lastModifiedBy>
  <cp:revision>2</cp:revision>
  <dcterms:created xsi:type="dcterms:W3CDTF">2016-11-14T16:36:17Z</dcterms:created>
  <dcterms:modified xsi:type="dcterms:W3CDTF">2016-11-14T17:09:14Z</dcterms:modified>
</cp:coreProperties>
</file>