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DevSolutions</a:t>
            </a:r>
            <a:r>
              <a:rPr/>
              <a:t> </a:t>
            </a:r>
            <a:r>
              <a:rPr/>
              <a:t>Ltd.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11/04/2021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CLI</a:t>
            </a:r>
            <a:r>
              <a:rPr/>
              <a:t> </a:t>
            </a: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cd</a:t>
            </a:r>
            <a:r>
              <a:rPr/>
              <a:t> - change directory</a:t>
            </a:r>
          </a:p>
          <a:p>
            <a:pPr lvl="1"/>
            <a:r>
              <a:rPr>
                <a:latin typeface="Courier"/>
              </a:rPr>
              <a:t>mkdir</a:t>
            </a:r>
            <a:r>
              <a:rPr/>
              <a:t> - create a new directory</a:t>
            </a:r>
          </a:p>
          <a:p>
            <a:pPr lvl="1"/>
            <a:r>
              <a:rPr>
                <a:latin typeface="Courier"/>
              </a:rPr>
              <a:t>dir</a:t>
            </a:r>
            <a:r>
              <a:rPr/>
              <a:t> - view directory contents</a:t>
            </a:r>
          </a:p>
          <a:p>
            <a:pPr lvl="1"/>
            <a:r>
              <a:rPr>
                <a:latin typeface="Courier"/>
              </a:rPr>
              <a:t>rm</a:t>
            </a:r>
            <a:r>
              <a:rPr/>
              <a:t> - delete a file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mkdir</a:t>
            </a:r>
            <a:r>
              <a:rPr>
                <a:latin typeface="Courier"/>
              </a:rPr>
              <a:t> my-repo</a:t>
            </a:r>
            <a:br/>
            <a:r>
              <a:rPr>
                <a:latin typeface="Courier"/>
              </a:rPr>
              <a:t>$ cd my-repo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 </a:t>
            </a:r>
            <a:r>
              <a:rPr b="1"/>
              <a:t>grabbing</a:t>
            </a:r>
            <a:r>
              <a:rPr/>
              <a:t> a remote repo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https://github.com/BroVic/naijR.git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 the current status of a git repo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status</a:t>
            </a:r>
            <a:br/>
            <a:r>
              <a:rPr>
                <a:latin typeface="Courier"/>
              </a:rPr>
              <a:t>fatal: Not a git repository (or any of the parent directories): .git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configure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Tell Git who you are. Obligatory with fresh installations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config --global user.name </a:t>
            </a:r>
            <a:r>
              <a:rPr>
                <a:solidFill>
                  <a:srgbClr val="4070A0"/>
                </a:solidFill>
                <a:latin typeface="Courier"/>
              </a:rPr>
              <a:t>"Victor Ordu"</a:t>
            </a:r>
            <a:br/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config --global user.email </a:t>
            </a:r>
            <a:r>
              <a:rPr>
                <a:solidFill>
                  <a:srgbClr val="4070A0"/>
                </a:solidFill>
                <a:latin typeface="Courier"/>
              </a:rPr>
              <a:t>"victorordu@myemail.com"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init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initialize or create a Git repo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init</a:t>
            </a:r>
            <a:br/>
            <a:r>
              <a:rPr>
                <a:latin typeface="Courier"/>
              </a:rPr>
              <a:t>Initialized empty Git repository in C:/Users/Admn/Documents/project/my-repo/.git/</a:t>
            </a:r>
            <a:br/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status</a:t>
            </a:r>
            <a:br/>
            <a:r>
              <a:rPr>
                <a:latin typeface="Courier"/>
              </a:rPr>
              <a:t>On branch master</a:t>
            </a:r>
            <a:br/>
            <a:br/>
            <a:r>
              <a:rPr>
                <a:latin typeface="Courier"/>
              </a:rPr>
              <a:t>Initial commit</a:t>
            </a:r>
            <a:br/>
            <a:br/>
            <a:r>
              <a:rPr>
                <a:latin typeface="Courier"/>
              </a:rPr>
              <a:t>nothing to commit (create/copy files and use </a:t>
            </a:r>
            <a:r>
              <a:rPr>
                <a:solidFill>
                  <a:srgbClr val="4070A0"/>
                </a:solidFill>
                <a:latin typeface="Courier"/>
              </a:rPr>
              <a:t>"git add"</a:t>
            </a:r>
            <a:r>
              <a:rPr>
                <a:latin typeface="Courier"/>
              </a:rPr>
              <a:t> to track)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remote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Related to working with the remote repo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remote add origin https://github.com/BroVic/my-repo.git</a:t>
            </a:r>
          </a:p>
          <a:p>
            <a:pPr lvl="0" marL="0" indent="0">
              <a:buNone/>
            </a:pPr>
            <a:r>
              <a:rPr/>
              <a:t>To check the remote repo</a:t>
            </a:r>
          </a:p>
          <a:p>
            <a:pPr lvl="0" indent="0">
              <a:buNone/>
            </a:pPr>
            <a:r>
              <a:rPr>
                <a:latin typeface="Courier"/>
              </a:rPr>
              <a:t>$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remote -v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 committing changes, you can push them to a remote repo.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push origin master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work with branches</a:t>
            </a:r>
          </a:p>
          <a:p>
            <a:pPr lvl="0" indent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in Action</dc:title>
  <dc:creator>DevSolutions Ltd.</dc:creator>
  <cp:keywords/>
  <dcterms:created xsi:type="dcterms:W3CDTF">2021-04-11T16:10:34Z</dcterms:created>
  <dcterms:modified xsi:type="dcterms:W3CDTF">2021-04-11T16:10:34Z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11/04/2021</vt:lpwstr>
  </property>
  <property fmtid="{D5CDD505-2E9C-101B-9397-08002B2CF9AE}" pid="3" name="output">
    <vt:lpwstr>powerpoint_presentation</vt:lpwstr>
  </property>
</Properties>
</file>