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68686"/>
    <a:srgbClr val="3399FF"/>
    <a:srgbClr val="333333"/>
    <a:srgbClr val="808080"/>
    <a:srgbClr val="FFCCFF"/>
    <a:srgbClr val="FF0066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3" autoAdjust="0"/>
    <p:restoredTop sz="94660"/>
  </p:normalViewPr>
  <p:slideViewPr>
    <p:cSldViewPr>
      <p:cViewPr varScale="1">
        <p:scale>
          <a:sx n="85" d="100"/>
          <a:sy n="85" d="100"/>
        </p:scale>
        <p:origin x="758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EA0FE-D0FF-47BB-8FF5-1090570A52D9}" type="datetimeFigureOut">
              <a:rPr lang="ko-KR" altLang="en-US" smtClean="0"/>
              <a:t>2017-12-18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40878-46CC-4718-9BB4-5C72EC9D1D1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EA0FE-D0FF-47BB-8FF5-1090570A52D9}" type="datetimeFigureOut">
              <a:rPr lang="ko-KR" altLang="en-US" smtClean="0"/>
              <a:t>2017-12-18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40878-46CC-4718-9BB4-5C72EC9D1D1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EA0FE-D0FF-47BB-8FF5-1090570A52D9}" type="datetimeFigureOut">
              <a:rPr lang="ko-KR" altLang="en-US" smtClean="0"/>
              <a:t>2017-12-18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40878-46CC-4718-9BB4-5C72EC9D1D1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EA0FE-D0FF-47BB-8FF5-1090570A52D9}" type="datetimeFigureOut">
              <a:rPr lang="ko-KR" altLang="en-US" smtClean="0"/>
              <a:t>2017-12-18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40878-46CC-4718-9BB4-5C72EC9D1D1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EA0FE-D0FF-47BB-8FF5-1090570A52D9}" type="datetimeFigureOut">
              <a:rPr lang="ko-KR" altLang="en-US" smtClean="0"/>
              <a:t>2017-12-18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40878-46CC-4718-9BB4-5C72EC9D1D1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EA0FE-D0FF-47BB-8FF5-1090570A52D9}" type="datetimeFigureOut">
              <a:rPr lang="ko-KR" altLang="en-US" smtClean="0"/>
              <a:t>2017-12-18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40878-46CC-4718-9BB4-5C72EC9D1D1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EA0FE-D0FF-47BB-8FF5-1090570A52D9}" type="datetimeFigureOut">
              <a:rPr lang="ko-KR" altLang="en-US" smtClean="0"/>
              <a:t>2017-12-18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40878-46CC-4718-9BB4-5C72EC9D1D1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EA0FE-D0FF-47BB-8FF5-1090570A52D9}" type="datetimeFigureOut">
              <a:rPr lang="ko-KR" altLang="en-US" smtClean="0"/>
              <a:t>2017-12-18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40878-46CC-4718-9BB4-5C72EC9D1D1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EA0FE-D0FF-47BB-8FF5-1090570A52D9}" type="datetimeFigureOut">
              <a:rPr lang="ko-KR" altLang="en-US" smtClean="0"/>
              <a:t>2017-12-18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40878-46CC-4718-9BB4-5C72EC9D1D1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EA0FE-D0FF-47BB-8FF5-1090570A52D9}" type="datetimeFigureOut">
              <a:rPr lang="ko-KR" altLang="en-US" smtClean="0"/>
              <a:t>2017-12-18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40878-46CC-4718-9BB4-5C72EC9D1D1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EA0FE-D0FF-47BB-8FF5-1090570A52D9}" type="datetimeFigureOut">
              <a:rPr lang="ko-KR" altLang="en-US" smtClean="0"/>
              <a:t>2017-12-18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40878-46CC-4718-9BB4-5C72EC9D1D1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A603AB"/>
            </a:gs>
            <a:gs pos="21001">
              <a:srgbClr val="0819FB"/>
            </a:gs>
            <a:gs pos="35001">
              <a:srgbClr val="1A8D48"/>
            </a:gs>
            <a:gs pos="52000">
              <a:srgbClr val="FFFF00"/>
            </a:gs>
            <a:gs pos="73000">
              <a:srgbClr val="EE3F17"/>
            </a:gs>
            <a:gs pos="88000">
              <a:srgbClr val="E81766"/>
            </a:gs>
            <a:gs pos="100000">
              <a:srgbClr val="A603AB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3EA0FE-D0FF-47BB-8FF5-1090570A52D9}" type="datetimeFigureOut">
              <a:rPr lang="ko-KR" altLang="en-US" smtClean="0"/>
              <a:t>2017-12-18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140878-46CC-4718-9BB4-5C72EC9D1D1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.kr/url?sa=i&amp;rct=j&amp;q=&amp;esrc=s&amp;source=images&amp;cd=&amp;cad=rja&amp;uact=8&amp;ved=0ahUKEwjGvt-KnIPYAhVGkpQKHVHPCJgQjRwIBw&amp;url=http://123emoji.com/ko/snoopy-stickers-3-9090/&amp;psig=AOvVaw1RP8Ym_iKhVFRi0fZIPbSB&amp;ust=1513124969745366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google.co.kr/url?sa=i&amp;rct=j&amp;q=&amp;esrc=s&amp;source=images&amp;cd=&amp;cad=rja&amp;uact=8&amp;ved=0ahUKEwjGvt-KnIPYAhVGkpQKHVHPCJgQjRwIBw&amp;url=http://123emoji.com/ko/snoopy-stickers-3-9090/&amp;psig=AOvVaw1RP8Ym_iKhVFRi0fZIPbSB&amp;ust=1513124969745366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google.co.kr/url?sa=i&amp;rct=j&amp;q=&amp;esrc=s&amp;source=images&amp;cd=&amp;cad=rja&amp;uact=8&amp;ved=0ahUKEwjGvt-KnIPYAhVGkpQKHVHPCJgQjRwIBw&amp;url=http://123emoji.com/ko/snoopy-stickers-3-9090/&amp;psig=AOvVaw1RP8Ym_iKhVFRi0fZIPbSB&amp;ust=1513124969745366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google.co.kr/url?sa=i&amp;rct=j&amp;q=&amp;esrc=s&amp;source=images&amp;cd=&amp;cad=rja&amp;uact=8&amp;ved=0ahUKEwjGvt-KnIPYAhVGkpQKHVHPCJgQjRwIBw&amp;url=http://123emoji.com/ko/snoopy-stickers-3-9090/&amp;psig=AOvVaw1RP8Ym_iKhVFRi0fZIPbSB&amp;ust=1513124969745366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google.co.kr/url?sa=i&amp;rct=j&amp;q=&amp;esrc=s&amp;source=images&amp;cd=&amp;cad=rja&amp;uact=8&amp;ved=0ahUKEwjGvt-KnIPYAhVGkpQKHVHPCJgQjRwIBw&amp;url=http://123emoji.com/ko/snoopy-stickers-3-9090/&amp;psig=AOvVaw1RP8Ym_iKhVFRi0fZIPbSB&amp;ust=1513124969745366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google.co.kr/url?sa=i&amp;rct=j&amp;q=&amp;esrc=s&amp;source=images&amp;cd=&amp;cad=rja&amp;uact=8&amp;ved=0ahUKEwjGvt-KnIPYAhVGkpQKHVHPCJgQjRwIBw&amp;url=http://123emoji.com/ko/snoopy-stickers-3-9090/&amp;psig=AOvVaw1RP8Ym_iKhVFRi0fZIPbSB&amp;ust=1513124969745366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google.co.kr/url?sa=i&amp;rct=j&amp;q=&amp;esrc=s&amp;source=images&amp;cd=&amp;cad=rja&amp;uact=8&amp;ved=0ahUKEwjGvt-KnIPYAhVGkpQKHVHPCJgQjRwIBw&amp;url=http://123emoji.com/ko/snoopy-stickers-3-9090/&amp;psig=AOvVaw1RP8Ym_iKhVFRi0fZIPbSB&amp;ust=1513124969745366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google.co.kr/url?sa=i&amp;rct=j&amp;q=&amp;esrc=s&amp;source=images&amp;cd=&amp;cad=rja&amp;uact=8&amp;ved=0ahUKEwjGvt-KnIPYAhVGkpQKHVHPCJgQjRwIBw&amp;url=http://123emoji.com/ko/snoopy-stickers-3-9090/&amp;psig=AOvVaw1RP8Ym_iKhVFRi0fZIPbSB&amp;ust=1513124969745366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.kr/url?sa=i&amp;rct=j&amp;q=&amp;esrc=s&amp;source=images&amp;cd=&amp;cad=rja&amp;uact=8&amp;ved=0ahUKEwjGvt-KnIPYAhVGkpQKHVHPCJgQjRwIBw&amp;url=http://123emoji.com/ko/snoopy-stickers-3-9090/&amp;psig=AOvVaw1RP8Ym_iKhVFRi0fZIPbSB&amp;ust=1513124969745366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284984" y="188640"/>
            <a:ext cx="10800000" cy="10800000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56792" y="212931"/>
            <a:ext cx="10800000" cy="10800000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47498" y="200786"/>
            <a:ext cx="10800000" cy="10800000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56792" y="-4275856"/>
            <a:ext cx="18000000" cy="18000000"/>
          </a:xfrm>
          <a:prstGeom prst="rect">
            <a:avLst/>
          </a:prstGeom>
        </p:spPr>
      </p:pic>
      <p:pic>
        <p:nvPicPr>
          <p:cNvPr id="11268" name="Picture 4" descr="보노보노에 대한 이미지 검색결과">
            <a:hlinkClick r:id="rId3"/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rot="19875978">
            <a:off x="6420179" y="4350450"/>
            <a:ext cx="3139852" cy="3139852"/>
          </a:xfrm>
          <a:prstGeom prst="rect">
            <a:avLst/>
          </a:prstGeom>
          <a:noFill/>
        </p:spPr>
      </p:pic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39552" y="5029354"/>
            <a:ext cx="5200630" cy="1423982"/>
          </a:xfrm>
        </p:spPr>
        <p:txBody>
          <a:bodyPr>
            <a:noAutofit/>
          </a:bodyPr>
          <a:lstStyle/>
          <a:p>
            <a:r>
              <a:rPr lang="en-US" altLang="ko-KR" sz="2800" b="1" dirty="0">
                <a:ln>
                  <a:solidFill>
                    <a:schemeClr val="bg1"/>
                  </a:solidFill>
                </a:ln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UMP</a:t>
            </a:r>
            <a:r>
              <a:rPr lang="ko-KR" altLang="en-US" sz="2800" b="1" dirty="0">
                <a:ln>
                  <a:solidFill>
                    <a:schemeClr val="bg1"/>
                  </a:solidFill>
                </a:ln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en-US" altLang="ko-KR" sz="2800" b="1" dirty="0">
              <a:ln>
                <a:solidFill>
                  <a:schemeClr val="bg1"/>
                </a:solidFill>
              </a:ln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ko-KR" altLang="en-US" sz="2800" b="1" dirty="0">
                <a:ln>
                  <a:solidFill>
                    <a:schemeClr val="bg1"/>
                  </a:solidFill>
                </a:ln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양두현</a:t>
            </a:r>
            <a:r>
              <a:rPr lang="en-US" altLang="ko-KR" sz="2800" b="1" dirty="0">
                <a:ln>
                  <a:solidFill>
                    <a:schemeClr val="bg1"/>
                  </a:solidFill>
                </a:ln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sz="2800" b="1" dirty="0">
                <a:ln>
                  <a:solidFill>
                    <a:schemeClr val="bg1"/>
                  </a:solidFill>
                </a:ln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송지민</a:t>
            </a:r>
            <a:r>
              <a:rPr lang="en-US" altLang="ko-KR" sz="2800" b="1" dirty="0">
                <a:ln>
                  <a:solidFill>
                    <a:schemeClr val="bg1"/>
                  </a:solidFill>
                </a:ln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sz="2800" b="1" dirty="0">
                <a:ln>
                  <a:solidFill>
                    <a:schemeClr val="bg1"/>
                  </a:solidFill>
                </a:ln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전인규</a:t>
            </a:r>
            <a:r>
              <a:rPr lang="en-US" altLang="ko-KR" sz="2800" b="1" dirty="0">
                <a:ln>
                  <a:solidFill>
                    <a:schemeClr val="bg1"/>
                  </a:solidFill>
                </a:ln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sz="2800" b="1" dirty="0">
                <a:ln>
                  <a:solidFill>
                    <a:schemeClr val="bg1"/>
                  </a:solidFill>
                </a:ln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조윤재</a:t>
            </a:r>
            <a:r>
              <a:rPr lang="en-US" altLang="ko-KR" sz="2800" b="1" dirty="0">
                <a:ln>
                  <a:solidFill>
                    <a:schemeClr val="bg1"/>
                  </a:solidFill>
                </a:ln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ko-KR" altLang="en-US" sz="2800" b="1" dirty="0">
              <a:ln>
                <a:solidFill>
                  <a:schemeClr val="bg1"/>
                </a:solidFill>
              </a:ln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32146" y="692696"/>
            <a:ext cx="2071702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500" dirty="0">
                <a:ln>
                  <a:solidFill>
                    <a:schemeClr val="bg1"/>
                  </a:solidFill>
                </a:ln>
                <a:solidFill>
                  <a:srgbClr val="FF0066"/>
                </a:solidFill>
                <a:effectLst>
                  <a:glow rad="76200">
                    <a:srgbClr val="FFCCFF"/>
                  </a:glow>
                </a:effectLst>
                <a:latin typeface="HY견명조" pitchFamily="18" charset="-127"/>
                <a:ea typeface="HY견명조" pitchFamily="18" charset="-127"/>
              </a:rPr>
              <a:t>의</a:t>
            </a:r>
            <a:endParaRPr lang="ko-KR" altLang="en-US" sz="7500" dirty="0">
              <a:effectLst>
                <a:glow rad="76200">
                  <a:srgbClr val="FFCCFF"/>
                </a:glow>
              </a:effectLst>
              <a:latin typeface="HY견명조" pitchFamily="18" charset="-127"/>
              <a:ea typeface="HY견명조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917964" y="1549952"/>
            <a:ext cx="2071702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500" dirty="0">
                <a:ln>
                  <a:solidFill>
                    <a:schemeClr val="bg1"/>
                  </a:solidFill>
                </a:ln>
                <a:solidFill>
                  <a:srgbClr val="FF0066"/>
                </a:solidFill>
                <a:effectLst>
                  <a:glow rad="76200">
                    <a:srgbClr val="FFCCFF"/>
                  </a:glow>
                </a:effectLst>
                <a:latin typeface="HY견명조" pitchFamily="18" charset="-127"/>
                <a:ea typeface="HY견명조" pitchFamily="18" charset="-127"/>
              </a:rPr>
              <a:t>king</a:t>
            </a:r>
            <a:endParaRPr lang="ko-KR" altLang="en-US" sz="4500" dirty="0">
              <a:effectLst>
                <a:glow rad="76200">
                  <a:srgbClr val="FFCCFF"/>
                </a:glow>
              </a:effectLst>
              <a:latin typeface="HY견명조" pitchFamily="18" charset="-127"/>
              <a:ea typeface="HY견명조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17964" y="835572"/>
            <a:ext cx="2071702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500" dirty="0">
                <a:ln>
                  <a:solidFill>
                    <a:schemeClr val="bg1"/>
                  </a:solidFill>
                </a:ln>
                <a:solidFill>
                  <a:srgbClr val="FF0066"/>
                </a:solidFill>
                <a:effectLst>
                  <a:glow rad="76200">
                    <a:srgbClr val="FFCCFF"/>
                  </a:glow>
                </a:effectLst>
                <a:latin typeface="HY견명조" pitchFamily="18" charset="-127"/>
                <a:ea typeface="HY견명조" pitchFamily="18" charset="-127"/>
              </a:rPr>
              <a:t>자</a:t>
            </a:r>
            <a:endParaRPr lang="ko-KR" altLang="en-US" sz="6500" dirty="0">
              <a:effectLst>
                <a:glow rad="76200">
                  <a:srgbClr val="FFCCFF"/>
                </a:glow>
              </a:effectLst>
              <a:latin typeface="HY견명조" pitchFamily="18" charset="-127"/>
              <a:ea typeface="HY견명조" pitchFamily="18" charset="-127"/>
            </a:endParaRP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12A1F927-6CC9-49F7-9702-152F82B77B09}"/>
              </a:ext>
            </a:extLst>
          </p:cNvPr>
          <p:cNvSpPr txBox="1">
            <a:spLocks/>
          </p:cNvSpPr>
          <p:nvPr/>
        </p:nvSpPr>
        <p:spPr>
          <a:xfrm>
            <a:off x="2561516" y="2193077"/>
            <a:ext cx="671961" cy="65678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  <a:scene3d>
              <a:camera prst="obliqueTopLeft"/>
              <a:lightRig rig="threePt" dir="t"/>
            </a:scene3d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6000" dirty="0">
                <a:ln>
                  <a:gradFill>
                    <a:gsLst>
                      <a:gs pos="0">
                        <a:schemeClr val="accent1">
                          <a:tint val="66000"/>
                          <a:satMod val="160000"/>
                        </a:schemeClr>
                      </a:gs>
                      <a:gs pos="50000">
                        <a:schemeClr val="accent1">
                          <a:tint val="44500"/>
                          <a:satMod val="160000"/>
                        </a:schemeClr>
                      </a:gs>
                      <a:gs pos="100000">
                        <a:schemeClr val="accent1">
                          <a:tint val="23500"/>
                          <a:satMod val="160000"/>
                        </a:schemeClr>
                      </a:gs>
                    </a:gsLst>
                    <a:lin ang="5400000" scaled="0"/>
                  </a:gradFill>
                </a:ln>
                <a:gradFill>
                  <a:gsLst>
                    <a:gs pos="35000">
                      <a:srgbClr val="FF0066">
                        <a:alpha val="63000"/>
                      </a:srgbClr>
                    </a:gs>
                    <a:gs pos="0">
                      <a:srgbClr val="FF00FF"/>
                    </a:gs>
                    <a:gs pos="72000">
                      <a:schemeClr val="bg1"/>
                    </a:gs>
                  </a:gsLst>
                  <a:lin ang="5400000" scaled="0"/>
                </a:gradFill>
                <a:effectLst>
                  <a:glow rad="63500">
                    <a:srgbClr val="FFCCFF"/>
                  </a:glow>
                  <a:outerShdw blurRad="60007" dir="7680000" sy="30000" kx="1300200" algn="ctr" rotWithShape="0">
                    <a:prstClr val="black">
                      <a:alpha val="0"/>
                    </a:prstClr>
                  </a:outerShdw>
                </a:effectLst>
                <a:latin typeface="210 숲속에서 B" panose="02020603020101020101" pitchFamily="18" charset="-127"/>
                <a:ea typeface="210 숲속에서 B" panose="02020603020101020101" pitchFamily="18" charset="-127"/>
              </a:rPr>
              <a:t>두</a:t>
            </a:r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D8130D48-ED10-4A93-B8B2-91B6863DC3CC}"/>
              </a:ext>
            </a:extLst>
          </p:cNvPr>
          <p:cNvSpPr txBox="1">
            <a:spLocks/>
          </p:cNvSpPr>
          <p:nvPr/>
        </p:nvSpPr>
        <p:spPr>
          <a:xfrm>
            <a:off x="2908457" y="2412174"/>
            <a:ext cx="671961" cy="65678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  <a:scene3d>
              <a:camera prst="obliqueTopLeft"/>
              <a:lightRig rig="threePt" dir="t"/>
            </a:scene3d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6000" dirty="0">
                <a:ln>
                  <a:gradFill>
                    <a:gsLst>
                      <a:gs pos="0">
                        <a:schemeClr val="accent1">
                          <a:tint val="66000"/>
                          <a:satMod val="160000"/>
                        </a:schemeClr>
                      </a:gs>
                      <a:gs pos="50000">
                        <a:schemeClr val="accent1">
                          <a:tint val="44500"/>
                          <a:satMod val="160000"/>
                        </a:schemeClr>
                      </a:gs>
                      <a:gs pos="100000">
                        <a:schemeClr val="accent1">
                          <a:tint val="23500"/>
                          <a:satMod val="160000"/>
                        </a:schemeClr>
                      </a:gs>
                    </a:gsLst>
                    <a:lin ang="5400000" scaled="0"/>
                  </a:gradFill>
                </a:ln>
                <a:gradFill>
                  <a:gsLst>
                    <a:gs pos="35000">
                      <a:srgbClr val="FF0066">
                        <a:alpha val="63000"/>
                      </a:srgbClr>
                    </a:gs>
                    <a:gs pos="0">
                      <a:srgbClr val="FF00FF"/>
                    </a:gs>
                    <a:gs pos="72000">
                      <a:schemeClr val="bg1"/>
                    </a:gs>
                  </a:gsLst>
                  <a:lin ang="5400000" scaled="0"/>
                </a:gradFill>
                <a:effectLst>
                  <a:glow rad="63500">
                    <a:srgbClr val="FFCCFF"/>
                  </a:glow>
                  <a:outerShdw blurRad="60007" dir="7680000" sy="30000" kx="1300200" algn="ctr" rotWithShape="0">
                    <a:prstClr val="black">
                      <a:alpha val="0"/>
                    </a:prstClr>
                  </a:outerShdw>
                </a:effectLst>
                <a:latin typeface="210 숲속에서 B" panose="02020603020101020101" pitchFamily="18" charset="-127"/>
                <a:ea typeface="210 숲속에서 B" panose="02020603020101020101" pitchFamily="18" charset="-127"/>
              </a:rPr>
              <a:t>근</a:t>
            </a:r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6CA75170-7510-4924-B34F-F73C09333208}"/>
              </a:ext>
            </a:extLst>
          </p:cNvPr>
          <p:cNvSpPr txBox="1">
            <a:spLocks/>
          </p:cNvSpPr>
          <p:nvPr/>
        </p:nvSpPr>
        <p:spPr>
          <a:xfrm>
            <a:off x="3220378" y="2196150"/>
            <a:ext cx="671961" cy="65678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  <a:scene3d>
              <a:camera prst="obliqueTopLeft"/>
              <a:lightRig rig="threePt" dir="t"/>
            </a:scene3d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6000" dirty="0">
                <a:ln>
                  <a:gradFill>
                    <a:gsLst>
                      <a:gs pos="0">
                        <a:schemeClr val="accent1">
                          <a:tint val="66000"/>
                          <a:satMod val="160000"/>
                        </a:schemeClr>
                      </a:gs>
                      <a:gs pos="50000">
                        <a:schemeClr val="accent1">
                          <a:tint val="44500"/>
                          <a:satMod val="160000"/>
                        </a:schemeClr>
                      </a:gs>
                      <a:gs pos="100000">
                        <a:schemeClr val="accent1">
                          <a:tint val="23500"/>
                          <a:satMod val="160000"/>
                        </a:schemeClr>
                      </a:gs>
                    </a:gsLst>
                    <a:lin ang="5400000" scaled="0"/>
                  </a:gradFill>
                </a:ln>
                <a:gradFill>
                  <a:gsLst>
                    <a:gs pos="35000">
                      <a:srgbClr val="FF0066">
                        <a:alpha val="63000"/>
                      </a:srgbClr>
                    </a:gs>
                    <a:gs pos="0">
                      <a:srgbClr val="FF00FF"/>
                    </a:gs>
                    <a:gs pos="72000">
                      <a:schemeClr val="bg1"/>
                    </a:gs>
                  </a:gsLst>
                  <a:lin ang="5400000" scaled="0"/>
                </a:gradFill>
                <a:effectLst>
                  <a:glow rad="63500">
                    <a:srgbClr val="FFCCFF"/>
                  </a:glow>
                  <a:outerShdw blurRad="60007" dir="7680000" sy="30000" kx="1300200" algn="ctr" rotWithShape="0">
                    <a:prstClr val="black">
                      <a:alpha val="0"/>
                    </a:prstClr>
                  </a:outerShdw>
                </a:effectLst>
                <a:latin typeface="210 숲속에서 B" panose="02020603020101020101" pitchFamily="18" charset="-127"/>
                <a:ea typeface="210 숲속에서 B" panose="02020603020101020101" pitchFamily="18" charset="-127"/>
              </a:rPr>
              <a:t>두</a:t>
            </a:r>
          </a:p>
        </p:txBody>
      </p:sp>
      <p:sp>
        <p:nvSpPr>
          <p:cNvPr id="16" name="제목 1">
            <a:extLst>
              <a:ext uri="{FF2B5EF4-FFF2-40B4-BE49-F238E27FC236}">
                <a16:creationId xmlns:a16="http://schemas.microsoft.com/office/drawing/2014/main" id="{BFB872FF-9945-4752-9FAC-8EEA088DD663}"/>
              </a:ext>
            </a:extLst>
          </p:cNvPr>
          <p:cNvSpPr txBox="1">
            <a:spLocks/>
          </p:cNvSpPr>
          <p:nvPr/>
        </p:nvSpPr>
        <p:spPr>
          <a:xfrm>
            <a:off x="3508410" y="2412174"/>
            <a:ext cx="671961" cy="65678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  <a:scene3d>
              <a:camera prst="obliqueTopLeft"/>
              <a:lightRig rig="threePt" dir="t"/>
            </a:scene3d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6000" dirty="0">
                <a:ln>
                  <a:gradFill>
                    <a:gsLst>
                      <a:gs pos="0">
                        <a:schemeClr val="accent1">
                          <a:tint val="66000"/>
                          <a:satMod val="160000"/>
                        </a:schemeClr>
                      </a:gs>
                      <a:gs pos="50000">
                        <a:schemeClr val="accent1">
                          <a:tint val="44500"/>
                          <a:satMod val="160000"/>
                        </a:schemeClr>
                      </a:gs>
                      <a:gs pos="100000">
                        <a:schemeClr val="accent1">
                          <a:tint val="23500"/>
                          <a:satMod val="160000"/>
                        </a:schemeClr>
                      </a:gs>
                    </a:gsLst>
                    <a:lin ang="5400000" scaled="0"/>
                  </a:gradFill>
                </a:ln>
                <a:gradFill>
                  <a:gsLst>
                    <a:gs pos="35000">
                      <a:srgbClr val="FF0066">
                        <a:alpha val="63000"/>
                      </a:srgbClr>
                    </a:gs>
                    <a:gs pos="0">
                      <a:srgbClr val="FF00FF"/>
                    </a:gs>
                    <a:gs pos="72000">
                      <a:schemeClr val="bg1"/>
                    </a:gs>
                  </a:gsLst>
                  <a:lin ang="5400000" scaled="0"/>
                </a:gradFill>
                <a:effectLst>
                  <a:glow rad="63500">
                    <a:srgbClr val="FFCCFF"/>
                  </a:glow>
                  <a:outerShdw blurRad="60007" dir="7680000" sy="30000" kx="1300200" algn="ctr" rotWithShape="0">
                    <a:prstClr val="black">
                      <a:alpha val="0"/>
                    </a:prstClr>
                  </a:outerShdw>
                </a:effectLst>
                <a:latin typeface="210 숲속에서 B" panose="02020603020101020101" pitchFamily="18" charset="-127"/>
                <a:ea typeface="210 숲속에서 B" panose="02020603020101020101" pitchFamily="18" charset="-127"/>
              </a:rPr>
              <a:t>근</a:t>
            </a:r>
          </a:p>
        </p:txBody>
      </p:sp>
      <p:sp>
        <p:nvSpPr>
          <p:cNvPr id="17" name="제목 1">
            <a:extLst>
              <a:ext uri="{FF2B5EF4-FFF2-40B4-BE49-F238E27FC236}">
                <a16:creationId xmlns:a16="http://schemas.microsoft.com/office/drawing/2014/main" id="{0398BD3A-2B63-41CB-94F3-11A786841782}"/>
              </a:ext>
            </a:extLst>
          </p:cNvPr>
          <p:cNvSpPr txBox="1">
            <a:spLocks/>
          </p:cNvSpPr>
          <p:nvPr/>
        </p:nvSpPr>
        <p:spPr>
          <a:xfrm>
            <a:off x="3833771" y="2132856"/>
            <a:ext cx="671961" cy="65678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  <a:scene3d>
              <a:camera prst="obliqueTopLeft"/>
              <a:lightRig rig="threePt" dir="t"/>
            </a:scene3d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5000" dirty="0">
                <a:ln>
                  <a:gradFill>
                    <a:gsLst>
                      <a:gs pos="0">
                        <a:schemeClr val="accent1">
                          <a:tint val="66000"/>
                          <a:satMod val="160000"/>
                        </a:schemeClr>
                      </a:gs>
                      <a:gs pos="50000">
                        <a:schemeClr val="accent1">
                          <a:tint val="44500"/>
                          <a:satMod val="160000"/>
                        </a:schemeClr>
                      </a:gs>
                      <a:gs pos="100000">
                        <a:schemeClr val="accent1">
                          <a:tint val="23500"/>
                          <a:satMod val="160000"/>
                        </a:schemeClr>
                      </a:gs>
                    </a:gsLst>
                    <a:lin ang="5400000" scaled="0"/>
                  </a:gradFill>
                </a:ln>
                <a:gradFill>
                  <a:gsLst>
                    <a:gs pos="35000">
                      <a:srgbClr val="FF0066">
                        <a:alpha val="63000"/>
                      </a:srgbClr>
                    </a:gs>
                    <a:gs pos="0">
                      <a:srgbClr val="FF00FF"/>
                    </a:gs>
                    <a:gs pos="72000">
                      <a:schemeClr val="bg1"/>
                    </a:gs>
                  </a:gsLst>
                  <a:lin ang="5400000" scaled="0"/>
                </a:gradFill>
                <a:effectLst>
                  <a:glow rad="63500">
                    <a:srgbClr val="FFCCFF"/>
                  </a:glow>
                  <a:outerShdw blurRad="60007" dir="7680000" sy="30000" kx="1300200" algn="ctr" rotWithShape="0">
                    <a:prstClr val="black">
                      <a:alpha val="0"/>
                    </a:prstClr>
                  </a:outerShdw>
                </a:effectLst>
                <a:latin typeface="210 숲속에서 B" panose="02020603020101020101" pitchFamily="18" charset="-127"/>
                <a:ea typeface="210 숲속에서 B" panose="02020603020101020101" pitchFamily="18" charset="-127"/>
              </a:rPr>
              <a:t>이</a:t>
            </a:r>
          </a:p>
        </p:txBody>
      </p:sp>
      <p:sp>
        <p:nvSpPr>
          <p:cNvPr id="18" name="제목 1">
            <a:extLst>
              <a:ext uri="{FF2B5EF4-FFF2-40B4-BE49-F238E27FC236}">
                <a16:creationId xmlns:a16="http://schemas.microsoft.com/office/drawing/2014/main" id="{0894BCEB-8610-4373-B3ED-FCF69A3B263E}"/>
              </a:ext>
            </a:extLst>
          </p:cNvPr>
          <p:cNvSpPr txBox="1">
            <a:spLocks/>
          </p:cNvSpPr>
          <p:nvPr/>
        </p:nvSpPr>
        <p:spPr>
          <a:xfrm>
            <a:off x="4924681" y="2201791"/>
            <a:ext cx="671961" cy="65678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  <a:scene3d>
              <a:camera prst="obliqueTopLeft"/>
              <a:lightRig rig="threePt" dir="t"/>
            </a:scene3d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6000" dirty="0">
                <a:ln>
                  <a:gradFill>
                    <a:gsLst>
                      <a:gs pos="0">
                        <a:schemeClr val="accent1">
                          <a:tint val="66000"/>
                          <a:satMod val="160000"/>
                        </a:schemeClr>
                      </a:gs>
                      <a:gs pos="50000">
                        <a:schemeClr val="accent1">
                          <a:tint val="44500"/>
                          <a:satMod val="160000"/>
                        </a:schemeClr>
                      </a:gs>
                      <a:gs pos="100000">
                        <a:schemeClr val="accent1">
                          <a:tint val="23500"/>
                          <a:satMod val="160000"/>
                        </a:schemeClr>
                      </a:gs>
                    </a:gsLst>
                    <a:lin ang="5400000" scaled="0"/>
                  </a:gradFill>
                </a:ln>
                <a:gradFill>
                  <a:gsLst>
                    <a:gs pos="35000">
                      <a:srgbClr val="FF0066">
                        <a:alpha val="63000"/>
                      </a:srgbClr>
                    </a:gs>
                    <a:gs pos="0">
                      <a:srgbClr val="FF00FF"/>
                    </a:gs>
                    <a:gs pos="72000">
                      <a:schemeClr val="bg1"/>
                    </a:gs>
                  </a:gsLst>
                  <a:lin ang="5400000" scaled="0"/>
                </a:gradFill>
                <a:effectLst>
                  <a:glow rad="63500">
                    <a:srgbClr val="FFCCFF"/>
                  </a:glow>
                  <a:outerShdw blurRad="60007" dir="7680000" sy="30000" kx="1300200" algn="ctr" rotWithShape="0">
                    <a:prstClr val="black">
                      <a:alpha val="0"/>
                    </a:prstClr>
                  </a:outerShdw>
                </a:effectLst>
                <a:latin typeface="210 숲속에서 B" panose="02020603020101020101" pitchFamily="18" charset="-127"/>
                <a:ea typeface="210 숲속에서 B" panose="02020603020101020101" pitchFamily="18" charset="-127"/>
              </a:rPr>
              <a:t>근</a:t>
            </a:r>
          </a:p>
        </p:txBody>
      </p:sp>
      <p:sp>
        <p:nvSpPr>
          <p:cNvPr id="21" name="제목 1">
            <a:extLst>
              <a:ext uri="{FF2B5EF4-FFF2-40B4-BE49-F238E27FC236}">
                <a16:creationId xmlns:a16="http://schemas.microsoft.com/office/drawing/2014/main" id="{33348CB0-BC9C-4DFB-BDC8-1DF74511ADC0}"/>
              </a:ext>
            </a:extLst>
          </p:cNvPr>
          <p:cNvSpPr txBox="1">
            <a:spLocks/>
          </p:cNvSpPr>
          <p:nvPr/>
        </p:nvSpPr>
        <p:spPr>
          <a:xfrm>
            <a:off x="4204601" y="2276872"/>
            <a:ext cx="671961" cy="65678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  <a:scene3d>
              <a:camera prst="obliqueTopLeft"/>
              <a:lightRig rig="threePt" dir="t"/>
            </a:scene3d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6000" dirty="0">
                <a:ln>
                  <a:gradFill>
                    <a:gsLst>
                      <a:gs pos="0">
                        <a:schemeClr val="accent1">
                          <a:tint val="66000"/>
                          <a:satMod val="160000"/>
                        </a:schemeClr>
                      </a:gs>
                      <a:gs pos="50000">
                        <a:schemeClr val="accent1">
                          <a:tint val="44500"/>
                          <a:satMod val="160000"/>
                        </a:schemeClr>
                      </a:gs>
                      <a:gs pos="100000">
                        <a:schemeClr val="accent1">
                          <a:tint val="23500"/>
                          <a:satMod val="160000"/>
                        </a:schemeClr>
                      </a:gs>
                    </a:gsLst>
                    <a:lin ang="5400000" scaled="0"/>
                  </a:gradFill>
                </a:ln>
                <a:gradFill>
                  <a:gsLst>
                    <a:gs pos="35000">
                      <a:srgbClr val="FF0066">
                        <a:alpha val="63000"/>
                      </a:srgbClr>
                    </a:gs>
                    <a:gs pos="0">
                      <a:srgbClr val="FF00FF"/>
                    </a:gs>
                    <a:gs pos="72000">
                      <a:schemeClr val="bg1"/>
                    </a:gs>
                  </a:gsLst>
                  <a:lin ang="5400000" scaled="0"/>
                </a:gradFill>
                <a:effectLst>
                  <a:glow rad="63500">
                    <a:srgbClr val="FFCCFF"/>
                  </a:glow>
                  <a:outerShdw blurRad="60007" dir="7680000" sy="30000" kx="1300200" algn="ctr" rotWithShape="0">
                    <a:prstClr val="black">
                      <a:alpha val="0"/>
                    </a:prstClr>
                  </a:outerShdw>
                </a:effectLst>
                <a:latin typeface="210 숲속에서 B" panose="02020603020101020101" pitchFamily="18" charset="-127"/>
                <a:ea typeface="210 숲속에서 B" panose="02020603020101020101" pitchFamily="18" charset="-127"/>
              </a:rPr>
              <a:t>두</a:t>
            </a:r>
          </a:p>
        </p:txBody>
      </p:sp>
      <p:sp>
        <p:nvSpPr>
          <p:cNvPr id="22" name="제목 1">
            <a:extLst>
              <a:ext uri="{FF2B5EF4-FFF2-40B4-BE49-F238E27FC236}">
                <a16:creationId xmlns:a16="http://schemas.microsoft.com/office/drawing/2014/main" id="{DC18E83B-051E-422F-ADD2-8C308D70C3C7}"/>
              </a:ext>
            </a:extLst>
          </p:cNvPr>
          <p:cNvSpPr txBox="1">
            <a:spLocks/>
          </p:cNvSpPr>
          <p:nvPr/>
        </p:nvSpPr>
        <p:spPr>
          <a:xfrm>
            <a:off x="4516522" y="1988840"/>
            <a:ext cx="671961" cy="65678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  <a:scene3d>
              <a:camera prst="obliqueTopLeft"/>
              <a:lightRig rig="threePt" dir="t"/>
            </a:scene3d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5500" dirty="0">
                <a:ln>
                  <a:gradFill>
                    <a:gsLst>
                      <a:gs pos="0">
                        <a:schemeClr val="accent1">
                          <a:tint val="66000"/>
                          <a:satMod val="160000"/>
                        </a:schemeClr>
                      </a:gs>
                      <a:gs pos="50000">
                        <a:schemeClr val="accent1">
                          <a:tint val="44500"/>
                          <a:satMod val="160000"/>
                        </a:schemeClr>
                      </a:gs>
                      <a:gs pos="100000">
                        <a:schemeClr val="accent1">
                          <a:tint val="23500"/>
                          <a:satMod val="160000"/>
                        </a:schemeClr>
                      </a:gs>
                    </a:gsLst>
                    <a:lin ang="5400000" scaled="0"/>
                  </a:gradFill>
                </a:ln>
                <a:gradFill>
                  <a:gsLst>
                    <a:gs pos="35000">
                      <a:srgbClr val="FF0066">
                        <a:alpha val="63000"/>
                      </a:srgbClr>
                    </a:gs>
                    <a:gs pos="0">
                      <a:srgbClr val="FF00FF"/>
                    </a:gs>
                    <a:gs pos="72000">
                      <a:schemeClr val="bg1"/>
                    </a:gs>
                  </a:gsLst>
                  <a:lin ang="5400000" scaled="0"/>
                </a:gradFill>
                <a:effectLst>
                  <a:glow rad="63500">
                    <a:srgbClr val="FFCCFF"/>
                  </a:glow>
                  <a:outerShdw blurRad="60007" dir="7680000" sy="30000" kx="1300200" algn="ctr" rotWithShape="0">
                    <a:prstClr val="black">
                      <a:alpha val="0"/>
                    </a:prstClr>
                  </a:outerShdw>
                </a:effectLst>
                <a:latin typeface="210 숲속에서 B" panose="02020603020101020101" pitchFamily="18" charset="-127"/>
                <a:ea typeface="210 숲속에서 B" panose="02020603020101020101" pitchFamily="18" charset="-127"/>
              </a:rPr>
              <a:t>박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3B17F38-B76E-41B4-B259-2D2355338B4A}"/>
              </a:ext>
            </a:extLst>
          </p:cNvPr>
          <p:cNvSpPr txBox="1"/>
          <p:nvPr/>
        </p:nvSpPr>
        <p:spPr>
          <a:xfrm>
            <a:off x="1492186" y="2996952"/>
            <a:ext cx="59601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rgbClr val="FF0066"/>
                </a:solidFill>
                <a:effectLst>
                  <a:glow rad="50800">
                    <a:schemeClr val="bg1"/>
                  </a:glow>
                </a:effectLst>
                <a:latin typeface="HY견명조" pitchFamily="18" charset="-127"/>
                <a:ea typeface="HY견명조" pitchFamily="18" charset="-127"/>
              </a:rPr>
              <a:t>♥</a:t>
            </a:r>
            <a:r>
              <a:rPr lang="ko-KR" altLang="en-US" sz="4500" dirty="0">
                <a:solidFill>
                  <a:srgbClr val="FF0066"/>
                </a:solidFill>
                <a:effectLst>
                  <a:glow rad="76200">
                    <a:schemeClr val="bg1"/>
                  </a:glo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연애 시뮬레이션</a:t>
            </a:r>
            <a:r>
              <a:rPr lang="ko-KR" altLang="en-US" sz="6000" dirty="0">
                <a:solidFill>
                  <a:srgbClr val="FF0066"/>
                </a:solidFill>
                <a:effectLst>
                  <a:glow rad="50800">
                    <a:schemeClr val="bg1"/>
                  </a:glow>
                </a:effectLst>
                <a:latin typeface="HY견명조" pitchFamily="18" charset="-127"/>
                <a:ea typeface="HY견명조" pitchFamily="18" charset="-127"/>
              </a:rPr>
              <a:t>♥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보노보노에 대한 이미지 검색결과">
            <a:hlinkClick r:id="rId2"/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19875978">
            <a:off x="6420179" y="4350450"/>
            <a:ext cx="3139852" cy="3139852"/>
          </a:xfrm>
          <a:prstGeom prst="rect">
            <a:avLst/>
          </a:prstGeom>
          <a:noFill/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284984" y="188640"/>
            <a:ext cx="10800000" cy="10800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>
                <a:ln>
                  <a:solidFill>
                    <a:schemeClr val="bg1"/>
                  </a:solidFill>
                </a:ln>
              </a:rPr>
              <a:t>개요</a:t>
            </a:r>
            <a:endParaRPr lang="ko-KR" altLang="en-US" b="1" dirty="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4000" b="1" dirty="0" smtClean="0">
                <a:ln>
                  <a:solidFill>
                    <a:schemeClr val="bg1"/>
                  </a:solidFill>
                </a:ln>
              </a:rPr>
              <a:t>1.</a:t>
            </a:r>
            <a:r>
              <a:rPr lang="ko-KR" altLang="en-US" sz="4000" b="1" dirty="0" smtClean="0">
                <a:ln>
                  <a:solidFill>
                    <a:schemeClr val="bg1"/>
                  </a:solidFill>
                </a:ln>
              </a:rPr>
              <a:t>개발기간</a:t>
            </a:r>
            <a:endParaRPr lang="en-US" altLang="ko-KR" sz="4000" b="1" dirty="0" smtClean="0">
              <a:ln>
                <a:solidFill>
                  <a:schemeClr val="bg1"/>
                </a:solidFill>
              </a:ln>
            </a:endParaRPr>
          </a:p>
          <a:p>
            <a:pPr marL="0" indent="0">
              <a:buNone/>
            </a:pPr>
            <a:r>
              <a:rPr lang="en-US" altLang="ko-KR" sz="4000" b="1" dirty="0" smtClean="0">
                <a:ln>
                  <a:solidFill>
                    <a:schemeClr val="bg1"/>
                  </a:solidFill>
                </a:ln>
              </a:rPr>
              <a:t>2.</a:t>
            </a:r>
            <a:r>
              <a:rPr lang="ko-KR" altLang="en-US" sz="4000" b="1" dirty="0" smtClean="0">
                <a:ln>
                  <a:solidFill>
                    <a:schemeClr val="bg1"/>
                  </a:solidFill>
                </a:ln>
              </a:rPr>
              <a:t>개발환경</a:t>
            </a:r>
            <a:endParaRPr lang="en-US" altLang="ko-KR" sz="4000" b="1" dirty="0" smtClean="0">
              <a:ln>
                <a:solidFill>
                  <a:schemeClr val="bg1"/>
                </a:solidFill>
              </a:ln>
            </a:endParaRPr>
          </a:p>
          <a:p>
            <a:pPr marL="0" indent="0">
              <a:buNone/>
            </a:pPr>
            <a:r>
              <a:rPr lang="en-US" altLang="ko-KR" sz="4000" b="1" dirty="0" smtClean="0">
                <a:ln>
                  <a:solidFill>
                    <a:schemeClr val="bg1"/>
                  </a:solidFill>
                </a:ln>
              </a:rPr>
              <a:t>3.</a:t>
            </a:r>
            <a:r>
              <a:rPr lang="ko-KR" altLang="en-US" sz="4000" b="1" dirty="0" err="1" smtClean="0">
                <a:ln>
                  <a:solidFill>
                    <a:schemeClr val="bg1"/>
                  </a:solidFill>
                </a:ln>
              </a:rPr>
              <a:t>혈맹원들의</a:t>
            </a:r>
            <a:r>
              <a:rPr lang="ko-KR" altLang="en-US" sz="4000" b="1" dirty="0" smtClean="0">
                <a:ln>
                  <a:solidFill>
                    <a:schemeClr val="bg1"/>
                  </a:solidFill>
                </a:ln>
              </a:rPr>
              <a:t> 역할</a:t>
            </a:r>
            <a:endParaRPr lang="en-US" altLang="ko-KR" sz="4000" b="1" dirty="0" smtClean="0">
              <a:ln>
                <a:solidFill>
                  <a:schemeClr val="bg1"/>
                </a:solidFill>
              </a:ln>
            </a:endParaRPr>
          </a:p>
          <a:p>
            <a:pPr marL="0" indent="0">
              <a:buNone/>
            </a:pPr>
            <a:r>
              <a:rPr lang="en-US" altLang="ko-KR" sz="4000" b="1" dirty="0" smtClean="0">
                <a:ln>
                  <a:solidFill>
                    <a:schemeClr val="bg1"/>
                  </a:solidFill>
                </a:ln>
              </a:rPr>
              <a:t>4.</a:t>
            </a:r>
            <a:r>
              <a:rPr lang="ko-KR" altLang="en-US" sz="4000" b="1" dirty="0" smtClean="0">
                <a:ln>
                  <a:solidFill>
                    <a:schemeClr val="bg1"/>
                  </a:solidFill>
                </a:ln>
              </a:rPr>
              <a:t>게임의 특징</a:t>
            </a:r>
            <a:endParaRPr lang="en-US" altLang="ko-KR" sz="4000" b="1" dirty="0" smtClean="0">
              <a:ln>
                <a:solidFill>
                  <a:schemeClr val="bg1"/>
                </a:solidFill>
              </a:ln>
            </a:endParaRPr>
          </a:p>
          <a:p>
            <a:pPr marL="0" indent="0">
              <a:buNone/>
            </a:pPr>
            <a:r>
              <a:rPr lang="en-US" altLang="ko-KR" sz="4000" b="1" dirty="0" smtClean="0">
                <a:ln>
                  <a:solidFill>
                    <a:schemeClr val="bg1"/>
                  </a:solidFill>
                </a:ln>
              </a:rPr>
              <a:t>5.</a:t>
            </a:r>
            <a:r>
              <a:rPr lang="ko-KR" altLang="en-US" sz="4000" b="1" dirty="0" smtClean="0">
                <a:ln>
                  <a:solidFill>
                    <a:schemeClr val="bg1"/>
                  </a:solidFill>
                </a:ln>
              </a:rPr>
              <a:t>프로젝트를 통해 </a:t>
            </a:r>
            <a:r>
              <a:rPr lang="ko-KR" altLang="en-US" sz="4000" b="1" dirty="0" err="1" smtClean="0">
                <a:ln>
                  <a:solidFill>
                    <a:schemeClr val="bg1"/>
                  </a:solidFill>
                </a:ln>
              </a:rPr>
              <a:t>알게된</a:t>
            </a:r>
            <a:r>
              <a:rPr lang="ko-KR" altLang="en-US" sz="4000" b="1" dirty="0" smtClean="0">
                <a:ln>
                  <a:solidFill>
                    <a:schemeClr val="bg1"/>
                  </a:solidFill>
                </a:ln>
              </a:rPr>
              <a:t> 점</a:t>
            </a:r>
            <a:endParaRPr lang="en-US" altLang="ko-KR" sz="4000" b="1" dirty="0" smtClean="0">
              <a:ln>
                <a:solidFill>
                  <a:schemeClr val="bg1"/>
                </a:solidFill>
              </a:ln>
            </a:endParaRPr>
          </a:p>
          <a:p>
            <a:pPr marL="0" indent="0">
              <a:buNone/>
            </a:pPr>
            <a:r>
              <a:rPr lang="en-US" altLang="ko-KR" sz="4000" b="1" dirty="0" smtClean="0">
                <a:ln>
                  <a:solidFill>
                    <a:schemeClr val="bg1"/>
                  </a:solidFill>
                </a:ln>
              </a:rPr>
              <a:t>6.</a:t>
            </a:r>
            <a:r>
              <a:rPr lang="ko-KR" altLang="en-US" sz="4000" b="1" dirty="0" smtClean="0">
                <a:ln>
                  <a:solidFill>
                    <a:schemeClr val="bg1"/>
                  </a:solidFill>
                </a:ln>
              </a:rPr>
              <a:t>프로젝트를 수행 시 아쉬웠던 점</a:t>
            </a:r>
            <a:endParaRPr lang="ko-KR" altLang="en-US" sz="4000" b="1" dirty="0">
              <a:ln>
                <a:solidFill>
                  <a:schemeClr val="bg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976129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보노보노에 대한 이미지 검색결과">
            <a:hlinkClick r:id="rId2"/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19875978">
            <a:off x="6420179" y="4350450"/>
            <a:ext cx="3139852" cy="3139852"/>
          </a:xfrm>
          <a:prstGeom prst="rect">
            <a:avLst/>
          </a:prstGeom>
          <a:noFill/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284984" y="188640"/>
            <a:ext cx="10800000" cy="10800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>
                <a:ln>
                  <a:solidFill>
                    <a:schemeClr val="bg1"/>
                  </a:solidFill>
                </a:ln>
              </a:rPr>
              <a:t>개발기간</a:t>
            </a:r>
            <a:endParaRPr lang="ko-KR" altLang="en-US" b="1" dirty="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4000" b="1" dirty="0" smtClean="0">
                <a:ln>
                  <a:solidFill>
                    <a:schemeClr val="bg1"/>
                  </a:solidFill>
                </a:ln>
              </a:rPr>
              <a:t>2017-12-01</a:t>
            </a:r>
          </a:p>
          <a:p>
            <a:pPr marL="0" indent="0">
              <a:buNone/>
            </a:pPr>
            <a:r>
              <a:rPr lang="en-US" altLang="ko-KR" sz="4000" b="1" dirty="0" smtClean="0">
                <a:ln>
                  <a:solidFill>
                    <a:schemeClr val="bg1"/>
                  </a:solidFill>
                </a:ln>
              </a:rPr>
              <a:t>~</a:t>
            </a:r>
          </a:p>
          <a:p>
            <a:pPr marL="0" indent="0">
              <a:buNone/>
            </a:pPr>
            <a:r>
              <a:rPr lang="en-US" altLang="ko-KR" sz="4000" b="1" dirty="0" smtClean="0">
                <a:ln>
                  <a:solidFill>
                    <a:schemeClr val="bg1"/>
                  </a:solidFill>
                </a:ln>
              </a:rPr>
              <a:t>2017-12-14</a:t>
            </a:r>
            <a:endParaRPr lang="ko-KR" altLang="en-US" sz="4000" b="1" dirty="0">
              <a:ln>
                <a:solidFill>
                  <a:schemeClr val="bg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253723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보노보노에 대한 이미지 검색결과">
            <a:hlinkClick r:id="rId2"/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19875978">
            <a:off x="6420179" y="4350450"/>
            <a:ext cx="3139852" cy="3139852"/>
          </a:xfrm>
          <a:prstGeom prst="rect">
            <a:avLst/>
          </a:prstGeom>
          <a:noFill/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284984" y="188640"/>
            <a:ext cx="10800000" cy="10800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>
                <a:ln>
                  <a:solidFill>
                    <a:schemeClr val="bg1"/>
                  </a:solidFill>
                </a:ln>
              </a:rPr>
              <a:t>개발환경</a:t>
            </a:r>
            <a:endParaRPr lang="ko-KR" altLang="en-US" b="1" dirty="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4000" b="1" dirty="0" smtClean="0">
                <a:ln>
                  <a:solidFill>
                    <a:schemeClr val="bg1"/>
                  </a:solidFill>
                </a:ln>
              </a:rPr>
              <a:t>그래픽</a:t>
            </a:r>
            <a:r>
              <a:rPr lang="en-US" altLang="ko-KR" sz="4000" b="1" dirty="0" smtClean="0">
                <a:ln>
                  <a:solidFill>
                    <a:schemeClr val="bg1"/>
                  </a:solidFill>
                </a:ln>
              </a:rPr>
              <a:t>-</a:t>
            </a:r>
            <a:r>
              <a:rPr lang="ko-KR" altLang="en-US" sz="4000" b="1" dirty="0" smtClean="0">
                <a:ln>
                  <a:solidFill>
                    <a:schemeClr val="bg1"/>
                  </a:solidFill>
                </a:ln>
              </a:rPr>
              <a:t>클립스튜디오</a:t>
            </a:r>
            <a:r>
              <a:rPr lang="en-US" altLang="ko-KR" sz="4000" b="1" dirty="0" smtClean="0">
                <a:ln>
                  <a:solidFill>
                    <a:schemeClr val="bg1"/>
                  </a:solidFill>
                </a:ln>
              </a:rPr>
              <a:t>, </a:t>
            </a:r>
            <a:r>
              <a:rPr lang="ko-KR" altLang="en-US" sz="4000" b="1" dirty="0" smtClean="0">
                <a:ln>
                  <a:solidFill>
                    <a:schemeClr val="bg1"/>
                  </a:solidFill>
                </a:ln>
              </a:rPr>
              <a:t>포토샵</a:t>
            </a:r>
            <a:endParaRPr lang="en-US" altLang="ko-KR" sz="4000" b="1" dirty="0" smtClean="0">
              <a:ln>
                <a:solidFill>
                  <a:schemeClr val="bg1"/>
                </a:solidFill>
              </a:ln>
            </a:endParaRPr>
          </a:p>
          <a:p>
            <a:pPr marL="0" indent="0">
              <a:buNone/>
            </a:pPr>
            <a:r>
              <a:rPr lang="ko-KR" altLang="en-US" sz="4000" b="1" dirty="0" smtClean="0">
                <a:ln>
                  <a:solidFill>
                    <a:schemeClr val="bg1"/>
                  </a:solidFill>
                </a:ln>
              </a:rPr>
              <a:t>프로그래밍</a:t>
            </a:r>
            <a:r>
              <a:rPr lang="en-US" altLang="ko-KR" sz="4000" b="1" dirty="0" smtClean="0">
                <a:ln>
                  <a:solidFill>
                    <a:schemeClr val="bg1"/>
                  </a:solidFill>
                </a:ln>
              </a:rPr>
              <a:t>-</a:t>
            </a:r>
            <a:r>
              <a:rPr lang="ko-KR" altLang="en-US" sz="4000" b="1" dirty="0" err="1" smtClean="0">
                <a:ln>
                  <a:solidFill>
                    <a:schemeClr val="bg1"/>
                  </a:solidFill>
                </a:ln>
              </a:rPr>
              <a:t>비주얼</a:t>
            </a:r>
            <a:r>
              <a:rPr lang="ko-KR" altLang="en-US" sz="4000" b="1" dirty="0" smtClean="0">
                <a:ln>
                  <a:solidFill>
                    <a:schemeClr val="bg1"/>
                  </a:solidFill>
                </a:ln>
              </a:rPr>
              <a:t> 스튜디오 </a:t>
            </a:r>
            <a:r>
              <a:rPr lang="en-US" altLang="ko-KR" sz="4000" b="1" dirty="0" smtClean="0">
                <a:ln>
                  <a:solidFill>
                    <a:schemeClr val="bg1"/>
                  </a:solidFill>
                </a:ln>
              </a:rPr>
              <a:t>2017</a:t>
            </a:r>
            <a:endParaRPr lang="ko-KR" altLang="en-US" sz="4000" b="1" dirty="0">
              <a:ln>
                <a:solidFill>
                  <a:schemeClr val="bg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971065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보노보노에 대한 이미지 검색결과">
            <a:hlinkClick r:id="rId2"/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19875978">
            <a:off x="6420179" y="4350450"/>
            <a:ext cx="3139852" cy="3139852"/>
          </a:xfrm>
          <a:prstGeom prst="rect">
            <a:avLst/>
          </a:prstGeom>
          <a:noFill/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284984" y="188640"/>
            <a:ext cx="10800000" cy="10800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err="1" smtClean="0">
                <a:ln>
                  <a:solidFill>
                    <a:schemeClr val="bg1"/>
                  </a:solidFill>
                </a:ln>
              </a:rPr>
              <a:t>혈맹원들의</a:t>
            </a:r>
            <a:r>
              <a:rPr lang="ko-KR" altLang="en-US" b="1" dirty="0" smtClean="0">
                <a:ln>
                  <a:solidFill>
                    <a:schemeClr val="bg1"/>
                  </a:solidFill>
                </a:ln>
              </a:rPr>
              <a:t> 역할</a:t>
            </a:r>
            <a:endParaRPr lang="ko-KR" altLang="en-US" b="1" dirty="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4000" b="1" dirty="0" smtClean="0">
                <a:ln>
                  <a:solidFill>
                    <a:schemeClr val="bg1"/>
                  </a:solidFill>
                </a:ln>
              </a:rPr>
              <a:t>송지민 </a:t>
            </a:r>
            <a:r>
              <a:rPr lang="en-US" altLang="ko-KR" sz="4000" b="1" dirty="0" smtClean="0">
                <a:ln>
                  <a:solidFill>
                    <a:schemeClr val="bg1"/>
                  </a:solidFill>
                </a:ln>
              </a:rPr>
              <a:t>: </a:t>
            </a:r>
            <a:r>
              <a:rPr lang="ko-KR" altLang="en-US" sz="4000" b="1" dirty="0" smtClean="0">
                <a:ln>
                  <a:solidFill>
                    <a:schemeClr val="bg1"/>
                  </a:solidFill>
                </a:ln>
              </a:rPr>
              <a:t>스타팅 화면</a:t>
            </a:r>
            <a:r>
              <a:rPr lang="en-US" altLang="ko-KR" sz="4000" b="1" dirty="0" smtClean="0">
                <a:ln>
                  <a:solidFill>
                    <a:schemeClr val="bg1"/>
                  </a:solidFill>
                </a:ln>
              </a:rPr>
              <a:t> </a:t>
            </a:r>
            <a:r>
              <a:rPr lang="ko-KR" altLang="en-US" sz="4000" b="1" dirty="0" smtClean="0">
                <a:ln>
                  <a:solidFill>
                    <a:schemeClr val="bg1"/>
                  </a:solidFill>
                </a:ln>
              </a:rPr>
              <a:t>및</a:t>
            </a:r>
            <a:r>
              <a:rPr lang="en-US" altLang="ko-KR" sz="4000" b="1" dirty="0" smtClean="0">
                <a:ln>
                  <a:solidFill>
                    <a:schemeClr val="bg1"/>
                  </a:solidFill>
                </a:ln>
              </a:rPr>
              <a:t> </a:t>
            </a:r>
            <a:r>
              <a:rPr lang="ko-KR" altLang="en-US" sz="4000" b="1" dirty="0" smtClean="0">
                <a:ln>
                  <a:solidFill>
                    <a:schemeClr val="bg1"/>
                  </a:solidFill>
                </a:ln>
              </a:rPr>
              <a:t>애니메이션에 쓰는 그림</a:t>
            </a:r>
            <a:r>
              <a:rPr lang="en-US" altLang="ko-KR" sz="4000" b="1" dirty="0" smtClean="0">
                <a:ln>
                  <a:solidFill>
                    <a:schemeClr val="bg1"/>
                  </a:solidFill>
                </a:ln>
              </a:rPr>
              <a:t>,</a:t>
            </a:r>
            <a:r>
              <a:rPr lang="ko-KR" altLang="en-US" sz="4000" b="1" dirty="0" smtClean="0">
                <a:ln>
                  <a:solidFill>
                    <a:schemeClr val="bg1"/>
                  </a:solidFill>
                </a:ln>
              </a:rPr>
              <a:t> 기획</a:t>
            </a:r>
            <a:endParaRPr lang="en-US" altLang="ko-KR" sz="4000" b="1" dirty="0" smtClean="0">
              <a:ln>
                <a:solidFill>
                  <a:schemeClr val="bg1"/>
                </a:solidFill>
              </a:ln>
            </a:endParaRPr>
          </a:p>
          <a:p>
            <a:pPr marL="0" indent="0">
              <a:buNone/>
            </a:pPr>
            <a:r>
              <a:rPr lang="ko-KR" altLang="en-US" sz="4000" b="1" dirty="0" err="1" smtClean="0">
                <a:ln>
                  <a:solidFill>
                    <a:schemeClr val="bg1"/>
                  </a:solidFill>
                </a:ln>
              </a:rPr>
              <a:t>양두현</a:t>
            </a:r>
            <a:r>
              <a:rPr lang="en-US" altLang="ko-KR" sz="4000" b="1" dirty="0" smtClean="0">
                <a:ln>
                  <a:solidFill>
                    <a:schemeClr val="bg1"/>
                  </a:solidFill>
                </a:ln>
              </a:rPr>
              <a:t> : </a:t>
            </a:r>
            <a:r>
              <a:rPr lang="ko-KR" altLang="en-US" sz="4000" b="1" dirty="0" err="1" smtClean="0">
                <a:ln>
                  <a:solidFill>
                    <a:schemeClr val="bg1"/>
                  </a:solidFill>
                </a:ln>
              </a:rPr>
              <a:t>인게임</a:t>
            </a:r>
            <a:r>
              <a:rPr lang="ko-KR" altLang="en-US" sz="4000" b="1" dirty="0" smtClean="0">
                <a:ln>
                  <a:solidFill>
                    <a:schemeClr val="bg1"/>
                  </a:solidFill>
                </a:ln>
              </a:rPr>
              <a:t> 배경과 캐릭터</a:t>
            </a:r>
            <a:endParaRPr lang="en-US" altLang="ko-KR" sz="4000" b="1" dirty="0" smtClean="0">
              <a:ln>
                <a:solidFill>
                  <a:schemeClr val="bg1"/>
                </a:solidFill>
              </a:ln>
            </a:endParaRPr>
          </a:p>
          <a:p>
            <a:pPr marL="0" indent="0">
              <a:buNone/>
            </a:pPr>
            <a:r>
              <a:rPr lang="ko-KR" altLang="en-US" sz="4000" b="1" dirty="0" err="1" smtClean="0">
                <a:ln>
                  <a:solidFill>
                    <a:schemeClr val="bg1"/>
                  </a:solidFill>
                </a:ln>
              </a:rPr>
              <a:t>전인규</a:t>
            </a:r>
            <a:r>
              <a:rPr lang="ko-KR" altLang="en-US" sz="4000" b="1" dirty="0" smtClean="0">
                <a:ln>
                  <a:solidFill>
                    <a:schemeClr val="bg1"/>
                  </a:solidFill>
                </a:ln>
              </a:rPr>
              <a:t> </a:t>
            </a:r>
            <a:r>
              <a:rPr lang="en-US" altLang="ko-KR" sz="4000" b="1" dirty="0" smtClean="0">
                <a:ln>
                  <a:solidFill>
                    <a:schemeClr val="bg1"/>
                  </a:solidFill>
                </a:ln>
              </a:rPr>
              <a:t>: UI, </a:t>
            </a:r>
            <a:r>
              <a:rPr lang="ko-KR" altLang="en-US" sz="4000" b="1" dirty="0" err="1" smtClean="0">
                <a:ln>
                  <a:solidFill>
                    <a:schemeClr val="bg1"/>
                  </a:solidFill>
                </a:ln>
              </a:rPr>
              <a:t>설명창</a:t>
            </a:r>
            <a:endParaRPr lang="en-US" altLang="ko-KR" sz="4000" b="1" dirty="0">
              <a:ln>
                <a:solidFill>
                  <a:schemeClr val="bg1"/>
                </a:solidFill>
              </a:ln>
            </a:endParaRPr>
          </a:p>
          <a:p>
            <a:pPr marL="0" indent="0">
              <a:buNone/>
            </a:pPr>
            <a:r>
              <a:rPr lang="ko-KR" altLang="en-US" sz="4000" b="1" dirty="0" err="1" smtClean="0">
                <a:ln>
                  <a:solidFill>
                    <a:schemeClr val="bg1"/>
                  </a:solidFill>
                </a:ln>
              </a:rPr>
              <a:t>조윤재</a:t>
            </a:r>
            <a:r>
              <a:rPr lang="ko-KR" altLang="en-US" sz="4000" b="1" dirty="0" smtClean="0">
                <a:ln>
                  <a:solidFill>
                    <a:schemeClr val="bg1"/>
                  </a:solidFill>
                </a:ln>
              </a:rPr>
              <a:t> </a:t>
            </a:r>
            <a:r>
              <a:rPr lang="en-US" altLang="ko-KR" sz="4000" b="1" dirty="0" smtClean="0">
                <a:ln>
                  <a:solidFill>
                    <a:schemeClr val="bg1"/>
                  </a:solidFill>
                </a:ln>
              </a:rPr>
              <a:t>: </a:t>
            </a:r>
            <a:r>
              <a:rPr lang="ko-KR" altLang="en-US" sz="4000" b="1" dirty="0" smtClean="0">
                <a:ln>
                  <a:solidFill>
                    <a:schemeClr val="bg1"/>
                  </a:solidFill>
                </a:ln>
              </a:rPr>
              <a:t>프로그래밍</a:t>
            </a:r>
            <a:endParaRPr lang="en-US" altLang="ko-KR" sz="4000" b="1" dirty="0" smtClean="0">
              <a:ln>
                <a:solidFill>
                  <a:schemeClr val="bg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777507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보노보노에 대한 이미지 검색결과">
            <a:hlinkClick r:id="rId2"/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19875978">
            <a:off x="6420179" y="4350450"/>
            <a:ext cx="3139852" cy="3139852"/>
          </a:xfrm>
          <a:prstGeom prst="rect">
            <a:avLst/>
          </a:prstGeom>
          <a:noFill/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284984" y="188640"/>
            <a:ext cx="10800000" cy="10800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>
                <a:ln>
                  <a:solidFill>
                    <a:schemeClr val="bg1"/>
                  </a:solidFill>
                </a:ln>
                <a:latin typeface="+mn-ea"/>
                <a:ea typeface="+mn-ea"/>
              </a:rPr>
              <a:t>게임의 특징</a:t>
            </a:r>
            <a:endParaRPr lang="ko-KR" altLang="en-US" b="1" dirty="0">
              <a:ln>
                <a:solidFill>
                  <a:schemeClr val="bg1"/>
                </a:solidFill>
              </a:ln>
              <a:latin typeface="+mn-ea"/>
              <a:ea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4000" b="1" dirty="0" smtClean="0">
                <a:ln>
                  <a:solidFill>
                    <a:schemeClr val="bg1"/>
                  </a:solidFill>
                </a:ln>
                <a:latin typeface="+mn-ea"/>
              </a:rPr>
              <a:t>캐릭터를 조종하여 적들을 피해 필요한 것을 잘 챙겨먹어야 클리어하는 게임이다</a:t>
            </a:r>
            <a:r>
              <a:rPr lang="en-US" altLang="ko-KR" sz="4000" b="1" dirty="0" smtClean="0">
                <a:ln>
                  <a:solidFill>
                    <a:schemeClr val="bg1"/>
                  </a:solidFill>
                </a:ln>
                <a:latin typeface="+mn-ea"/>
              </a:rPr>
              <a:t>.</a:t>
            </a:r>
          </a:p>
          <a:p>
            <a:r>
              <a:rPr lang="ko-KR" altLang="en-US" sz="4000" b="1" dirty="0" smtClean="0">
                <a:ln>
                  <a:solidFill>
                    <a:schemeClr val="bg1"/>
                  </a:solidFill>
                </a:ln>
                <a:latin typeface="+mn-ea"/>
              </a:rPr>
              <a:t>그림을 플레이어들이 선호 할 만하게 그려 게임도중 행복감을 선사해준다</a:t>
            </a:r>
            <a:r>
              <a:rPr lang="en-US" altLang="ko-KR" sz="4000" b="1" dirty="0" smtClean="0">
                <a:ln>
                  <a:solidFill>
                    <a:schemeClr val="bg1"/>
                  </a:solidFill>
                </a:ln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60057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보노보노에 대한 이미지 검색결과">
            <a:hlinkClick r:id="rId2"/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19875978">
            <a:off x="6420179" y="4350450"/>
            <a:ext cx="3139852" cy="3139852"/>
          </a:xfrm>
          <a:prstGeom prst="rect">
            <a:avLst/>
          </a:prstGeom>
          <a:noFill/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284984" y="188640"/>
            <a:ext cx="10800000" cy="10800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 smtClean="0">
                <a:ln>
                  <a:solidFill>
                    <a:schemeClr val="bg1"/>
                  </a:solidFill>
                </a:ln>
              </a:rPr>
              <a:t>프로젝트를 통해 알게</a:t>
            </a:r>
            <a:r>
              <a:rPr lang="en-US" altLang="ko-KR" b="1" dirty="0" smtClean="0">
                <a:ln>
                  <a:solidFill>
                    <a:schemeClr val="bg1"/>
                  </a:solidFill>
                </a:ln>
              </a:rPr>
              <a:t> </a:t>
            </a:r>
            <a:r>
              <a:rPr lang="ko-KR" altLang="en-US" b="1" dirty="0" smtClean="0">
                <a:ln>
                  <a:solidFill>
                    <a:schemeClr val="bg1"/>
                  </a:solidFill>
                </a:ln>
              </a:rPr>
              <a:t>된 점</a:t>
            </a:r>
            <a:endParaRPr lang="ko-KR" altLang="en-US" b="1" dirty="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4000" b="1" dirty="0" smtClean="0">
                <a:ln>
                  <a:solidFill>
                    <a:schemeClr val="bg1"/>
                  </a:solidFill>
                </a:ln>
              </a:rPr>
              <a:t>송지민 </a:t>
            </a:r>
            <a:r>
              <a:rPr lang="en-US" altLang="ko-KR" sz="4000" b="1" dirty="0" smtClean="0">
                <a:ln>
                  <a:solidFill>
                    <a:schemeClr val="bg1"/>
                  </a:solidFill>
                </a:ln>
              </a:rPr>
              <a:t>: </a:t>
            </a:r>
            <a:r>
              <a:rPr lang="ko-KR" altLang="en-US" sz="4000" b="1" dirty="0" smtClean="0">
                <a:ln>
                  <a:solidFill>
                    <a:schemeClr val="bg1"/>
                  </a:solidFill>
                </a:ln>
              </a:rPr>
              <a:t>그림 그리는 건 </a:t>
            </a:r>
            <a:r>
              <a:rPr lang="ko-KR" altLang="en-US" sz="4000" b="1" dirty="0" err="1" smtClean="0">
                <a:ln>
                  <a:solidFill>
                    <a:schemeClr val="bg1"/>
                  </a:solidFill>
                </a:ln>
              </a:rPr>
              <a:t>재밌다</a:t>
            </a:r>
            <a:r>
              <a:rPr lang="en-US" altLang="ko-KR" sz="4000" b="1" dirty="0" smtClean="0">
                <a:ln>
                  <a:solidFill>
                    <a:schemeClr val="bg1"/>
                  </a:solidFill>
                </a:ln>
              </a:rPr>
              <a:t>.</a:t>
            </a:r>
          </a:p>
          <a:p>
            <a:pPr marL="0" indent="0">
              <a:buNone/>
            </a:pPr>
            <a:r>
              <a:rPr lang="ko-KR" altLang="en-US" sz="4000" b="1" dirty="0" err="1" smtClean="0">
                <a:ln>
                  <a:solidFill>
                    <a:schemeClr val="bg1"/>
                  </a:solidFill>
                </a:ln>
              </a:rPr>
              <a:t>양두현</a:t>
            </a:r>
            <a:r>
              <a:rPr lang="ko-KR" altLang="en-US" sz="4000" b="1" dirty="0" smtClean="0">
                <a:ln>
                  <a:solidFill>
                    <a:schemeClr val="bg1"/>
                  </a:solidFill>
                </a:ln>
              </a:rPr>
              <a:t> </a:t>
            </a:r>
            <a:r>
              <a:rPr lang="en-US" altLang="ko-KR" sz="4000" b="1" dirty="0" smtClean="0">
                <a:ln>
                  <a:solidFill>
                    <a:schemeClr val="bg1"/>
                  </a:solidFill>
                </a:ln>
              </a:rPr>
              <a:t>: </a:t>
            </a:r>
            <a:r>
              <a:rPr lang="ko-KR" altLang="en-US" sz="4000" b="1" dirty="0" smtClean="0">
                <a:ln>
                  <a:solidFill>
                    <a:schemeClr val="bg1"/>
                  </a:solidFill>
                </a:ln>
              </a:rPr>
              <a:t>게임 만들기는 어렵다</a:t>
            </a:r>
            <a:r>
              <a:rPr lang="en-US" altLang="ko-KR" sz="4000" b="1" dirty="0" smtClean="0">
                <a:ln>
                  <a:solidFill>
                    <a:schemeClr val="bg1"/>
                  </a:solidFill>
                </a:ln>
              </a:rPr>
              <a:t>.</a:t>
            </a:r>
          </a:p>
          <a:p>
            <a:pPr marL="0" indent="0">
              <a:buNone/>
            </a:pPr>
            <a:r>
              <a:rPr lang="ko-KR" altLang="en-US" sz="4000" b="1" dirty="0" err="1">
                <a:ln>
                  <a:solidFill>
                    <a:schemeClr val="bg1"/>
                  </a:solidFill>
                </a:ln>
              </a:rPr>
              <a:t>전</a:t>
            </a:r>
            <a:r>
              <a:rPr lang="ko-KR" altLang="en-US" sz="4000" b="1" dirty="0" err="1" smtClean="0">
                <a:ln>
                  <a:solidFill>
                    <a:schemeClr val="bg1"/>
                  </a:solidFill>
                </a:ln>
              </a:rPr>
              <a:t>인규</a:t>
            </a:r>
            <a:r>
              <a:rPr lang="ko-KR" altLang="en-US" sz="4000" b="1" dirty="0" smtClean="0">
                <a:ln>
                  <a:solidFill>
                    <a:schemeClr val="bg1"/>
                  </a:solidFill>
                </a:ln>
              </a:rPr>
              <a:t> </a:t>
            </a:r>
            <a:r>
              <a:rPr lang="en-US" altLang="ko-KR" sz="4000" b="1" dirty="0" smtClean="0">
                <a:ln>
                  <a:solidFill>
                    <a:schemeClr val="bg1"/>
                  </a:solidFill>
                </a:ln>
              </a:rPr>
              <a:t>: </a:t>
            </a:r>
            <a:r>
              <a:rPr lang="ko-KR" altLang="en-US" sz="4000" b="1" dirty="0" smtClean="0">
                <a:ln>
                  <a:solidFill>
                    <a:schemeClr val="bg1"/>
                  </a:solidFill>
                </a:ln>
              </a:rPr>
              <a:t>없다</a:t>
            </a:r>
            <a:r>
              <a:rPr lang="en-US" altLang="ko-KR" sz="4000" b="1" dirty="0" smtClean="0">
                <a:ln>
                  <a:solidFill>
                    <a:schemeClr val="bg1"/>
                  </a:solidFill>
                </a:ln>
              </a:rPr>
              <a:t>.</a:t>
            </a:r>
          </a:p>
          <a:p>
            <a:pPr marL="0" indent="0">
              <a:buNone/>
            </a:pPr>
            <a:r>
              <a:rPr lang="ko-KR" altLang="en-US" sz="4000" b="1" dirty="0" err="1" smtClean="0">
                <a:ln>
                  <a:solidFill>
                    <a:schemeClr val="bg1"/>
                  </a:solidFill>
                </a:ln>
              </a:rPr>
              <a:t>조윤재</a:t>
            </a:r>
            <a:r>
              <a:rPr lang="ko-KR" altLang="en-US" sz="4000" b="1" dirty="0" smtClean="0">
                <a:ln>
                  <a:solidFill>
                    <a:schemeClr val="bg1"/>
                  </a:solidFill>
                </a:ln>
              </a:rPr>
              <a:t> </a:t>
            </a:r>
            <a:r>
              <a:rPr lang="en-US" altLang="ko-KR" sz="4000" b="1" dirty="0" smtClean="0">
                <a:ln>
                  <a:solidFill>
                    <a:schemeClr val="bg1"/>
                  </a:solidFill>
                </a:ln>
              </a:rPr>
              <a:t>: </a:t>
            </a:r>
            <a:r>
              <a:rPr lang="ko-KR" altLang="en-US" sz="4000" b="1" dirty="0" err="1" smtClean="0">
                <a:ln>
                  <a:solidFill>
                    <a:schemeClr val="bg1"/>
                  </a:solidFill>
                </a:ln>
              </a:rPr>
              <a:t>조장으로서의</a:t>
            </a:r>
            <a:r>
              <a:rPr lang="ko-KR" altLang="en-US" sz="4000" b="1" dirty="0" smtClean="0">
                <a:ln>
                  <a:solidFill>
                    <a:schemeClr val="bg1"/>
                  </a:solidFill>
                </a:ln>
              </a:rPr>
              <a:t> 역할</a:t>
            </a:r>
            <a:endParaRPr lang="ko-KR" altLang="en-US" sz="4000" b="1" dirty="0">
              <a:ln>
                <a:solidFill>
                  <a:schemeClr val="bg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2654189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보노보노에 대한 이미지 검색결과">
            <a:hlinkClick r:id="rId2"/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19875978">
            <a:off x="6420179" y="4350450"/>
            <a:ext cx="3139852" cy="3139852"/>
          </a:xfrm>
          <a:prstGeom prst="rect">
            <a:avLst/>
          </a:prstGeom>
          <a:noFill/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284984" y="188640"/>
            <a:ext cx="10800000" cy="10800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>
                <a:ln>
                  <a:solidFill>
                    <a:schemeClr val="bg1"/>
                  </a:solidFill>
                </a:ln>
              </a:rPr>
              <a:t>프로젝트 수행 시 아쉬웠던 점</a:t>
            </a:r>
            <a:endParaRPr lang="ko-KR" altLang="en-US" b="1" dirty="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sz="4000" b="1" dirty="0">
                <a:ln>
                  <a:solidFill>
                    <a:schemeClr val="bg1"/>
                  </a:solidFill>
                </a:ln>
              </a:rPr>
              <a:t>송지민 </a:t>
            </a:r>
            <a:r>
              <a:rPr lang="en-US" altLang="ko-KR" sz="4000" b="1" dirty="0" smtClean="0">
                <a:ln>
                  <a:solidFill>
                    <a:schemeClr val="bg1"/>
                  </a:solidFill>
                </a:ln>
              </a:rPr>
              <a:t>: </a:t>
            </a:r>
            <a:r>
              <a:rPr lang="ko-KR" altLang="en-US" sz="4000" b="1" dirty="0" smtClean="0">
                <a:ln>
                  <a:solidFill>
                    <a:schemeClr val="bg1"/>
                  </a:solidFill>
                </a:ln>
              </a:rPr>
              <a:t>수위 제한이 있어서 아쉬웠다</a:t>
            </a:r>
            <a:r>
              <a:rPr lang="en-US" altLang="ko-KR" sz="4000" b="1" dirty="0" smtClean="0">
                <a:ln>
                  <a:solidFill>
                    <a:schemeClr val="bg1"/>
                  </a:solidFill>
                </a:ln>
              </a:rPr>
              <a:t>.</a:t>
            </a:r>
            <a:endParaRPr lang="en-US" altLang="ko-KR" sz="4000" b="1" dirty="0">
              <a:ln>
                <a:solidFill>
                  <a:schemeClr val="bg1"/>
                </a:solidFill>
              </a:ln>
            </a:endParaRPr>
          </a:p>
          <a:p>
            <a:pPr marL="0" indent="0">
              <a:buNone/>
            </a:pPr>
            <a:r>
              <a:rPr lang="ko-KR" altLang="en-US" sz="4000" b="1" dirty="0" err="1">
                <a:ln>
                  <a:solidFill>
                    <a:schemeClr val="bg1"/>
                  </a:solidFill>
                </a:ln>
              </a:rPr>
              <a:t>양두현</a:t>
            </a:r>
            <a:r>
              <a:rPr lang="ko-KR" altLang="en-US" sz="4000" b="1" dirty="0">
                <a:ln>
                  <a:solidFill>
                    <a:schemeClr val="bg1"/>
                  </a:solidFill>
                </a:ln>
              </a:rPr>
              <a:t> </a:t>
            </a:r>
            <a:r>
              <a:rPr lang="en-US" altLang="ko-KR" sz="4000" b="1" dirty="0" smtClean="0">
                <a:ln>
                  <a:solidFill>
                    <a:schemeClr val="bg1"/>
                  </a:solidFill>
                </a:ln>
              </a:rPr>
              <a:t>: </a:t>
            </a:r>
            <a:r>
              <a:rPr lang="ko-KR" altLang="en-US" sz="4000" b="1" dirty="0" smtClean="0">
                <a:ln>
                  <a:solidFill>
                    <a:schemeClr val="bg1"/>
                  </a:solidFill>
                </a:ln>
              </a:rPr>
              <a:t>내 손의 퀄리티가 낮았다</a:t>
            </a:r>
            <a:r>
              <a:rPr lang="en-US" altLang="ko-KR" sz="4000" b="1" dirty="0" smtClean="0">
                <a:ln>
                  <a:solidFill>
                    <a:schemeClr val="bg1"/>
                  </a:solidFill>
                </a:ln>
              </a:rPr>
              <a:t>.</a:t>
            </a:r>
            <a:endParaRPr lang="en-US" altLang="ko-KR" sz="4000" b="1" dirty="0">
              <a:ln>
                <a:solidFill>
                  <a:schemeClr val="bg1"/>
                </a:solidFill>
              </a:ln>
            </a:endParaRPr>
          </a:p>
          <a:p>
            <a:pPr marL="0" indent="0">
              <a:buNone/>
            </a:pPr>
            <a:r>
              <a:rPr lang="ko-KR" altLang="en-US" sz="4000" b="1" dirty="0" err="1">
                <a:ln>
                  <a:solidFill>
                    <a:schemeClr val="bg1"/>
                  </a:solidFill>
                </a:ln>
              </a:rPr>
              <a:t>전인규</a:t>
            </a:r>
            <a:r>
              <a:rPr lang="ko-KR" altLang="en-US" sz="4000" b="1" dirty="0">
                <a:ln>
                  <a:solidFill>
                    <a:schemeClr val="bg1"/>
                  </a:solidFill>
                </a:ln>
              </a:rPr>
              <a:t> </a:t>
            </a:r>
            <a:r>
              <a:rPr lang="en-US" altLang="ko-KR" sz="4000" b="1" dirty="0">
                <a:ln>
                  <a:solidFill>
                    <a:schemeClr val="bg1"/>
                  </a:solidFill>
                </a:ln>
              </a:rPr>
              <a:t>: </a:t>
            </a:r>
            <a:r>
              <a:rPr lang="ko-KR" altLang="en-US" sz="4000" b="1" dirty="0" smtClean="0">
                <a:ln>
                  <a:solidFill>
                    <a:schemeClr val="bg1"/>
                  </a:solidFill>
                </a:ln>
              </a:rPr>
              <a:t>시험기간이여서 아쉬웠다</a:t>
            </a:r>
            <a:r>
              <a:rPr lang="en-US" altLang="ko-KR" sz="4000" b="1" dirty="0" smtClean="0">
                <a:ln>
                  <a:solidFill>
                    <a:schemeClr val="bg1"/>
                  </a:solidFill>
                </a:ln>
              </a:rPr>
              <a:t>.</a:t>
            </a:r>
            <a:endParaRPr lang="en-US" altLang="ko-KR" sz="4000" b="1" dirty="0">
              <a:ln>
                <a:solidFill>
                  <a:schemeClr val="bg1"/>
                </a:solidFill>
              </a:ln>
            </a:endParaRPr>
          </a:p>
          <a:p>
            <a:pPr marL="0" indent="0">
              <a:buNone/>
            </a:pPr>
            <a:r>
              <a:rPr lang="ko-KR" altLang="en-US" sz="4000" b="1" dirty="0" err="1">
                <a:ln>
                  <a:solidFill>
                    <a:schemeClr val="bg1"/>
                  </a:solidFill>
                </a:ln>
              </a:rPr>
              <a:t>조윤재</a:t>
            </a:r>
            <a:r>
              <a:rPr lang="ko-KR" altLang="en-US" sz="4000" b="1" dirty="0">
                <a:ln>
                  <a:solidFill>
                    <a:schemeClr val="bg1"/>
                  </a:solidFill>
                </a:ln>
              </a:rPr>
              <a:t> </a:t>
            </a:r>
            <a:r>
              <a:rPr lang="en-US" altLang="ko-KR" sz="4000" b="1" dirty="0">
                <a:ln>
                  <a:solidFill>
                    <a:schemeClr val="bg1"/>
                  </a:solidFill>
                </a:ln>
              </a:rPr>
              <a:t>: </a:t>
            </a:r>
            <a:r>
              <a:rPr lang="ko-KR" altLang="en-US" sz="4000" b="1" dirty="0" smtClean="0">
                <a:ln>
                  <a:solidFill>
                    <a:schemeClr val="bg1"/>
                  </a:solidFill>
                </a:ln>
              </a:rPr>
              <a:t>사운드를 못 넣어서 아쉬웠다</a:t>
            </a:r>
            <a:r>
              <a:rPr lang="en-US" altLang="ko-KR" sz="4000" b="1" smtClean="0">
                <a:ln>
                  <a:solidFill>
                    <a:schemeClr val="bg1"/>
                  </a:solidFill>
                </a:ln>
              </a:rPr>
              <a:t>.</a:t>
            </a:r>
            <a:endParaRPr lang="ko-KR" altLang="en-US" sz="4000" b="1" dirty="0">
              <a:ln>
                <a:solidFill>
                  <a:schemeClr val="bg1"/>
                </a:solidFill>
              </a:ln>
            </a:endParaRP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5613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309320" y="-8308304"/>
            <a:ext cx="23690632" cy="23690632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19616" y="3013100"/>
            <a:ext cx="8229600" cy="1143000"/>
          </a:xfrm>
        </p:spPr>
        <p:txBody>
          <a:bodyPr>
            <a:noAutofit/>
          </a:bodyPr>
          <a:lstStyle/>
          <a:p>
            <a:r>
              <a:rPr lang="ko-KR" altLang="en-US" sz="9600" b="1" i="1" dirty="0" smtClean="0">
                <a:ln>
                  <a:solidFill>
                    <a:schemeClr val="bg1"/>
                  </a:solidFill>
                </a:ln>
              </a:rPr>
              <a:t>끝</a:t>
            </a:r>
            <a:endParaRPr lang="ko-KR" altLang="en-US" sz="9600" b="1" i="1" dirty="0">
              <a:ln>
                <a:solidFill>
                  <a:schemeClr val="bg1"/>
                </a:solidFill>
              </a:ln>
            </a:endParaRPr>
          </a:p>
        </p:txBody>
      </p:sp>
      <p:pic>
        <p:nvPicPr>
          <p:cNvPr id="4" name="Picture 4" descr="보노보노에 대한 이미지 검색결과">
            <a:hlinkClick r:id="rId3"/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rot="19875978">
            <a:off x="6420179" y="4350450"/>
            <a:ext cx="3139852" cy="3139852"/>
          </a:xfrm>
          <a:prstGeom prst="rect">
            <a:avLst/>
          </a:prstGeom>
          <a:noFill/>
        </p:spPr>
      </p:pic>
      <p:pic>
        <p:nvPicPr>
          <p:cNvPr id="5" name="Picture 4" descr="보노보노에 대한 이미지 검색결과">
            <a:hlinkClick r:id="rId3"/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rot="19875978">
            <a:off x="-411206" y="4566474"/>
            <a:ext cx="3139852" cy="3139852"/>
          </a:xfrm>
          <a:prstGeom prst="rect">
            <a:avLst/>
          </a:prstGeom>
          <a:noFill/>
        </p:spPr>
      </p:pic>
      <p:pic>
        <p:nvPicPr>
          <p:cNvPr id="6" name="Picture 4" descr="보노보노에 대한 이미지 검색결과">
            <a:hlinkClick r:id="rId3"/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rot="19875978">
            <a:off x="1852360" y="4554888"/>
            <a:ext cx="3139852" cy="3139852"/>
          </a:xfrm>
          <a:prstGeom prst="rect">
            <a:avLst/>
          </a:prstGeom>
          <a:noFill/>
        </p:spPr>
      </p:pic>
      <p:pic>
        <p:nvPicPr>
          <p:cNvPr id="7" name="Picture 4" descr="보노보노에 대한 이미지 검색결과">
            <a:hlinkClick r:id="rId3"/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rot="19875978">
            <a:off x="4156614" y="4554889"/>
            <a:ext cx="3139852" cy="313985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22114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172</Words>
  <Application>Microsoft Office PowerPoint</Application>
  <PresentationFormat>화면 슬라이드 쇼(4:3)</PresentationFormat>
  <Paragraphs>47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210 숲속에서 B</vt:lpstr>
      <vt:lpstr>HY견고딕</vt:lpstr>
      <vt:lpstr>HY견명조</vt:lpstr>
      <vt:lpstr>맑은 고딕</vt:lpstr>
      <vt:lpstr>Arial</vt:lpstr>
      <vt:lpstr>Office 테마</vt:lpstr>
      <vt:lpstr>PowerPoint 프레젠테이션</vt:lpstr>
      <vt:lpstr>개요</vt:lpstr>
      <vt:lpstr>개발기간</vt:lpstr>
      <vt:lpstr>개발환경</vt:lpstr>
      <vt:lpstr>혈맹원들의 역할</vt:lpstr>
      <vt:lpstr>게임의 특징</vt:lpstr>
      <vt:lpstr>프로젝트를 통해 알게 된 점</vt:lpstr>
      <vt:lpstr>프로젝트 수행 시 아쉬웠던 점</vt:lpstr>
      <vt:lpstr>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의자왕의 두근두근이두박근 ♥연애시뮬레이션♥</dc:title>
  <dc:creator>B102</dc:creator>
  <cp:lastModifiedBy>Windows 사용자</cp:lastModifiedBy>
  <cp:revision>16</cp:revision>
  <dcterms:created xsi:type="dcterms:W3CDTF">2017-12-12T00:19:35Z</dcterms:created>
  <dcterms:modified xsi:type="dcterms:W3CDTF">2017-12-18T14:40:17Z</dcterms:modified>
</cp:coreProperties>
</file>