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3031-FDCA-4728-8818-89311F1D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61009-8507-4309-8464-B287DFDF4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0095-C874-4C9C-81BD-B00F7A1E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3ED9-F67B-46CA-B88A-2D96A982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A30D-D214-4C9E-AE25-576DCEC2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E92-A8C0-4B28-AF48-CBFFB2D4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E31F-21E3-42DD-B4C6-C101CA7F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4C93-2529-49A9-BDED-9C10F865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8113-77F9-4C50-A3F6-1D793C3A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7F37-90FA-42F4-ADD0-E581870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A8854-9A9E-48A1-980F-0FCF7B8A8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E160-35AC-491F-8F61-4F4F1B8E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A12C-28FB-4674-B9A0-FCE9D021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7740-92A9-4678-9373-FB01DD6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BB1A-D531-4D9D-B83B-BED98F8B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4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9A64-317D-40AD-9AAF-197FDB9D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2C3B-A89A-4687-B25F-A358BEEB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82C2-75D1-4256-8FFA-4BB0123E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C8B-B1CF-4369-A297-05E4A44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4217-5EE6-421E-A58E-7B403875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506D-219D-489C-A202-600537D1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DBA1F-8BEF-4D34-9063-098B46E8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0422-C961-4A0B-8BCC-AF286E81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B171-512E-412A-8AFC-06BB812B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090F-E672-4132-BFCC-A53CAAD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EF8D-5AA3-41C8-A15A-5E436BC8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8657-45AC-489D-AD49-DAC951C7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E1C3-61CF-4BCB-AC74-257F5F68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CFE3-C27E-4746-9545-F20A371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B788-BAA0-4D81-A47F-8481CDD0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47E-9711-41B5-A5DE-87FF1140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DEB6-7D60-4CBF-957E-0F9750A9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39A3-ED9F-428D-A18B-9419F9E0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A9873-D640-4D13-B03C-FA66CE24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D1389-80D2-47F1-BE03-D594F341C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616C5-DE3A-47A9-9BAE-7350119F6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53DF8-7D61-488B-B1A5-F2F353FD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762D6-CAD7-4CA9-AFF2-43B70A27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5B76D-9A7C-409C-99AC-3CFBA51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F558-1DFD-45AD-9F71-1DC6AC9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32E62-C128-4652-8114-5FFC79C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B33A-DD26-4333-89A5-464BBBD8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CC254-F3EE-40D4-AF0C-46A94E84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D1B83-BB0D-432C-89EB-BC7F256A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A3EB9-8853-440D-85B6-E034B43E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6EBF-0E09-43CF-B2D1-D4B62810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D9CC-4766-4844-B31E-82FEB195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A18C-C51C-40B4-A74C-79E1E8F5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050CD-D80D-42DB-9ED1-BB7AC81AE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095EC-23D0-4BAB-A38F-59A551CB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6DCCD-5F70-4669-A141-3A1F0DF7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11E06-A37C-4B62-A99F-FEDD0301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6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8195-8821-4700-81FE-2345D9F1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0B92B-BBEE-41A7-B70A-83486B511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51AD-12E3-4EBA-90AA-042585D2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7B6F-6CEC-4FCA-B54C-7684D786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AE30-0BC1-4864-A731-F406F4B9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BC5D-2485-4665-ACE3-0432F068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1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E37E3-C5C1-4520-935D-6CBBEF7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AD24-684F-4564-9075-F4929A6D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A5A4-F56F-4F84-B318-541D13B66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7C72-01D4-40E9-BC4E-5F48D258621A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EE10-1743-4773-A7E9-0E78E1FB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F2D3-F34D-4469-AF36-948C3FF7C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A12C-9740-4A1D-B0DC-617115B8A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roYee" TargetMode="External"/><Relationship Id="rId5" Type="http://schemas.openxmlformats.org/officeDocument/2006/relationships/hyperlink" Target="mailto:qqas1211yj@gmail.com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77A162-780B-4CF2-A226-16273E9A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05539-D6A7-465E-A5B6-BCF9C17355D5}"/>
              </a:ext>
            </a:extLst>
          </p:cNvPr>
          <p:cNvSpPr txBox="1"/>
          <p:nvPr/>
        </p:nvSpPr>
        <p:spPr>
          <a:xfrm>
            <a:off x="10668000" y="454234"/>
            <a:ext cx="1426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3005-9-25</a:t>
            </a:r>
            <a:endParaRPr lang="ko-KR" alt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059DC7-A7AC-4BCC-99FF-B3AFB95322D5}"/>
              </a:ext>
            </a:extLst>
          </p:cNvPr>
          <p:cNvSpPr/>
          <p:nvPr/>
        </p:nvSpPr>
        <p:spPr>
          <a:xfrm>
            <a:off x="2821021" y="2003897"/>
            <a:ext cx="6760723" cy="194553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FAAFF-78A3-4866-B8D6-99D733F21AAF}"/>
              </a:ext>
            </a:extLst>
          </p:cNvPr>
          <p:cNvSpPr txBox="1"/>
          <p:nvPr/>
        </p:nvSpPr>
        <p:spPr>
          <a:xfrm>
            <a:off x="6201382" y="848937"/>
            <a:ext cx="433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Yu Gothic UI Semilight" panose="020B0400000000000000" pitchFamily="34" charset="-128"/>
              </a:rPr>
              <a:t>조윤재 포트폴리오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A5D2AC-843F-48FE-A9CA-D70B15188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33" y="932169"/>
            <a:ext cx="533333" cy="5428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3FF359-8AC1-4B73-82E0-3F2EAB3BF338}"/>
              </a:ext>
            </a:extLst>
          </p:cNvPr>
          <p:cNvSpPr txBox="1"/>
          <p:nvPr/>
        </p:nvSpPr>
        <p:spPr>
          <a:xfrm>
            <a:off x="4912469" y="2196530"/>
            <a:ext cx="23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Yu Gothic UI Light" panose="020B0300000000000000" pitchFamily="34" charset="-128"/>
              </a:rPr>
              <a:t>인간 종족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8A41B6-462E-4B64-99B0-23AAD139C2F5}"/>
              </a:ext>
            </a:extLst>
          </p:cNvPr>
          <p:cNvSpPr txBox="1"/>
          <p:nvPr/>
        </p:nvSpPr>
        <p:spPr>
          <a:xfrm>
            <a:off x="4912469" y="2733473"/>
            <a:ext cx="32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게임 개발자</a:t>
            </a:r>
            <a:endParaRPr lang="en-US" altLang="ko-KR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5CD96A-8395-4188-9C0B-2AF09C712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81" y="2168322"/>
            <a:ext cx="185174" cy="2388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6C724A-559C-45DA-8438-57469CC42FCD}"/>
              </a:ext>
            </a:extLst>
          </p:cNvPr>
          <p:cNvSpPr txBox="1"/>
          <p:nvPr/>
        </p:nvSpPr>
        <p:spPr>
          <a:xfrm>
            <a:off x="2821021" y="4247550"/>
            <a:ext cx="70136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Email   : </a:t>
            </a:r>
            <a:r>
              <a:rPr lang="en-US" altLang="ko-KR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qqas1211yj@gmail.com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Mobile : 010 – 2376 – 5644</a:t>
            </a:r>
          </a:p>
          <a:p>
            <a:endParaRPr lang="en-US" altLang="ko-KR" dirty="0"/>
          </a:p>
          <a:p>
            <a:r>
              <a:rPr lang="en-US" altLang="ko-KR" dirty="0"/>
              <a:t>GitHub : </a:t>
            </a:r>
            <a:r>
              <a:rPr lang="en-US" altLang="ko-KR" u="sng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https://github.com/BroYee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485FF6-07F7-4045-872A-199427AA39CC}"/>
              </a:ext>
            </a:extLst>
          </p:cNvPr>
          <p:cNvSpPr txBox="1"/>
          <p:nvPr/>
        </p:nvSpPr>
        <p:spPr>
          <a:xfrm>
            <a:off x="4912469" y="3093466"/>
            <a:ext cx="32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Yu Gothic UI" panose="020B0500000000000000" pitchFamily="34" charset="-128"/>
              </a:rPr>
              <a:t>유니티 메인</a:t>
            </a:r>
            <a:endParaRPr lang="en-US" altLang="ko-KR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9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0CEDC7-29CA-4D62-B290-23612274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A0851-1212-45B4-A35D-43985010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" y="445577"/>
            <a:ext cx="11254902" cy="5974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09442-1BA2-4632-AAB9-0C0287DDF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3" y="3429000"/>
            <a:ext cx="3268855" cy="2311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27510-B3C9-4D3E-A2D8-FF7AB673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7" y="3498615"/>
            <a:ext cx="1588000" cy="1657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E25CF1-18CD-419E-AA6C-7AEB18A37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39" y="3883652"/>
            <a:ext cx="1158357" cy="1272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F9B104-2EF8-4570-812D-C35FB62D69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4" y="3312150"/>
            <a:ext cx="2029973" cy="20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874DE7-0CD8-4683-9885-F864EEE2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AC527-40E4-474B-B91A-79C28E7F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C244-AB12-4DDE-B50A-849C20FE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C5C2-7053-462A-B444-2955CF75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PopUp</a:t>
            </a:r>
            <a:r>
              <a:rPr lang="ko-KR" altLang="en-US" dirty="0"/>
              <a:t> </a:t>
            </a:r>
            <a:r>
              <a:rPr lang="en-US" altLang="ko-KR" dirty="0"/>
              <a:t>Cicada</a:t>
            </a:r>
            <a:r>
              <a:rPr lang="ko-KR" altLang="en-US" dirty="0"/>
              <a:t> </a:t>
            </a:r>
            <a:r>
              <a:rPr lang="en-US" altLang="ko-KR" dirty="0" err="1"/>
              <a:t>Platanus</a:t>
            </a:r>
            <a:r>
              <a:rPr lang="en-US" altLang="ko-KR" dirty="0"/>
              <a:t> </a:t>
            </a:r>
            <a:r>
              <a:rPr lang="en-US" altLang="ko-KR" dirty="0" err="1"/>
              <a:t>TheLittleMusicLovers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3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Gothic UI</vt:lpstr>
      <vt:lpstr>Yu Gothic UI Light</vt:lpstr>
      <vt:lpstr>Yu Gothic UI Semilight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NomerColi portfolio</dc:title>
  <dc:creator>Cho</dc:creator>
  <cp:lastModifiedBy>Cho</cp:lastModifiedBy>
  <cp:revision>54</cp:revision>
  <dcterms:created xsi:type="dcterms:W3CDTF">2019-03-08T13:42:51Z</dcterms:created>
  <dcterms:modified xsi:type="dcterms:W3CDTF">2019-03-10T16:25:34Z</dcterms:modified>
</cp:coreProperties>
</file>