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3" r:id="rId6"/>
    <p:sldId id="264" r:id="rId7"/>
    <p:sldId id="267" r:id="rId8"/>
    <p:sldId id="268" r:id="rId9"/>
    <p:sldId id="271" r:id="rId10"/>
    <p:sldId id="269" r:id="rId11"/>
  </p:sldIdLst>
  <p:sldSz cx="9144000" cy="6858000" type="screen4x3"/>
  <p:notesSz cx="6858000" cy="9144000"/>
  <p:embeddedFontLst>
    <p:embeddedFont>
      <p:font typeface="맑은 고딕" pitchFamily="50" charset="-127"/>
      <p:regular r:id="rId12"/>
      <p:bold r:id="rId13"/>
    </p:embeddedFont>
    <p:embeddedFont>
      <p:font typeface="Leelawadee UI Semilight" pitchFamily="34" charset="-34"/>
      <p:regular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C063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C22E0-F257-4DBC-A602-23B755FE11BC}" type="datetimeFigureOut">
              <a:rPr lang="ko-KR" altLang="en-US" smtClean="0"/>
              <a:pPr/>
              <a:t>2017-08-21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A03A-C039-43AC-AEDE-48F272A661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C22E0-F257-4DBC-A602-23B755FE11BC}" type="datetimeFigureOut">
              <a:rPr lang="ko-KR" altLang="en-US" smtClean="0"/>
              <a:pPr/>
              <a:t>2017-08-21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A03A-C039-43AC-AEDE-48F272A661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C22E0-F257-4DBC-A602-23B755FE11BC}" type="datetimeFigureOut">
              <a:rPr lang="ko-KR" altLang="en-US" smtClean="0"/>
              <a:pPr/>
              <a:t>2017-08-21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A03A-C039-43AC-AEDE-48F272A661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C22E0-F257-4DBC-A602-23B755FE11BC}" type="datetimeFigureOut">
              <a:rPr lang="ko-KR" altLang="en-US" smtClean="0"/>
              <a:pPr/>
              <a:t>2017-08-21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A03A-C039-43AC-AEDE-48F272A661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C22E0-F257-4DBC-A602-23B755FE11BC}" type="datetimeFigureOut">
              <a:rPr lang="ko-KR" altLang="en-US" smtClean="0"/>
              <a:pPr/>
              <a:t>2017-08-21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A03A-C039-43AC-AEDE-48F272A661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C22E0-F257-4DBC-A602-23B755FE11BC}" type="datetimeFigureOut">
              <a:rPr lang="ko-KR" altLang="en-US" smtClean="0"/>
              <a:pPr/>
              <a:t>2017-08-21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A03A-C039-43AC-AEDE-48F272A661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C22E0-F257-4DBC-A602-23B755FE11BC}" type="datetimeFigureOut">
              <a:rPr lang="ko-KR" altLang="en-US" smtClean="0"/>
              <a:pPr/>
              <a:t>2017-08-21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A03A-C039-43AC-AEDE-48F272A661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C22E0-F257-4DBC-A602-23B755FE11BC}" type="datetimeFigureOut">
              <a:rPr lang="ko-KR" altLang="en-US" smtClean="0"/>
              <a:pPr/>
              <a:t>2017-08-21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A03A-C039-43AC-AEDE-48F272A661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C22E0-F257-4DBC-A602-23B755FE11BC}" type="datetimeFigureOut">
              <a:rPr lang="ko-KR" altLang="en-US" smtClean="0"/>
              <a:pPr/>
              <a:t>2017-08-21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A03A-C039-43AC-AEDE-48F272A661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C22E0-F257-4DBC-A602-23B755FE11BC}" type="datetimeFigureOut">
              <a:rPr lang="ko-KR" altLang="en-US" smtClean="0"/>
              <a:pPr/>
              <a:t>2017-08-21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A03A-C039-43AC-AEDE-48F272A661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C22E0-F257-4DBC-A602-23B755FE11BC}" type="datetimeFigureOut">
              <a:rPr lang="ko-KR" altLang="en-US" smtClean="0"/>
              <a:pPr/>
              <a:t>2017-08-21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A03A-C039-43AC-AEDE-48F272A661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C22E0-F257-4DBC-A602-23B755FE11BC}" type="datetimeFigureOut">
              <a:rPr lang="ko-KR" altLang="en-US" smtClean="0"/>
              <a:pPr/>
              <a:t>2017-08-21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FA03A-C039-43AC-AEDE-48F272A661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육각형 18">
            <a:extLst>
              <a:ext uri="{FF2B5EF4-FFF2-40B4-BE49-F238E27FC236}">
                <a16:creationId xmlns:a16="http://schemas.microsoft.com/office/drawing/2014/main" xmlns="" id="{9E168F96-0AEC-47E0-B2B8-D287AE12832B}"/>
              </a:ext>
            </a:extLst>
          </p:cNvPr>
          <p:cNvSpPr/>
          <p:nvPr/>
        </p:nvSpPr>
        <p:spPr>
          <a:xfrm rot="16200000">
            <a:off x="1810077" y="2366262"/>
            <a:ext cx="3384379" cy="2917565"/>
          </a:xfrm>
          <a:prstGeom prst="hexagon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육각형 15">
            <a:extLst>
              <a:ext uri="{FF2B5EF4-FFF2-40B4-BE49-F238E27FC236}">
                <a16:creationId xmlns:a16="http://schemas.microsoft.com/office/drawing/2014/main" xmlns="" id="{78032FDC-52EF-4EFC-98FE-85A0EB32E537}"/>
              </a:ext>
            </a:extLst>
          </p:cNvPr>
          <p:cNvSpPr/>
          <p:nvPr/>
        </p:nvSpPr>
        <p:spPr>
          <a:xfrm rot="16200000">
            <a:off x="3075421" y="1556792"/>
            <a:ext cx="4176467" cy="3600399"/>
          </a:xfrm>
          <a:prstGeom prst="hexagon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육각형 8">
            <a:extLst>
              <a:ext uri="{FF2B5EF4-FFF2-40B4-BE49-F238E27FC236}">
                <a16:creationId xmlns:a16="http://schemas.microsoft.com/office/drawing/2014/main" xmlns="" id="{CBDCB153-D48C-4A4C-8460-D62550C915F0}"/>
              </a:ext>
            </a:extLst>
          </p:cNvPr>
          <p:cNvSpPr/>
          <p:nvPr/>
        </p:nvSpPr>
        <p:spPr>
          <a:xfrm rot="16200000">
            <a:off x="2339999" y="1513339"/>
            <a:ext cx="4032450" cy="3687306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7048F64-6452-40A4-874F-2F655E3DB656}"/>
              </a:ext>
            </a:extLst>
          </p:cNvPr>
          <p:cNvSpPr txBox="1"/>
          <p:nvPr/>
        </p:nvSpPr>
        <p:spPr>
          <a:xfrm>
            <a:off x="2915816" y="2936267"/>
            <a:ext cx="36724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TRICKSTER</a:t>
            </a:r>
            <a:endParaRPr lang="ko-KR" altLang="en-US" sz="44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3BE6F5FD-577B-404A-8903-0EDE2457891E}"/>
              </a:ext>
            </a:extLst>
          </p:cNvPr>
          <p:cNvCxnSpPr>
            <a:cxnSpLocks/>
          </p:cNvCxnSpPr>
          <p:nvPr/>
        </p:nvCxnSpPr>
        <p:spPr>
          <a:xfrm>
            <a:off x="2772047" y="2852936"/>
            <a:ext cx="31683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5B8984BB-AF91-4D5C-BE28-A5780BADB79F}"/>
              </a:ext>
            </a:extLst>
          </p:cNvPr>
          <p:cNvCxnSpPr>
            <a:cxnSpLocks/>
          </p:cNvCxnSpPr>
          <p:nvPr/>
        </p:nvCxnSpPr>
        <p:spPr>
          <a:xfrm>
            <a:off x="2772047" y="3789040"/>
            <a:ext cx="31683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9BE119F-A931-4650-B6BE-60C38E68CC2C}"/>
              </a:ext>
            </a:extLst>
          </p:cNvPr>
          <p:cNvSpPr txBox="1"/>
          <p:nvPr/>
        </p:nvSpPr>
        <p:spPr>
          <a:xfrm>
            <a:off x="4018235" y="4027163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TRY</a:t>
            </a:r>
            <a:endParaRPr lang="ko-KR" altLang="en-US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A0EADD86-C163-4EF0-A659-F1E97D5A0062}"/>
              </a:ext>
            </a:extLst>
          </p:cNvPr>
          <p:cNvCxnSpPr/>
          <p:nvPr/>
        </p:nvCxnSpPr>
        <p:spPr>
          <a:xfrm>
            <a:off x="611560" y="332656"/>
            <a:ext cx="79208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FA2C152A-FF3E-4150-B2DB-9B7A9B907875}"/>
              </a:ext>
            </a:extLst>
          </p:cNvPr>
          <p:cNvCxnSpPr/>
          <p:nvPr/>
        </p:nvCxnSpPr>
        <p:spPr>
          <a:xfrm>
            <a:off x="611560" y="6453336"/>
            <a:ext cx="792088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>
                <a:ea typeface="함초롬돋움"/>
              </a:rPr>
              <a:t>감사합니다</a:t>
            </a:r>
            <a:r>
              <a:rPr lang="en-US" altLang="ko-KR" sz="3000" dirty="0" smtClean="0">
                <a:ea typeface="함초롬돋움"/>
              </a:rPr>
              <a:t>.</a:t>
            </a:r>
            <a:endParaRPr lang="ko-KR" altLang="en-US" sz="3000" dirty="0">
              <a:ea typeface="함초롬돋움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A0EADD86-C163-4EF0-A659-F1E97D5A0062}"/>
              </a:ext>
            </a:extLst>
          </p:cNvPr>
          <p:cNvCxnSpPr/>
          <p:nvPr/>
        </p:nvCxnSpPr>
        <p:spPr>
          <a:xfrm>
            <a:off x="611560" y="332656"/>
            <a:ext cx="79208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FA2C152A-FF3E-4150-B2DB-9B7A9B907875}"/>
              </a:ext>
            </a:extLst>
          </p:cNvPr>
          <p:cNvCxnSpPr/>
          <p:nvPr/>
        </p:nvCxnSpPr>
        <p:spPr>
          <a:xfrm>
            <a:off x="611560" y="6453336"/>
            <a:ext cx="792088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육각형 7">
            <a:extLst>
              <a:ext uri="{FF2B5EF4-FFF2-40B4-BE49-F238E27FC236}">
                <a16:creationId xmlns:a16="http://schemas.microsoft.com/office/drawing/2014/main" xmlns="" id="{FAEB0D63-267C-4E8F-A8D1-894F864B2284}"/>
              </a:ext>
            </a:extLst>
          </p:cNvPr>
          <p:cNvSpPr/>
          <p:nvPr/>
        </p:nvSpPr>
        <p:spPr>
          <a:xfrm rot="16200000">
            <a:off x="2725261" y="1582264"/>
            <a:ext cx="3960445" cy="3621464"/>
          </a:xfrm>
          <a:prstGeom prst="hexagon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육각형 6">
            <a:extLst>
              <a:ext uri="{FF2B5EF4-FFF2-40B4-BE49-F238E27FC236}">
                <a16:creationId xmlns:a16="http://schemas.microsoft.com/office/drawing/2014/main" xmlns="" id="{FAEB0D63-267C-4E8F-A8D1-894F864B2284}"/>
              </a:ext>
            </a:extLst>
          </p:cNvPr>
          <p:cNvSpPr/>
          <p:nvPr/>
        </p:nvSpPr>
        <p:spPr>
          <a:xfrm rot="16200000">
            <a:off x="2339999" y="1513339"/>
            <a:ext cx="4032450" cy="3687306"/>
          </a:xfrm>
          <a:prstGeom prst="hexagon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2CC2A10-257A-4284-86AD-C5A69871BFDE}"/>
              </a:ext>
            </a:extLst>
          </p:cNvPr>
          <p:cNvSpPr txBox="1"/>
          <p:nvPr/>
        </p:nvSpPr>
        <p:spPr>
          <a:xfrm rot="19982793">
            <a:off x="2268111" y="879102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/>
              <a:t>I</a:t>
            </a:r>
            <a:r>
              <a:rPr lang="en-US" altLang="ko-KR" sz="3600" dirty="0"/>
              <a:t>NDEX</a:t>
            </a:r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0A5695C-4CFF-4539-8279-F4028FC51735}"/>
              </a:ext>
            </a:extLst>
          </p:cNvPr>
          <p:cNvSpPr txBox="1"/>
          <p:nvPr/>
        </p:nvSpPr>
        <p:spPr>
          <a:xfrm>
            <a:off x="3347864" y="1988840"/>
            <a:ext cx="30615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01    </a:t>
            </a:r>
            <a:r>
              <a:rPr lang="ko-KR" altLang="en-US" sz="2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개요</a:t>
            </a:r>
            <a:endParaRPr lang="en-US" altLang="ko-KR" sz="2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buAutoNum type="arabicPlain"/>
            </a:pPr>
            <a:endParaRPr lang="en-US" altLang="ko-KR" sz="2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buAutoNum type="arabicPlain"/>
            </a:pPr>
            <a:endParaRPr lang="en-US" altLang="ko-KR" sz="2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sz="2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02    </a:t>
            </a:r>
            <a:r>
              <a:rPr lang="ko-KR" altLang="en-US" sz="2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팀원 소개</a:t>
            </a:r>
            <a:endParaRPr lang="en-US" altLang="ko-KR" sz="2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buAutoNum type="arabicPlain" startAt="2"/>
            </a:pPr>
            <a:endParaRPr lang="en-US" altLang="ko-KR" sz="2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buAutoNum type="arabicPlain" startAt="2"/>
            </a:pPr>
            <a:endParaRPr lang="en-US" altLang="ko-KR" sz="2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sz="2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03     </a:t>
            </a:r>
            <a:r>
              <a:rPr lang="ko-KR" altLang="en-US" sz="2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게임 </a:t>
            </a:r>
            <a:r>
              <a:rPr lang="ko-KR" altLang="en-US" sz="24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구성</a:t>
            </a:r>
            <a:endParaRPr lang="en-US" altLang="ko-KR" sz="2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692696" y="229588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+mj-ea"/>
              </a:rPr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512" y="2060848"/>
            <a:ext cx="9144000" cy="4525963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함초롬돋움" panose="02030504000101010101" pitchFamily="18" charset="-127"/>
                <a:ea typeface="함초롬돋움"/>
                <a:cs typeface="함초롬돋움" panose="02030504000101010101" pitchFamily="18" charset="-127"/>
              </a:rPr>
              <a:t>장르 </a:t>
            </a:r>
            <a:r>
              <a:rPr lang="en-US" altLang="ko-KR" sz="2400" dirty="0">
                <a:latin typeface="함초롬돋움" panose="02030504000101010101" pitchFamily="18" charset="-127"/>
                <a:ea typeface="함초롬돋움"/>
                <a:cs typeface="함초롬돋움" panose="02030504000101010101" pitchFamily="18" charset="-127"/>
              </a:rPr>
              <a:t>: </a:t>
            </a:r>
            <a:r>
              <a:rPr lang="ko-KR" altLang="en-US" sz="2400" dirty="0" err="1">
                <a:latin typeface="함초롬돋움" panose="02030504000101010101" pitchFamily="18" charset="-127"/>
                <a:ea typeface="함초롬돋움"/>
                <a:cs typeface="함초롬돋움" panose="02030504000101010101" pitchFamily="18" charset="-127"/>
              </a:rPr>
              <a:t>사이드뷰</a:t>
            </a:r>
            <a:r>
              <a:rPr lang="ko-KR" altLang="en-US" sz="2400" dirty="0">
                <a:latin typeface="함초롬돋움" panose="02030504000101010101" pitchFamily="18" charset="-127"/>
                <a:ea typeface="함초롬돋움"/>
                <a:cs typeface="함초롬돋움" panose="02030504000101010101" pitchFamily="18" charset="-127"/>
              </a:rPr>
              <a:t> </a:t>
            </a:r>
            <a:r>
              <a:rPr lang="ko-KR" altLang="en-US" sz="2400" dirty="0" err="1">
                <a:latin typeface="함초롬돋움" panose="02030504000101010101" pitchFamily="18" charset="-127"/>
                <a:ea typeface="함초롬돋움"/>
                <a:cs typeface="함초롬돋움" panose="02030504000101010101" pitchFamily="18" charset="-127"/>
              </a:rPr>
              <a:t>런게임</a:t>
            </a:r>
            <a:endParaRPr lang="en-US" altLang="ko-KR" sz="2400" dirty="0">
              <a:latin typeface="함초롬돋움" panose="02030504000101010101" pitchFamily="18" charset="-127"/>
              <a:ea typeface="함초롬돋움"/>
              <a:cs typeface="함초롬돋움" panose="02030504000101010101" pitchFamily="18" charset="-127"/>
            </a:endParaRPr>
          </a:p>
          <a:p>
            <a:endParaRPr lang="en-US" altLang="ko-KR" sz="2400" dirty="0">
              <a:latin typeface="함초롬돋움" panose="02030504000101010101" pitchFamily="18" charset="-127"/>
              <a:ea typeface="함초롬돋움"/>
              <a:cs typeface="함초롬돋움" panose="02030504000101010101" pitchFamily="18" charset="-127"/>
            </a:endParaRPr>
          </a:p>
          <a:p>
            <a:r>
              <a:rPr lang="ko-KR" altLang="en-US" sz="2400" dirty="0">
                <a:latin typeface="함초롬돋움" panose="02030504000101010101" pitchFamily="18" charset="-127"/>
                <a:ea typeface="함초롬돋움"/>
                <a:cs typeface="함초롬돋움" panose="02030504000101010101" pitchFamily="18" charset="-127"/>
              </a:rPr>
              <a:t>목표 </a:t>
            </a:r>
            <a:r>
              <a:rPr lang="en-US" altLang="ko-KR" sz="2400" dirty="0">
                <a:latin typeface="함초롬돋움" panose="02030504000101010101" pitchFamily="18" charset="-127"/>
                <a:ea typeface="함초롬돋움"/>
                <a:cs typeface="함초롬돋움" panose="02030504000101010101" pitchFamily="18" charset="-127"/>
              </a:rPr>
              <a:t>: </a:t>
            </a:r>
            <a:r>
              <a:rPr lang="ko-KR" altLang="en-US" sz="2400" dirty="0" smtClean="0">
                <a:latin typeface="함초롬돋움" panose="02030504000101010101" pitchFamily="18" charset="-127"/>
                <a:ea typeface="함초롬돋움"/>
                <a:cs typeface="함초롬돋움" panose="02030504000101010101" pitchFamily="18" charset="-127"/>
              </a:rPr>
              <a:t>은행을 턴 상태로</a:t>
            </a:r>
            <a:r>
              <a:rPr lang="en-US" altLang="ko-KR" sz="2400" dirty="0" smtClean="0">
                <a:latin typeface="함초롬돋움" panose="02030504000101010101" pitchFamily="18" charset="-127"/>
                <a:ea typeface="함초롬돋움"/>
                <a:cs typeface="함초롬돋움" panose="02030504000101010101" pitchFamily="18" charset="-127"/>
              </a:rPr>
              <a:t>, </a:t>
            </a:r>
            <a:r>
              <a:rPr lang="ko-KR" altLang="en-US" sz="2400" dirty="0" smtClean="0">
                <a:latin typeface="함초롬돋움" panose="02030504000101010101" pitchFamily="18" charset="-127"/>
                <a:ea typeface="함초롬돋움"/>
                <a:cs typeface="함초롬돋움" panose="02030504000101010101" pitchFamily="18" charset="-127"/>
              </a:rPr>
              <a:t>경찰을 </a:t>
            </a:r>
            <a:r>
              <a:rPr lang="ko-KR" altLang="en-US" sz="2400" dirty="0">
                <a:latin typeface="함초롬돋움" panose="02030504000101010101" pitchFamily="18" charset="-127"/>
                <a:ea typeface="함초롬돋움"/>
                <a:cs typeface="함초롬돋움" panose="02030504000101010101" pitchFamily="18" charset="-127"/>
              </a:rPr>
              <a:t>피해 </a:t>
            </a:r>
            <a:r>
              <a:rPr lang="ko-KR" altLang="en-US" sz="2400" dirty="0" smtClean="0">
                <a:latin typeface="함초롬돋움" panose="02030504000101010101" pitchFamily="18" charset="-127"/>
                <a:ea typeface="함초롬돋움"/>
                <a:cs typeface="함초롬돋움" panose="02030504000101010101" pitchFamily="18" charset="-127"/>
              </a:rPr>
              <a:t>아지트까지 도망친다</a:t>
            </a:r>
            <a:endParaRPr lang="en-US" altLang="ko-KR" sz="2400" dirty="0">
              <a:latin typeface="함초롬돋움" panose="02030504000101010101" pitchFamily="18" charset="-127"/>
              <a:ea typeface="함초롬돋움"/>
              <a:cs typeface="함초롬돋움" panose="02030504000101010101" pitchFamily="18" charset="-127"/>
            </a:endParaRPr>
          </a:p>
          <a:p>
            <a:endParaRPr lang="en-US" altLang="ko-KR" sz="2400" dirty="0">
              <a:latin typeface="함초롬돋움" panose="02030504000101010101" pitchFamily="18" charset="-127"/>
              <a:ea typeface="함초롬돋움"/>
              <a:cs typeface="함초롬돋움" panose="02030504000101010101" pitchFamily="18" charset="-127"/>
            </a:endParaRPr>
          </a:p>
          <a:p>
            <a:r>
              <a:rPr lang="ko-KR" altLang="en-US" sz="2400" dirty="0">
                <a:latin typeface="함초롬돋움" panose="02030504000101010101" pitchFamily="18" charset="-127"/>
                <a:ea typeface="함초롬돋움"/>
                <a:cs typeface="함초롬돋움" panose="02030504000101010101" pitchFamily="18" charset="-127"/>
              </a:rPr>
              <a:t>주 타겟 </a:t>
            </a:r>
            <a:r>
              <a:rPr lang="en-US" altLang="ko-KR" sz="2400" dirty="0">
                <a:latin typeface="함초롬돋움" panose="02030504000101010101" pitchFamily="18" charset="-127"/>
                <a:ea typeface="함초롬돋움"/>
                <a:cs typeface="함초롬돋움" panose="02030504000101010101" pitchFamily="18" charset="-127"/>
              </a:rPr>
              <a:t>: </a:t>
            </a:r>
            <a:r>
              <a:rPr lang="ko-KR" altLang="en-US" sz="2400" dirty="0">
                <a:latin typeface="함초롬돋움" panose="02030504000101010101" pitchFamily="18" charset="-127"/>
                <a:ea typeface="함초롬돋움"/>
                <a:cs typeface="함초롬돋움" panose="02030504000101010101" pitchFamily="18" charset="-127"/>
              </a:rPr>
              <a:t>런 게임에 경험이 있는 </a:t>
            </a:r>
            <a:r>
              <a:rPr lang="en-US" altLang="ko-KR" sz="2400" dirty="0">
                <a:latin typeface="함초롬돋움" panose="02030504000101010101" pitchFamily="18" charset="-127"/>
                <a:ea typeface="함초롬돋움"/>
                <a:cs typeface="함초롬돋움" panose="02030504000101010101" pitchFamily="18" charset="-127"/>
              </a:rPr>
              <a:t>10~20</a:t>
            </a:r>
            <a:r>
              <a:rPr lang="ko-KR" altLang="en-US" sz="2400" dirty="0">
                <a:latin typeface="함초롬돋움" panose="02030504000101010101" pitchFamily="18" charset="-127"/>
                <a:ea typeface="함초롬돋움"/>
                <a:cs typeface="함초롬돋움" panose="02030504000101010101" pitchFamily="18" charset="-127"/>
              </a:rPr>
              <a:t>대</a:t>
            </a:r>
            <a:endParaRPr lang="en-US" altLang="ko-KR" sz="2400" dirty="0">
              <a:latin typeface="함초롬돋움" panose="02030504000101010101" pitchFamily="18" charset="-127"/>
              <a:ea typeface="함초롬돋움"/>
              <a:cs typeface="함초롬돋움" panose="02030504000101010101" pitchFamily="18" charset="-127"/>
            </a:endParaRPr>
          </a:p>
          <a:p>
            <a:endParaRPr lang="en-US" altLang="ko-KR" sz="2400" dirty="0">
              <a:latin typeface="함초롬돋움" panose="02030504000101010101" pitchFamily="18" charset="-127"/>
              <a:ea typeface="함초롬돋움"/>
              <a:cs typeface="함초롬돋움" panose="02030504000101010101" pitchFamily="18" charset="-127"/>
            </a:endParaRPr>
          </a:p>
          <a:p>
            <a:r>
              <a:rPr lang="ko-KR" altLang="en-US" sz="2400" dirty="0">
                <a:latin typeface="함초롬돋움" panose="02030504000101010101" pitchFamily="18" charset="-127"/>
                <a:ea typeface="함초롬돋움"/>
                <a:cs typeface="함초롬돋움" panose="02030504000101010101" pitchFamily="18" charset="-127"/>
              </a:rPr>
              <a:t>난이도 </a:t>
            </a:r>
            <a:r>
              <a:rPr lang="en-US" altLang="ko-KR" sz="2400" dirty="0">
                <a:latin typeface="함초롬돋움" panose="02030504000101010101" pitchFamily="18" charset="-127"/>
                <a:ea typeface="함초롬돋움"/>
                <a:cs typeface="함초롬돋움" panose="02030504000101010101" pitchFamily="18" charset="-127"/>
              </a:rPr>
              <a:t>: </a:t>
            </a:r>
            <a:r>
              <a:rPr lang="ko-KR" altLang="en-US" sz="2400" dirty="0" smtClean="0">
                <a:latin typeface="함초롬돋움" panose="02030504000101010101" pitchFamily="18" charset="-127"/>
                <a:ea typeface="함초롬돋움"/>
                <a:cs typeface="함초롬돋움" panose="02030504000101010101" pitchFamily="18" charset="-127"/>
              </a:rPr>
              <a:t>★★★★☆</a:t>
            </a:r>
            <a:endParaRPr lang="en-US" altLang="ko-KR" sz="2400" dirty="0">
              <a:latin typeface="함초롬돋움" panose="02030504000101010101" pitchFamily="18" charset="-127"/>
              <a:ea typeface="함초롬돋움"/>
              <a:cs typeface="함초롬돋움" panose="02030504000101010101" pitchFamily="18" charset="-127"/>
            </a:endParaRPr>
          </a:p>
          <a:p>
            <a:endParaRPr lang="en-US" altLang="ko-KR" sz="2400" dirty="0">
              <a:latin typeface="+mn-ea"/>
              <a:ea typeface="함초롬돋움"/>
            </a:endParaRPr>
          </a:p>
          <a:p>
            <a:endParaRPr lang="en-US" altLang="ko-KR" sz="2400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pPr>
              <a:buNone/>
            </a:pPr>
            <a:endParaRPr lang="ko-KR" altLang="en-US" sz="2400" dirty="0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567DC07-EC48-47BD-A121-F18E82AC4438}"/>
              </a:ext>
            </a:extLst>
          </p:cNvPr>
          <p:cNvSpPr/>
          <p:nvPr/>
        </p:nvSpPr>
        <p:spPr>
          <a:xfrm>
            <a:off x="251520" y="116632"/>
            <a:ext cx="1512168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TRICKSTER</a:t>
            </a:r>
            <a:endParaRPr lang="ko-KR" altLang="en-US" sz="16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115590FD-2FE3-4C3C-8154-B64937E7A894}"/>
              </a:ext>
            </a:extLst>
          </p:cNvPr>
          <p:cNvSpPr/>
          <p:nvPr/>
        </p:nvSpPr>
        <p:spPr>
          <a:xfrm>
            <a:off x="107504" y="204452"/>
            <a:ext cx="1512168" cy="432048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D15E867-2320-4207-B2AF-374957C18BB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763688" y="332656"/>
            <a:ext cx="59766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육각형 8">
            <a:extLst>
              <a:ext uri="{FF2B5EF4-FFF2-40B4-BE49-F238E27FC236}">
                <a16:creationId xmlns:a16="http://schemas.microsoft.com/office/drawing/2014/main" xmlns="" id="{A4C8CAD6-954C-4E12-A858-921E9CC0ECA9}"/>
              </a:ext>
            </a:extLst>
          </p:cNvPr>
          <p:cNvSpPr/>
          <p:nvPr/>
        </p:nvSpPr>
        <p:spPr>
          <a:xfrm rot="16200000">
            <a:off x="7705243" y="189532"/>
            <a:ext cx="347080" cy="299207"/>
          </a:xfrm>
          <a:prstGeom prst="hex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FAFE4E4-91CA-4C09-9E1B-3493E3939E9F}"/>
              </a:ext>
            </a:extLst>
          </p:cNvPr>
          <p:cNvSpPr/>
          <p:nvPr/>
        </p:nvSpPr>
        <p:spPr>
          <a:xfrm>
            <a:off x="251520" y="116632"/>
            <a:ext cx="1512168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TRICKSTER</a:t>
            </a:r>
            <a:endParaRPr lang="ko-KR" altLang="en-US" sz="16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5AE2E8B-1685-43B9-B8DA-AFBF742AFF50}"/>
              </a:ext>
            </a:extLst>
          </p:cNvPr>
          <p:cNvSpPr/>
          <p:nvPr/>
        </p:nvSpPr>
        <p:spPr>
          <a:xfrm>
            <a:off x="107504" y="204452"/>
            <a:ext cx="1512168" cy="432048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0E45393A-0259-4B0D-A86F-37E24908CAF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763688" y="332656"/>
            <a:ext cx="59766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육각형 8">
            <a:extLst>
              <a:ext uri="{FF2B5EF4-FFF2-40B4-BE49-F238E27FC236}">
                <a16:creationId xmlns:a16="http://schemas.microsoft.com/office/drawing/2014/main" xmlns="" id="{F94AB6EA-B4A6-40F4-9DE8-DFE6061C37BF}"/>
              </a:ext>
            </a:extLst>
          </p:cNvPr>
          <p:cNvSpPr/>
          <p:nvPr/>
        </p:nvSpPr>
        <p:spPr>
          <a:xfrm rot="16200000">
            <a:off x="7705243" y="189532"/>
            <a:ext cx="347080" cy="299207"/>
          </a:xfrm>
          <a:prstGeom prst="hex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43F75C14-48CE-4515-BB9F-00ED5535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396" y="160145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역할 및 담당 </a:t>
            </a:r>
            <a:r>
              <a:rPr lang="en-US" altLang="ko-KR" sz="3600" dirty="0"/>
              <a:t>- </a:t>
            </a:r>
            <a:r>
              <a:rPr lang="en-US" altLang="ko-KR" sz="3600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Graphics</a:t>
            </a:r>
            <a:endParaRPr lang="ko-KR" altLang="en-US" sz="36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13" name="육각형 12">
            <a:extLst>
              <a:ext uri="{FF2B5EF4-FFF2-40B4-BE49-F238E27FC236}">
                <a16:creationId xmlns:a16="http://schemas.microsoft.com/office/drawing/2014/main" xmlns="" id="{55E2EDC6-0126-4154-8D6F-65D2DC54653D}"/>
              </a:ext>
            </a:extLst>
          </p:cNvPr>
          <p:cNvSpPr/>
          <p:nvPr/>
        </p:nvSpPr>
        <p:spPr>
          <a:xfrm rot="16200000">
            <a:off x="17828" y="2389229"/>
            <a:ext cx="2095478" cy="1916123"/>
          </a:xfrm>
          <a:prstGeom prst="hex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육각형 13">
            <a:extLst>
              <a:ext uri="{FF2B5EF4-FFF2-40B4-BE49-F238E27FC236}">
                <a16:creationId xmlns:a16="http://schemas.microsoft.com/office/drawing/2014/main" xmlns="" id="{3D226BEB-8962-4488-A57C-40C1D36E1FBB}"/>
              </a:ext>
            </a:extLst>
          </p:cNvPr>
          <p:cNvSpPr/>
          <p:nvPr/>
        </p:nvSpPr>
        <p:spPr>
          <a:xfrm rot="16200000">
            <a:off x="308021" y="2507312"/>
            <a:ext cx="2069560" cy="1705874"/>
          </a:xfrm>
          <a:prstGeom prst="hexagon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27320D6-C122-4F7B-9C8B-F0FDF7ED8AD1}"/>
              </a:ext>
            </a:extLst>
          </p:cNvPr>
          <p:cNvSpPr txBox="1"/>
          <p:nvPr/>
        </p:nvSpPr>
        <p:spPr>
          <a:xfrm>
            <a:off x="467544" y="3068960"/>
            <a:ext cx="15078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err="1">
                <a:solidFill>
                  <a:schemeClr val="bg1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송무현</a:t>
            </a:r>
            <a:endParaRPr lang="ko-KR" altLang="en-US" sz="2200" dirty="0">
              <a:solidFill>
                <a:schemeClr val="bg1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xmlns="" id="{C60A85AA-CA21-45C5-90FE-E2D1E36F7334}"/>
              </a:ext>
            </a:extLst>
          </p:cNvPr>
          <p:cNvSpPr/>
          <p:nvPr/>
        </p:nvSpPr>
        <p:spPr>
          <a:xfrm rot="16200000">
            <a:off x="2255286" y="2389229"/>
            <a:ext cx="2095478" cy="1916123"/>
          </a:xfrm>
          <a:prstGeom prst="hex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4" name="육각형 43">
            <a:extLst>
              <a:ext uri="{FF2B5EF4-FFF2-40B4-BE49-F238E27FC236}">
                <a16:creationId xmlns:a16="http://schemas.microsoft.com/office/drawing/2014/main" xmlns="" id="{A194ABDC-515C-414E-8CB3-1D05B9F446FF}"/>
              </a:ext>
            </a:extLst>
          </p:cNvPr>
          <p:cNvSpPr/>
          <p:nvPr/>
        </p:nvSpPr>
        <p:spPr>
          <a:xfrm rot="16200000">
            <a:off x="2545479" y="2507312"/>
            <a:ext cx="2069560" cy="1705874"/>
          </a:xfrm>
          <a:prstGeom prst="hexagon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66C2AD86-89C1-4F35-8C75-285D9C20EEBF}"/>
              </a:ext>
            </a:extLst>
          </p:cNvPr>
          <p:cNvSpPr txBox="1"/>
          <p:nvPr/>
        </p:nvSpPr>
        <p:spPr>
          <a:xfrm>
            <a:off x="2792905" y="3131846"/>
            <a:ext cx="15078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chemeClr val="bg1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김유빈</a:t>
            </a:r>
          </a:p>
        </p:txBody>
      </p:sp>
      <p:sp>
        <p:nvSpPr>
          <p:cNvPr id="53" name="육각형 52">
            <a:extLst>
              <a:ext uri="{FF2B5EF4-FFF2-40B4-BE49-F238E27FC236}">
                <a16:creationId xmlns:a16="http://schemas.microsoft.com/office/drawing/2014/main" xmlns="" id="{A7C905E7-7FC3-4BE1-B3FB-B31155BD8A71}"/>
              </a:ext>
            </a:extLst>
          </p:cNvPr>
          <p:cNvSpPr/>
          <p:nvPr/>
        </p:nvSpPr>
        <p:spPr>
          <a:xfrm rot="16200000">
            <a:off x="4523012" y="2389229"/>
            <a:ext cx="2095478" cy="1916123"/>
          </a:xfrm>
          <a:prstGeom prst="hex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4" name="육각형 53">
            <a:extLst>
              <a:ext uri="{FF2B5EF4-FFF2-40B4-BE49-F238E27FC236}">
                <a16:creationId xmlns:a16="http://schemas.microsoft.com/office/drawing/2014/main" xmlns="" id="{27BE47AE-5DA2-4708-B06A-2803B6794583}"/>
              </a:ext>
            </a:extLst>
          </p:cNvPr>
          <p:cNvSpPr/>
          <p:nvPr/>
        </p:nvSpPr>
        <p:spPr>
          <a:xfrm rot="16200000">
            <a:off x="4813205" y="2507312"/>
            <a:ext cx="2069560" cy="1705874"/>
          </a:xfrm>
          <a:prstGeom prst="hexagon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6897BF56-5638-4B90-84D5-B588671153A7}"/>
              </a:ext>
            </a:extLst>
          </p:cNvPr>
          <p:cNvSpPr txBox="1"/>
          <p:nvPr/>
        </p:nvSpPr>
        <p:spPr>
          <a:xfrm>
            <a:off x="5060631" y="3131846"/>
            <a:ext cx="15078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chemeClr val="bg1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이정민</a:t>
            </a:r>
          </a:p>
        </p:txBody>
      </p:sp>
      <p:sp>
        <p:nvSpPr>
          <p:cNvPr id="56" name="육각형 55">
            <a:extLst>
              <a:ext uri="{FF2B5EF4-FFF2-40B4-BE49-F238E27FC236}">
                <a16:creationId xmlns:a16="http://schemas.microsoft.com/office/drawing/2014/main" xmlns="" id="{93B0421C-BCB9-4056-BF0D-E6B16A2A5BF1}"/>
              </a:ext>
            </a:extLst>
          </p:cNvPr>
          <p:cNvSpPr/>
          <p:nvPr/>
        </p:nvSpPr>
        <p:spPr>
          <a:xfrm rot="16200000">
            <a:off x="6760470" y="2389229"/>
            <a:ext cx="2095478" cy="1916123"/>
          </a:xfrm>
          <a:prstGeom prst="hex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7" name="육각형 56">
            <a:extLst>
              <a:ext uri="{FF2B5EF4-FFF2-40B4-BE49-F238E27FC236}">
                <a16:creationId xmlns:a16="http://schemas.microsoft.com/office/drawing/2014/main" xmlns="" id="{874352C7-B977-407E-BEDC-518B8E6DC884}"/>
              </a:ext>
            </a:extLst>
          </p:cNvPr>
          <p:cNvSpPr/>
          <p:nvPr/>
        </p:nvSpPr>
        <p:spPr>
          <a:xfrm rot="16200000">
            <a:off x="7050663" y="2507312"/>
            <a:ext cx="2069560" cy="1705874"/>
          </a:xfrm>
          <a:prstGeom prst="hexagon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B8D4923A-584B-4EC0-89BE-572E36BE6D16}"/>
              </a:ext>
            </a:extLst>
          </p:cNvPr>
          <p:cNvSpPr txBox="1"/>
          <p:nvPr/>
        </p:nvSpPr>
        <p:spPr>
          <a:xfrm>
            <a:off x="7298089" y="3131846"/>
            <a:ext cx="15078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chemeClr val="bg1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한동현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51045EF-1DD4-41C9-BD01-A57BBEF15B0C}"/>
              </a:ext>
            </a:extLst>
          </p:cNvPr>
          <p:cNvSpPr txBox="1"/>
          <p:nvPr/>
        </p:nvSpPr>
        <p:spPr>
          <a:xfrm>
            <a:off x="489864" y="4797152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팀장 및 기획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레벨 디자인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U.I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E08DD95-C6F3-4168-B7F9-8FA40C772C78}"/>
              </a:ext>
            </a:extLst>
          </p:cNvPr>
          <p:cNvSpPr txBox="1"/>
          <p:nvPr/>
        </p:nvSpPr>
        <p:spPr>
          <a:xfrm>
            <a:off x="2782773" y="4797152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캐릭터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지형 디자인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33915431-9BC4-4DAD-AAE3-D20BCEFF7B56}"/>
              </a:ext>
            </a:extLst>
          </p:cNvPr>
          <p:cNvSpPr txBox="1"/>
          <p:nvPr/>
        </p:nvSpPr>
        <p:spPr>
          <a:xfrm>
            <a:off x="5033877" y="4797152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배경 디자인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69157B2E-4A34-4CB1-A069-4FFCE6698C13}"/>
              </a:ext>
            </a:extLst>
          </p:cNvPr>
          <p:cNvSpPr txBox="1"/>
          <p:nvPr/>
        </p:nvSpPr>
        <p:spPr>
          <a:xfrm>
            <a:off x="7169386" y="4773324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레벨 디자인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장애물 디자인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187A03E-8CF3-40E9-B5D2-B015577A9C43}"/>
              </a:ext>
            </a:extLst>
          </p:cNvPr>
          <p:cNvSpPr/>
          <p:nvPr/>
        </p:nvSpPr>
        <p:spPr>
          <a:xfrm>
            <a:off x="251520" y="116632"/>
            <a:ext cx="1512168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TRICKSTER</a:t>
            </a:r>
            <a:endParaRPr lang="ko-KR" altLang="en-US" sz="16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007FCF2C-BF5F-422A-A0AC-E793DCDE5B72}"/>
              </a:ext>
            </a:extLst>
          </p:cNvPr>
          <p:cNvSpPr/>
          <p:nvPr/>
        </p:nvSpPr>
        <p:spPr>
          <a:xfrm>
            <a:off x="107504" y="204452"/>
            <a:ext cx="1512168" cy="432048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6DD829ED-4328-4AE4-B861-6991E459BF5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763688" y="332656"/>
            <a:ext cx="59766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육각형 8">
            <a:extLst>
              <a:ext uri="{FF2B5EF4-FFF2-40B4-BE49-F238E27FC236}">
                <a16:creationId xmlns:a16="http://schemas.microsoft.com/office/drawing/2014/main" xmlns="" id="{7A0194FD-DCD6-4421-9A53-461A4C90EAE9}"/>
              </a:ext>
            </a:extLst>
          </p:cNvPr>
          <p:cNvSpPr/>
          <p:nvPr/>
        </p:nvSpPr>
        <p:spPr>
          <a:xfrm rot="16200000">
            <a:off x="7705243" y="189532"/>
            <a:ext cx="347080" cy="299207"/>
          </a:xfrm>
          <a:prstGeom prst="hex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6724A5E8-B971-4E02-9CB1-878DA8AD9E79}"/>
              </a:ext>
            </a:extLst>
          </p:cNvPr>
          <p:cNvSpPr txBox="1">
            <a:spLocks/>
          </p:cNvSpPr>
          <p:nvPr/>
        </p:nvSpPr>
        <p:spPr>
          <a:xfrm>
            <a:off x="353148" y="16559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/>
              <a:t>역할 및 담당 </a:t>
            </a:r>
            <a:r>
              <a:rPr lang="en-US" altLang="ko-KR" sz="3600" dirty="0"/>
              <a:t>-programing</a:t>
            </a:r>
            <a:endParaRPr lang="ko-KR" altLang="en-US" sz="36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15" name="육각형 14">
            <a:extLst>
              <a:ext uri="{FF2B5EF4-FFF2-40B4-BE49-F238E27FC236}">
                <a16:creationId xmlns:a16="http://schemas.microsoft.com/office/drawing/2014/main" xmlns="" id="{A57C2DC2-E9B0-4756-96EB-53DF864EAFEF}"/>
              </a:ext>
            </a:extLst>
          </p:cNvPr>
          <p:cNvSpPr/>
          <p:nvPr/>
        </p:nvSpPr>
        <p:spPr>
          <a:xfrm rot="16200000">
            <a:off x="5260570" y="1608531"/>
            <a:ext cx="2891564" cy="2644071"/>
          </a:xfrm>
          <a:prstGeom prst="hex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육각형 15">
            <a:extLst>
              <a:ext uri="{FF2B5EF4-FFF2-40B4-BE49-F238E27FC236}">
                <a16:creationId xmlns:a16="http://schemas.microsoft.com/office/drawing/2014/main" xmlns="" id="{C6F73F3D-4BD1-4B5F-9C99-2B45F96173FE}"/>
              </a:ext>
            </a:extLst>
          </p:cNvPr>
          <p:cNvSpPr/>
          <p:nvPr/>
        </p:nvSpPr>
        <p:spPr>
          <a:xfrm rot="16200000">
            <a:off x="5545210" y="1771477"/>
            <a:ext cx="2855797" cy="2353945"/>
          </a:xfrm>
          <a:prstGeom prst="hexagon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AB8E868-ABAF-4F66-BF0D-612294BBE655}"/>
              </a:ext>
            </a:extLst>
          </p:cNvPr>
          <p:cNvSpPr txBox="1"/>
          <p:nvPr/>
        </p:nvSpPr>
        <p:spPr>
          <a:xfrm>
            <a:off x="6156176" y="2685151"/>
            <a:ext cx="2080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정재웅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1C45FCA-312E-4979-B35F-D488864D4FED}"/>
              </a:ext>
            </a:extLst>
          </p:cNvPr>
          <p:cNvSpPr txBox="1"/>
          <p:nvPr/>
        </p:nvSpPr>
        <p:spPr>
          <a:xfrm>
            <a:off x="1259632" y="4650868"/>
            <a:ext cx="22322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맵 배열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합치기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카메라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무빙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부스터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2E284C8-39BE-42A3-9345-B98E6E7FF4C4}"/>
              </a:ext>
            </a:extLst>
          </p:cNvPr>
          <p:cNvSpPr txBox="1"/>
          <p:nvPr/>
        </p:nvSpPr>
        <p:spPr>
          <a:xfrm>
            <a:off x="5940152" y="4725144"/>
            <a:ext cx="2232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점프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점프대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발판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생성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슬로</a:t>
            </a: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우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육각형 28">
            <a:extLst>
              <a:ext uri="{FF2B5EF4-FFF2-40B4-BE49-F238E27FC236}">
                <a16:creationId xmlns:a16="http://schemas.microsoft.com/office/drawing/2014/main" xmlns="" id="{4BED9F93-42BB-4348-8EB3-9687D048824C}"/>
              </a:ext>
            </a:extLst>
          </p:cNvPr>
          <p:cNvSpPr/>
          <p:nvPr/>
        </p:nvSpPr>
        <p:spPr>
          <a:xfrm rot="16200000">
            <a:off x="681521" y="1608531"/>
            <a:ext cx="2891564" cy="2644071"/>
          </a:xfrm>
          <a:prstGeom prst="hex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육각형 29">
            <a:extLst>
              <a:ext uri="{FF2B5EF4-FFF2-40B4-BE49-F238E27FC236}">
                <a16:creationId xmlns:a16="http://schemas.microsoft.com/office/drawing/2014/main" xmlns="" id="{413FA44C-4BDC-4324-A284-19CF45C8E7DF}"/>
              </a:ext>
            </a:extLst>
          </p:cNvPr>
          <p:cNvSpPr/>
          <p:nvPr/>
        </p:nvSpPr>
        <p:spPr>
          <a:xfrm rot="16200000">
            <a:off x="959016" y="1771477"/>
            <a:ext cx="2855797" cy="2353945"/>
          </a:xfrm>
          <a:prstGeom prst="hexagon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8D8E1D3-2C12-4B92-9FA0-41256D147F0B}"/>
              </a:ext>
            </a:extLst>
          </p:cNvPr>
          <p:cNvSpPr txBox="1"/>
          <p:nvPr/>
        </p:nvSpPr>
        <p:spPr>
          <a:xfrm>
            <a:off x="1577127" y="2685151"/>
            <a:ext cx="2080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solidFill>
                  <a:schemeClr val="bg1">
                    <a:lumMod val="9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조윤재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xmlns="" id="{D9F24523-3741-408F-AD6E-7AA8A2B4B66C}"/>
              </a:ext>
            </a:extLst>
          </p:cNvPr>
          <p:cNvSpPr txBox="1">
            <a:spLocks/>
          </p:cNvSpPr>
          <p:nvPr/>
        </p:nvSpPr>
        <p:spPr>
          <a:xfrm>
            <a:off x="-1044624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+mj-ea"/>
              </a:rPr>
              <a:t>게임 구성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24BA074-4CBC-465E-BC75-B7AD15DE998A}"/>
              </a:ext>
            </a:extLst>
          </p:cNvPr>
          <p:cNvSpPr/>
          <p:nvPr/>
        </p:nvSpPr>
        <p:spPr>
          <a:xfrm>
            <a:off x="251520" y="116632"/>
            <a:ext cx="1512168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TRICKSTER</a:t>
            </a:r>
            <a:endParaRPr lang="ko-KR" altLang="en-US" sz="16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1D02FEC-012D-4B2A-A41C-FC69D87332F8}"/>
              </a:ext>
            </a:extLst>
          </p:cNvPr>
          <p:cNvSpPr/>
          <p:nvPr/>
        </p:nvSpPr>
        <p:spPr>
          <a:xfrm>
            <a:off x="107504" y="204452"/>
            <a:ext cx="1512168" cy="432048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9C0B083E-4FEF-4AD5-9632-4423853B989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763688" y="332656"/>
            <a:ext cx="59766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육각형 9">
            <a:extLst>
              <a:ext uri="{FF2B5EF4-FFF2-40B4-BE49-F238E27FC236}">
                <a16:creationId xmlns:a16="http://schemas.microsoft.com/office/drawing/2014/main" xmlns="" id="{B523637A-C565-4D2F-B707-F316FDE1ED36}"/>
              </a:ext>
            </a:extLst>
          </p:cNvPr>
          <p:cNvSpPr/>
          <p:nvPr/>
        </p:nvSpPr>
        <p:spPr>
          <a:xfrm rot="16200000">
            <a:off x="7705243" y="189532"/>
            <a:ext cx="347080" cy="299207"/>
          </a:xfrm>
          <a:prstGeom prst="hex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 descr="C:\Users\Song\Documents\카카오톡 받은 파일\인게임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0"/>
            <a:ext cx="8143354" cy="45611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xmlns="" id="{D9F24523-3741-408F-AD6E-7AA8A2B4B66C}"/>
              </a:ext>
            </a:extLst>
          </p:cNvPr>
          <p:cNvSpPr txBox="1">
            <a:spLocks/>
          </p:cNvSpPr>
          <p:nvPr/>
        </p:nvSpPr>
        <p:spPr>
          <a:xfrm>
            <a:off x="-1044624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+mj-ea"/>
              </a:rPr>
              <a:t>게임 구성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24BA074-4CBC-465E-BC75-B7AD15DE998A}"/>
              </a:ext>
            </a:extLst>
          </p:cNvPr>
          <p:cNvSpPr/>
          <p:nvPr/>
        </p:nvSpPr>
        <p:spPr>
          <a:xfrm>
            <a:off x="251520" y="116632"/>
            <a:ext cx="1512168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TRICKSTER</a:t>
            </a:r>
            <a:endParaRPr lang="ko-KR" altLang="en-US" sz="16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1D02FEC-012D-4B2A-A41C-FC69D87332F8}"/>
              </a:ext>
            </a:extLst>
          </p:cNvPr>
          <p:cNvSpPr/>
          <p:nvPr/>
        </p:nvSpPr>
        <p:spPr>
          <a:xfrm>
            <a:off x="107504" y="204452"/>
            <a:ext cx="1512168" cy="432048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9C0B083E-4FEF-4AD5-9632-4423853B989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763688" y="332656"/>
            <a:ext cx="59766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육각형 9">
            <a:extLst>
              <a:ext uri="{FF2B5EF4-FFF2-40B4-BE49-F238E27FC236}">
                <a16:creationId xmlns:a16="http://schemas.microsoft.com/office/drawing/2014/main" xmlns="" id="{B523637A-C565-4D2F-B707-F316FDE1ED36}"/>
              </a:ext>
            </a:extLst>
          </p:cNvPr>
          <p:cNvSpPr/>
          <p:nvPr/>
        </p:nvSpPr>
        <p:spPr>
          <a:xfrm rot="16200000">
            <a:off x="7705243" y="189532"/>
            <a:ext cx="347080" cy="299207"/>
          </a:xfrm>
          <a:prstGeom prst="hex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5536" y="2996952"/>
            <a:ext cx="8598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ea typeface="함초롬돋움"/>
              </a:rPr>
              <a:t>스</a:t>
            </a:r>
            <a:r>
              <a:rPr lang="ko-KR" altLang="en-US" sz="2000" dirty="0" smtClean="0">
                <a:ea typeface="함초롬돋움"/>
              </a:rPr>
              <a:t>킬</a:t>
            </a:r>
            <a:r>
              <a:rPr lang="en-US" altLang="ko-KR" sz="2000" dirty="0" smtClean="0">
                <a:ea typeface="함초롬돋움"/>
              </a:rPr>
              <a:t>:  </a:t>
            </a:r>
            <a:r>
              <a:rPr lang="ko-KR" altLang="en-US" sz="2000" dirty="0" smtClean="0">
                <a:ea typeface="함초롬돋움"/>
              </a:rPr>
              <a:t>단축키를 누르면</a:t>
            </a:r>
            <a:r>
              <a:rPr lang="en-US" altLang="ko-KR" sz="2000" dirty="0" smtClean="0">
                <a:ea typeface="함초롬돋움"/>
              </a:rPr>
              <a:t>, </a:t>
            </a:r>
            <a:r>
              <a:rPr lang="ko-KR" altLang="en-US" sz="2000" dirty="0" smtClean="0">
                <a:ea typeface="함초롬돋움"/>
              </a:rPr>
              <a:t>잠시 동안</a:t>
            </a:r>
            <a:r>
              <a:rPr lang="en-US" altLang="ko-KR" sz="2000" dirty="0" smtClean="0">
                <a:ea typeface="함초롬돋움"/>
              </a:rPr>
              <a:t> </a:t>
            </a:r>
            <a:r>
              <a:rPr lang="ko-KR" altLang="en-US" sz="2000" dirty="0" smtClean="0">
                <a:ea typeface="함초롬돋움"/>
              </a:rPr>
              <a:t>장애물이 다가오는 속도가 느려집니다</a:t>
            </a:r>
            <a:r>
              <a:rPr lang="en-US" altLang="ko-KR" sz="2000" dirty="0" smtClean="0">
                <a:ea typeface="함초롬돋움"/>
              </a:rPr>
              <a:t>.</a:t>
            </a:r>
          </a:p>
          <a:p>
            <a:r>
              <a:rPr lang="ko-KR" altLang="en-US" sz="2000" dirty="0" smtClean="0">
                <a:ea typeface="함초롬돋움"/>
              </a:rPr>
              <a:t>사용시 빠른 속도로 소모되고</a:t>
            </a:r>
            <a:r>
              <a:rPr lang="en-US" altLang="ko-KR" sz="2000" dirty="0" smtClean="0">
                <a:ea typeface="함초롬돋움"/>
              </a:rPr>
              <a:t>, </a:t>
            </a:r>
            <a:r>
              <a:rPr lang="ko-KR" altLang="en-US" sz="2000" dirty="0" smtClean="0">
                <a:ea typeface="함초롬돋움"/>
              </a:rPr>
              <a:t>비 사용시 느린 속도로 재생합니다</a:t>
            </a:r>
            <a:r>
              <a:rPr lang="en-US" altLang="ko-KR" sz="2000" dirty="0" smtClean="0">
                <a:ea typeface="함초롬돋움"/>
              </a:rPr>
              <a:t>.</a:t>
            </a:r>
            <a:endParaRPr lang="ko-KR" altLang="en-US" sz="2000" dirty="0">
              <a:ea typeface="함초롬돋움"/>
            </a:endParaRPr>
          </a:p>
        </p:txBody>
      </p:sp>
      <p:pic>
        <p:nvPicPr>
          <p:cNvPr id="1026" name="Picture 2" descr="C:\Users\Song\Desktop\개인\작업\바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84784"/>
            <a:ext cx="6350000" cy="1270000"/>
          </a:xfrm>
          <a:prstGeom prst="rect">
            <a:avLst/>
          </a:prstGeom>
          <a:noFill/>
        </p:spPr>
      </p:pic>
      <p:pic>
        <p:nvPicPr>
          <p:cNvPr id="1027" name="Picture 3" descr="C:\Users\Song\Desktop\개인\작업\제목 없음-2 복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645024"/>
            <a:ext cx="5976664" cy="1992221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395536" y="5661248"/>
            <a:ext cx="8509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ea typeface="함초롬돋움"/>
              </a:rPr>
              <a:t>거리와 점수 별</a:t>
            </a:r>
            <a:r>
              <a:rPr lang="en-US" altLang="ko-KR" sz="2000" dirty="0" smtClean="0">
                <a:ea typeface="함초롬돋움"/>
              </a:rPr>
              <a:t>: </a:t>
            </a:r>
            <a:r>
              <a:rPr lang="ko-KR" altLang="en-US" sz="2000" dirty="0" smtClean="0">
                <a:ea typeface="함초롬돋움"/>
              </a:rPr>
              <a:t>시작 위치인 은행에서</a:t>
            </a:r>
            <a:r>
              <a:rPr lang="en-US" altLang="ko-KR" sz="2000" dirty="0" smtClean="0">
                <a:ea typeface="함초롬돋움"/>
              </a:rPr>
              <a:t>, </a:t>
            </a:r>
            <a:r>
              <a:rPr lang="ko-KR" altLang="en-US" sz="2000" dirty="0" smtClean="0">
                <a:ea typeface="함초롬돋움"/>
              </a:rPr>
              <a:t>아지트까지의 거리를 나타냅니다</a:t>
            </a:r>
            <a:r>
              <a:rPr lang="en-US" altLang="ko-KR" sz="2000" dirty="0" smtClean="0">
                <a:ea typeface="함초롬돋움"/>
              </a:rPr>
              <a:t>.</a:t>
            </a:r>
          </a:p>
          <a:p>
            <a:r>
              <a:rPr lang="ko-KR" altLang="en-US" sz="2000" dirty="0" smtClean="0">
                <a:ea typeface="함초롬돋움"/>
              </a:rPr>
              <a:t>중간의 별은 거리에 비례한 점수를 나타냅니다</a:t>
            </a:r>
            <a:r>
              <a:rPr lang="en-US" altLang="ko-KR" sz="2000" dirty="0" smtClean="0">
                <a:ea typeface="함초롬돋움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xmlns="" id="{D9F24523-3741-408F-AD6E-7AA8A2B4B66C}"/>
              </a:ext>
            </a:extLst>
          </p:cNvPr>
          <p:cNvSpPr txBox="1">
            <a:spLocks/>
          </p:cNvSpPr>
          <p:nvPr/>
        </p:nvSpPr>
        <p:spPr>
          <a:xfrm>
            <a:off x="-1044624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+mj-ea"/>
              </a:rPr>
              <a:t>게임 구성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24BA074-4CBC-465E-BC75-B7AD15DE998A}"/>
              </a:ext>
            </a:extLst>
          </p:cNvPr>
          <p:cNvSpPr/>
          <p:nvPr/>
        </p:nvSpPr>
        <p:spPr>
          <a:xfrm>
            <a:off x="251520" y="116632"/>
            <a:ext cx="1512168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TRICKSTER</a:t>
            </a:r>
            <a:endParaRPr lang="ko-KR" altLang="en-US" sz="16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1D02FEC-012D-4B2A-A41C-FC69D87332F8}"/>
              </a:ext>
            </a:extLst>
          </p:cNvPr>
          <p:cNvSpPr/>
          <p:nvPr/>
        </p:nvSpPr>
        <p:spPr>
          <a:xfrm>
            <a:off x="107504" y="204452"/>
            <a:ext cx="1512168" cy="432048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9C0B083E-4FEF-4AD5-9632-4423853B989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763688" y="332656"/>
            <a:ext cx="59766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육각형 9">
            <a:extLst>
              <a:ext uri="{FF2B5EF4-FFF2-40B4-BE49-F238E27FC236}">
                <a16:creationId xmlns:a16="http://schemas.microsoft.com/office/drawing/2014/main" xmlns="" id="{B523637A-C565-4D2F-B707-F316FDE1ED36}"/>
              </a:ext>
            </a:extLst>
          </p:cNvPr>
          <p:cNvSpPr/>
          <p:nvPr/>
        </p:nvSpPr>
        <p:spPr>
          <a:xfrm rot="16200000">
            <a:off x="7705243" y="189532"/>
            <a:ext cx="347080" cy="299207"/>
          </a:xfrm>
          <a:prstGeom prst="hex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Song\Desktop\개인\작업\장애물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24744"/>
            <a:ext cx="5419549" cy="1872208"/>
          </a:xfrm>
          <a:prstGeom prst="rect">
            <a:avLst/>
          </a:prstGeom>
          <a:noFill/>
        </p:spPr>
      </p:pic>
      <p:pic>
        <p:nvPicPr>
          <p:cNvPr id="2051" name="Picture 3" descr="C:\Users\Song\Desktop\개인\작업\트램펄린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1" y="3573016"/>
            <a:ext cx="2729565" cy="201622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467544" y="5589240"/>
            <a:ext cx="6991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ea typeface="함초롬돋움"/>
              </a:rPr>
              <a:t>점프대</a:t>
            </a:r>
            <a:r>
              <a:rPr lang="en-US" altLang="ko-KR" sz="2000" dirty="0" smtClean="0">
                <a:ea typeface="함초롬돋움"/>
              </a:rPr>
              <a:t>: </a:t>
            </a:r>
            <a:r>
              <a:rPr lang="ko-KR" altLang="en-US" sz="2000" dirty="0" smtClean="0">
                <a:ea typeface="함초롬돋움"/>
              </a:rPr>
              <a:t>플레이어가 밟으면 일반 점프보다 높이 도약합니다</a:t>
            </a:r>
            <a:r>
              <a:rPr lang="en-US" altLang="ko-KR" sz="2000" dirty="0" smtClean="0">
                <a:ea typeface="함초롬돋움"/>
              </a:rPr>
              <a:t>.</a:t>
            </a:r>
            <a:endParaRPr lang="ko-KR" altLang="en-US" sz="2000" dirty="0">
              <a:ea typeface="함초롬돋움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2987660"/>
            <a:ext cx="5785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ea typeface="함초롬돋움"/>
              </a:rPr>
              <a:t>장애물</a:t>
            </a:r>
            <a:r>
              <a:rPr lang="en-US" altLang="ko-KR" sz="2000" dirty="0" smtClean="0">
                <a:ea typeface="함초롬돋움"/>
              </a:rPr>
              <a:t>: </a:t>
            </a:r>
            <a:r>
              <a:rPr lang="ko-KR" altLang="en-US" sz="2000" dirty="0" smtClean="0">
                <a:ea typeface="함초롬돋움"/>
              </a:rPr>
              <a:t>플레이어가 닿으면 게임에서 패배합니다</a:t>
            </a:r>
            <a:r>
              <a:rPr lang="en-US" altLang="ko-KR" sz="2000" dirty="0" smtClean="0">
                <a:ea typeface="함초롬돋움"/>
              </a:rPr>
              <a:t>.</a:t>
            </a:r>
            <a:endParaRPr lang="ko-KR" altLang="en-US" sz="2000" dirty="0">
              <a:ea typeface="함초롬돋움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67944" y="1412776"/>
            <a:ext cx="1656184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xmlns="" id="{D9F24523-3741-408F-AD6E-7AA8A2B4B66C}"/>
              </a:ext>
            </a:extLst>
          </p:cNvPr>
          <p:cNvSpPr txBox="1">
            <a:spLocks/>
          </p:cNvSpPr>
          <p:nvPr/>
        </p:nvSpPr>
        <p:spPr>
          <a:xfrm>
            <a:off x="-1044624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+mj-ea"/>
              </a:rPr>
              <a:t>게임 구성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24BA074-4CBC-465E-BC75-B7AD15DE998A}"/>
              </a:ext>
            </a:extLst>
          </p:cNvPr>
          <p:cNvSpPr/>
          <p:nvPr/>
        </p:nvSpPr>
        <p:spPr>
          <a:xfrm>
            <a:off x="251520" y="116632"/>
            <a:ext cx="1512168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TRICKSTER</a:t>
            </a:r>
            <a:endParaRPr lang="ko-KR" altLang="en-US" sz="16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1D02FEC-012D-4B2A-A41C-FC69D87332F8}"/>
              </a:ext>
            </a:extLst>
          </p:cNvPr>
          <p:cNvSpPr/>
          <p:nvPr/>
        </p:nvSpPr>
        <p:spPr>
          <a:xfrm>
            <a:off x="107504" y="204452"/>
            <a:ext cx="1512168" cy="432048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9C0B083E-4FEF-4AD5-9632-4423853B989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763688" y="332656"/>
            <a:ext cx="59766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육각형 9">
            <a:extLst>
              <a:ext uri="{FF2B5EF4-FFF2-40B4-BE49-F238E27FC236}">
                <a16:creationId xmlns:a16="http://schemas.microsoft.com/office/drawing/2014/main" xmlns="" id="{B523637A-C565-4D2F-B707-F316FDE1ED36}"/>
              </a:ext>
            </a:extLst>
          </p:cNvPr>
          <p:cNvSpPr/>
          <p:nvPr/>
        </p:nvSpPr>
        <p:spPr>
          <a:xfrm rot="16200000">
            <a:off x="7705243" y="189532"/>
            <a:ext cx="347080" cy="299207"/>
          </a:xfrm>
          <a:prstGeom prst="hex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627784" y="2420888"/>
            <a:ext cx="3168352" cy="15841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곱셈 기호 25"/>
          <p:cNvSpPr/>
          <p:nvPr/>
        </p:nvSpPr>
        <p:spPr>
          <a:xfrm>
            <a:off x="683568" y="2204864"/>
            <a:ext cx="1944216" cy="1944216"/>
          </a:xfrm>
          <a:prstGeom prst="mathMultiply">
            <a:avLst>
              <a:gd name="adj1" fmla="val 15421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도넛 26"/>
          <p:cNvSpPr/>
          <p:nvPr/>
        </p:nvSpPr>
        <p:spPr>
          <a:xfrm>
            <a:off x="3419872" y="1052736"/>
            <a:ext cx="1152128" cy="1152128"/>
          </a:xfrm>
          <a:prstGeom prst="donu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4365104"/>
            <a:ext cx="87129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지형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아래로 닿으면 발판 역할을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양 옆으로 닿으면 장애물 역할을 하고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양 옆으로 닿으면 장애물 역할을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35896" y="2916233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발판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189</Words>
  <Application>Microsoft Office PowerPoint</Application>
  <PresentationFormat>화면 슬라이드 쇼(4:3)</PresentationFormat>
  <Paragraphs>65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Arial</vt:lpstr>
      <vt:lpstr>맑은 고딕</vt:lpstr>
      <vt:lpstr>Leelawadee UI Semilight</vt:lpstr>
      <vt:lpstr>함초롬돋움</vt:lpstr>
      <vt:lpstr>Office 테마</vt:lpstr>
      <vt:lpstr>슬라이드 1</vt:lpstr>
      <vt:lpstr>슬라이드 2</vt:lpstr>
      <vt:lpstr>개요</vt:lpstr>
      <vt:lpstr>역할 및 담당 - Graphics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Tricster</dc:title>
  <dc:creator>Windows 사용자</dc:creator>
  <cp:lastModifiedBy>Windows 사용자</cp:lastModifiedBy>
  <cp:revision>126</cp:revision>
  <dcterms:created xsi:type="dcterms:W3CDTF">2017-08-19T05:08:13Z</dcterms:created>
  <dcterms:modified xsi:type="dcterms:W3CDTF">2017-08-21T02:16:16Z</dcterms:modified>
</cp:coreProperties>
</file>