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DCF1A8-FC86-4DC6-B7B6-A4580CB1EACC}" v="14" dt="2023-07-22T02:24:00.9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0" d="100"/>
          <a:sy n="110" d="100"/>
        </p:scale>
        <p:origin x="4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tags" Target="tags/tag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e Farmer" userId="cecd36bb-91cc-41ba-936d-6750fd1aa626" providerId="ADAL" clId="{56DCF1A8-FC86-4DC6-B7B6-A4580CB1EACC}"/>
    <pc:docChg chg="custSel addSld modSld replTag delTag">
      <pc:chgData name="Kate Farmer" userId="cecd36bb-91cc-41ba-936d-6750fd1aa626" providerId="ADAL" clId="{56DCF1A8-FC86-4DC6-B7B6-A4580CB1EACC}" dt="2023-07-22T02:44:56.060" v="3607"/>
      <pc:docMkLst>
        <pc:docMk/>
      </pc:docMkLst>
      <pc:sldChg chg="addSp delSp modSp mod">
        <pc:chgData name="Kate Farmer" userId="cecd36bb-91cc-41ba-936d-6750fd1aa626" providerId="ADAL" clId="{56DCF1A8-FC86-4DC6-B7B6-A4580CB1EACC}" dt="2023-07-22T02:05:14.214" v="1507"/>
        <pc:sldMkLst>
          <pc:docMk/>
          <pc:sldMk cId="1006475344" sldId="256"/>
        </pc:sldMkLst>
        <pc:spChg chg="add mod">
          <ac:chgData name="Kate Farmer" userId="cecd36bb-91cc-41ba-936d-6750fd1aa626" providerId="ADAL" clId="{56DCF1A8-FC86-4DC6-B7B6-A4580CB1EACC}" dt="2023-07-22T01:49:11.174" v="533" actId="20577"/>
          <ac:spMkLst>
            <pc:docMk/>
            <pc:sldMk cId="1006475344" sldId="256"/>
            <ac:spMk id="2" creationId="{A61873C3-A8C4-2142-B767-D966CACF9FE5}"/>
          </ac:spMkLst>
        </pc:spChg>
        <pc:spChg chg="add mod">
          <ac:chgData name="Kate Farmer" userId="cecd36bb-91cc-41ba-936d-6750fd1aa626" providerId="ADAL" clId="{56DCF1A8-FC86-4DC6-B7B6-A4580CB1EACC}" dt="2023-07-22T01:44:34.427" v="254" actId="20577"/>
          <ac:spMkLst>
            <pc:docMk/>
            <pc:sldMk cId="1006475344" sldId="256"/>
            <ac:spMk id="3" creationId="{180C6276-40D9-AFA4-0DD4-D0936AAD249E}"/>
          </ac:spMkLst>
        </pc:spChg>
        <pc:spChg chg="add mod">
          <ac:chgData name="Kate Farmer" userId="cecd36bb-91cc-41ba-936d-6750fd1aa626" providerId="ADAL" clId="{56DCF1A8-FC86-4DC6-B7B6-A4580CB1EACC}" dt="2023-07-22T01:46:05.809" v="404" actId="20577"/>
          <ac:spMkLst>
            <pc:docMk/>
            <pc:sldMk cId="1006475344" sldId="256"/>
            <ac:spMk id="4" creationId="{7E54ABE4-1921-58D6-76B3-9A0B50EB8026}"/>
          </ac:spMkLst>
        </pc:spChg>
        <pc:spChg chg="add mod">
          <ac:chgData name="Kate Farmer" userId="cecd36bb-91cc-41ba-936d-6750fd1aa626" providerId="ADAL" clId="{56DCF1A8-FC86-4DC6-B7B6-A4580CB1EACC}" dt="2023-07-22T02:00:37.475" v="1326" actId="20577"/>
          <ac:spMkLst>
            <pc:docMk/>
            <pc:sldMk cId="1006475344" sldId="256"/>
            <ac:spMk id="5" creationId="{6730614C-BF20-FAC7-8E41-20C9B092E8E7}"/>
          </ac:spMkLst>
        </pc:spChg>
        <pc:spChg chg="add mod">
          <ac:chgData name="Kate Farmer" userId="cecd36bb-91cc-41ba-936d-6750fd1aa626" providerId="ADAL" clId="{56DCF1A8-FC86-4DC6-B7B6-A4580CB1EACC}" dt="2023-07-22T01:50:49.888" v="650" actId="20577"/>
          <ac:spMkLst>
            <pc:docMk/>
            <pc:sldMk cId="1006475344" sldId="256"/>
            <ac:spMk id="20" creationId="{AEDB84A5-EC26-E2C9-DE12-32D0BBE30C56}"/>
          </ac:spMkLst>
        </pc:spChg>
        <pc:spChg chg="add mod">
          <ac:chgData name="Kate Farmer" userId="cecd36bb-91cc-41ba-936d-6750fd1aa626" providerId="ADAL" clId="{56DCF1A8-FC86-4DC6-B7B6-A4580CB1EACC}" dt="2023-07-22T01:54:53.433" v="862" actId="14100"/>
          <ac:spMkLst>
            <pc:docMk/>
            <pc:sldMk cId="1006475344" sldId="256"/>
            <ac:spMk id="21" creationId="{5D9F49D1-910E-60BA-76CD-47382B3B1898}"/>
          </ac:spMkLst>
        </pc:spChg>
        <pc:spChg chg="add mod">
          <ac:chgData name="Kate Farmer" userId="cecd36bb-91cc-41ba-936d-6750fd1aa626" providerId="ADAL" clId="{56DCF1A8-FC86-4DC6-B7B6-A4580CB1EACC}" dt="2023-07-22T01:56:50.284" v="1058" actId="20577"/>
          <ac:spMkLst>
            <pc:docMk/>
            <pc:sldMk cId="1006475344" sldId="256"/>
            <ac:spMk id="22" creationId="{E321F962-4B6C-DEBF-1C2F-D6C0A1740F39}"/>
          </ac:spMkLst>
        </pc:spChg>
        <pc:spChg chg="mod">
          <ac:chgData name="Kate Farmer" userId="cecd36bb-91cc-41ba-936d-6750fd1aa626" providerId="ADAL" clId="{56DCF1A8-FC86-4DC6-B7B6-A4580CB1EACC}" dt="2023-07-22T01:51:53.642" v="666" actId="1076"/>
          <ac:spMkLst>
            <pc:docMk/>
            <pc:sldMk cId="1006475344" sldId="256"/>
            <ac:spMk id="27" creationId="{8A7ABC66-A9CF-B0BE-A012-3BCA305BF735}"/>
          </ac:spMkLst>
        </pc:spChg>
        <pc:spChg chg="mod">
          <ac:chgData name="Kate Farmer" userId="cecd36bb-91cc-41ba-936d-6750fd1aa626" providerId="ADAL" clId="{56DCF1A8-FC86-4DC6-B7B6-A4580CB1EACC}" dt="2023-07-22T01:51:51.049" v="665" actId="1076"/>
          <ac:spMkLst>
            <pc:docMk/>
            <pc:sldMk cId="1006475344" sldId="256"/>
            <ac:spMk id="28" creationId="{7EC11A66-BE21-E361-F418-9769ED1E53F4}"/>
          </ac:spMkLst>
        </pc:spChg>
        <pc:spChg chg="mod">
          <ac:chgData name="Kate Farmer" userId="cecd36bb-91cc-41ba-936d-6750fd1aa626" providerId="ADAL" clId="{56DCF1A8-FC86-4DC6-B7B6-A4580CB1EACC}" dt="2023-07-22T01:44:51.539" v="259" actId="404"/>
          <ac:spMkLst>
            <pc:docMk/>
            <pc:sldMk cId="1006475344" sldId="256"/>
            <ac:spMk id="29" creationId="{07141E1B-DD8E-D418-3C55-8369CBE41893}"/>
          </ac:spMkLst>
        </pc:spChg>
        <pc:spChg chg="mod">
          <ac:chgData name="Kate Farmer" userId="cecd36bb-91cc-41ba-936d-6750fd1aa626" providerId="ADAL" clId="{56DCF1A8-FC86-4DC6-B7B6-A4580CB1EACC}" dt="2023-07-22T01:44:48.941" v="258" actId="404"/>
          <ac:spMkLst>
            <pc:docMk/>
            <pc:sldMk cId="1006475344" sldId="256"/>
            <ac:spMk id="30" creationId="{2C07C0AF-40E7-58D2-70F5-B570CFCA5A7E}"/>
          </ac:spMkLst>
        </pc:spChg>
        <pc:spChg chg="add mod">
          <ac:chgData name="Kate Farmer" userId="cecd36bb-91cc-41ba-936d-6750fd1aa626" providerId="ADAL" clId="{56DCF1A8-FC86-4DC6-B7B6-A4580CB1EACC}" dt="2023-07-22T01:59:23.746" v="1248" actId="20577"/>
          <ac:spMkLst>
            <pc:docMk/>
            <pc:sldMk cId="1006475344" sldId="256"/>
            <ac:spMk id="34" creationId="{9AD5C401-E763-98A8-EE40-AAFBA18FF013}"/>
          </ac:spMkLst>
        </pc:spChg>
        <pc:spChg chg="add mod">
          <ac:chgData name="Kate Farmer" userId="cecd36bb-91cc-41ba-936d-6750fd1aa626" providerId="ADAL" clId="{56DCF1A8-FC86-4DC6-B7B6-A4580CB1EACC}" dt="2023-07-22T02:01:54.219" v="1374" actId="20577"/>
          <ac:spMkLst>
            <pc:docMk/>
            <pc:sldMk cId="1006475344" sldId="256"/>
            <ac:spMk id="35" creationId="{24D1A727-A3E8-AE9D-BBD4-606C0BA0CBEB}"/>
          </ac:spMkLst>
        </pc:spChg>
        <pc:spChg chg="add mod">
          <ac:chgData name="Kate Farmer" userId="cecd36bb-91cc-41ba-936d-6750fd1aa626" providerId="ADAL" clId="{56DCF1A8-FC86-4DC6-B7B6-A4580CB1EACC}" dt="2023-07-22T02:03:13.919" v="1502" actId="20577"/>
          <ac:spMkLst>
            <pc:docMk/>
            <pc:sldMk cId="1006475344" sldId="256"/>
            <ac:spMk id="36" creationId="{2C076A0F-AAE3-57C6-5E5E-8B6FF4FE8620}"/>
          </ac:spMkLst>
        </pc:spChg>
        <pc:spChg chg="add del mod">
          <ac:chgData name="Kate Farmer" userId="cecd36bb-91cc-41ba-936d-6750fd1aa626" providerId="ADAL" clId="{56DCF1A8-FC86-4DC6-B7B6-A4580CB1EACC}" dt="2023-07-22T02:05:14.214" v="1507"/>
          <ac:spMkLst>
            <pc:docMk/>
            <pc:sldMk cId="1006475344" sldId="256"/>
            <ac:spMk id="37" creationId="{9FA196A8-7935-4D1D-9DD1-BFA79C727108}"/>
          </ac:spMkLst>
        </pc:spChg>
      </pc:sldChg>
      <pc:sldChg chg="delSp modSp add mod">
        <pc:chgData name="Kate Farmer" userId="cecd36bb-91cc-41ba-936d-6750fd1aa626" providerId="ADAL" clId="{56DCF1A8-FC86-4DC6-B7B6-A4580CB1EACC}" dt="2023-07-22T02:21:45.985" v="2871" actId="20577"/>
        <pc:sldMkLst>
          <pc:docMk/>
          <pc:sldMk cId="1425081932" sldId="257"/>
        </pc:sldMkLst>
        <pc:spChg chg="mod">
          <ac:chgData name="Kate Farmer" userId="cecd36bb-91cc-41ba-936d-6750fd1aa626" providerId="ADAL" clId="{56DCF1A8-FC86-4DC6-B7B6-A4580CB1EACC}" dt="2023-07-22T02:17:30.167" v="2583" actId="1076"/>
          <ac:spMkLst>
            <pc:docMk/>
            <pc:sldMk cId="1425081932" sldId="257"/>
            <ac:spMk id="2" creationId="{A61873C3-A8C4-2142-B767-D966CACF9FE5}"/>
          </ac:spMkLst>
        </pc:spChg>
        <pc:spChg chg="mod">
          <ac:chgData name="Kate Farmer" userId="cecd36bb-91cc-41ba-936d-6750fd1aa626" providerId="ADAL" clId="{56DCF1A8-FC86-4DC6-B7B6-A4580CB1EACC}" dt="2023-07-22T02:17:04.276" v="2564" actId="1037"/>
          <ac:spMkLst>
            <pc:docMk/>
            <pc:sldMk cId="1425081932" sldId="257"/>
            <ac:spMk id="3" creationId="{180C6276-40D9-AFA4-0DD4-D0936AAD249E}"/>
          </ac:spMkLst>
        </pc:spChg>
        <pc:spChg chg="mod">
          <ac:chgData name="Kate Farmer" userId="cecd36bb-91cc-41ba-936d-6750fd1aa626" providerId="ADAL" clId="{56DCF1A8-FC86-4DC6-B7B6-A4580CB1EACC}" dt="2023-07-22T02:17:40.640" v="2584" actId="1076"/>
          <ac:spMkLst>
            <pc:docMk/>
            <pc:sldMk cId="1425081932" sldId="257"/>
            <ac:spMk id="4" creationId="{7E54ABE4-1921-58D6-76B3-9A0B50EB8026}"/>
          </ac:spMkLst>
        </pc:spChg>
        <pc:spChg chg="del">
          <ac:chgData name="Kate Farmer" userId="cecd36bb-91cc-41ba-936d-6750fd1aa626" providerId="ADAL" clId="{56DCF1A8-FC86-4DC6-B7B6-A4580CB1EACC}" dt="2023-07-22T02:16:33.653" v="2469" actId="478"/>
          <ac:spMkLst>
            <pc:docMk/>
            <pc:sldMk cId="1425081932" sldId="257"/>
            <ac:spMk id="5" creationId="{6730614C-BF20-FAC7-8E41-20C9B092E8E7}"/>
          </ac:spMkLst>
        </pc:spChg>
        <pc:spChg chg="mod">
          <ac:chgData name="Kate Farmer" userId="cecd36bb-91cc-41ba-936d-6750fd1aa626" providerId="ADAL" clId="{56DCF1A8-FC86-4DC6-B7B6-A4580CB1EACC}" dt="2023-07-22T02:05:32.755" v="1546" actId="20577"/>
          <ac:spMkLst>
            <pc:docMk/>
            <pc:sldMk cId="1425081932" sldId="257"/>
            <ac:spMk id="6" creationId="{3CD0FBE1-63C5-691A-9098-5A55C0119D6D}"/>
          </ac:spMkLst>
        </pc:spChg>
        <pc:spChg chg="mod">
          <ac:chgData name="Kate Farmer" userId="cecd36bb-91cc-41ba-936d-6750fd1aa626" providerId="ADAL" clId="{56DCF1A8-FC86-4DC6-B7B6-A4580CB1EACC}" dt="2023-07-22T02:21:45.985" v="2871" actId="20577"/>
          <ac:spMkLst>
            <pc:docMk/>
            <pc:sldMk cId="1425081932" sldId="257"/>
            <ac:spMk id="8" creationId="{CFBE6CE5-4574-3A09-F5B1-0ED2CA93FC73}"/>
          </ac:spMkLst>
        </pc:spChg>
        <pc:spChg chg="mod">
          <ac:chgData name="Kate Farmer" userId="cecd36bb-91cc-41ba-936d-6750fd1aa626" providerId="ADAL" clId="{56DCF1A8-FC86-4DC6-B7B6-A4580CB1EACC}" dt="2023-07-22T02:10:04.044" v="1930" actId="20577"/>
          <ac:spMkLst>
            <pc:docMk/>
            <pc:sldMk cId="1425081932" sldId="257"/>
            <ac:spMk id="9" creationId="{9526D8DF-2289-9BCC-CE2D-1A587DC71CC8}"/>
          </ac:spMkLst>
        </pc:spChg>
        <pc:spChg chg="mod">
          <ac:chgData name="Kate Farmer" userId="cecd36bb-91cc-41ba-936d-6750fd1aa626" providerId="ADAL" clId="{56DCF1A8-FC86-4DC6-B7B6-A4580CB1EACC}" dt="2023-07-22T02:17:30.167" v="2583" actId="1076"/>
          <ac:spMkLst>
            <pc:docMk/>
            <pc:sldMk cId="1425081932" sldId="257"/>
            <ac:spMk id="10" creationId="{1625BE37-C727-45BD-23B7-487C0B1770F3}"/>
          </ac:spMkLst>
        </pc:spChg>
        <pc:spChg chg="mod">
          <ac:chgData name="Kate Farmer" userId="cecd36bb-91cc-41ba-936d-6750fd1aa626" providerId="ADAL" clId="{56DCF1A8-FC86-4DC6-B7B6-A4580CB1EACC}" dt="2023-07-22T02:17:04.276" v="2564" actId="1037"/>
          <ac:spMkLst>
            <pc:docMk/>
            <pc:sldMk cId="1425081932" sldId="257"/>
            <ac:spMk id="11" creationId="{2E6DB752-DE36-0D9C-805A-4C6CB4CFFA2A}"/>
          </ac:spMkLst>
        </pc:spChg>
        <pc:spChg chg="mod">
          <ac:chgData name="Kate Farmer" userId="cecd36bb-91cc-41ba-936d-6750fd1aa626" providerId="ADAL" clId="{56DCF1A8-FC86-4DC6-B7B6-A4580CB1EACC}" dt="2023-07-22T02:17:40.640" v="2584" actId="1076"/>
          <ac:spMkLst>
            <pc:docMk/>
            <pc:sldMk cId="1425081932" sldId="257"/>
            <ac:spMk id="12" creationId="{1385EC01-7A5F-4445-BD58-EF59F3B7B776}"/>
          </ac:spMkLst>
        </pc:spChg>
        <pc:spChg chg="del">
          <ac:chgData name="Kate Farmer" userId="cecd36bb-91cc-41ba-936d-6750fd1aa626" providerId="ADAL" clId="{56DCF1A8-FC86-4DC6-B7B6-A4580CB1EACC}" dt="2023-07-22T02:16:30.467" v="2467" actId="478"/>
          <ac:spMkLst>
            <pc:docMk/>
            <pc:sldMk cId="1425081932" sldId="257"/>
            <ac:spMk id="13" creationId="{DE87B780-0BFA-A521-68B0-BE287C460041}"/>
          </ac:spMkLst>
        </pc:spChg>
        <pc:spChg chg="mod">
          <ac:chgData name="Kate Farmer" userId="cecd36bb-91cc-41ba-936d-6750fd1aa626" providerId="ADAL" clId="{56DCF1A8-FC86-4DC6-B7B6-A4580CB1EACC}" dt="2023-07-22T02:17:50.952" v="2588" actId="1076"/>
          <ac:spMkLst>
            <pc:docMk/>
            <pc:sldMk cId="1425081932" sldId="257"/>
            <ac:spMk id="14" creationId="{D9F8C529-645D-5A75-7E6E-9805E4A2D340}"/>
          </ac:spMkLst>
        </pc:spChg>
        <pc:spChg chg="mod">
          <ac:chgData name="Kate Farmer" userId="cecd36bb-91cc-41ba-936d-6750fd1aa626" providerId="ADAL" clId="{56DCF1A8-FC86-4DC6-B7B6-A4580CB1EACC}" dt="2023-07-22T02:17:30.167" v="2583" actId="1076"/>
          <ac:spMkLst>
            <pc:docMk/>
            <pc:sldMk cId="1425081932" sldId="257"/>
            <ac:spMk id="15" creationId="{EEE50054-60F3-1372-56A3-F56B36A7AF04}"/>
          </ac:spMkLst>
        </pc:spChg>
        <pc:spChg chg="mod">
          <ac:chgData name="Kate Farmer" userId="cecd36bb-91cc-41ba-936d-6750fd1aa626" providerId="ADAL" clId="{56DCF1A8-FC86-4DC6-B7B6-A4580CB1EACC}" dt="2023-07-22T02:17:04.276" v="2564" actId="1037"/>
          <ac:spMkLst>
            <pc:docMk/>
            <pc:sldMk cId="1425081932" sldId="257"/>
            <ac:spMk id="16" creationId="{D46D6B67-7C23-0331-1448-C5282BCFD952}"/>
          </ac:spMkLst>
        </pc:spChg>
        <pc:spChg chg="mod">
          <ac:chgData name="Kate Farmer" userId="cecd36bb-91cc-41ba-936d-6750fd1aa626" providerId="ADAL" clId="{56DCF1A8-FC86-4DC6-B7B6-A4580CB1EACC}" dt="2023-07-22T02:17:40.640" v="2584" actId="1076"/>
          <ac:spMkLst>
            <pc:docMk/>
            <pc:sldMk cId="1425081932" sldId="257"/>
            <ac:spMk id="17" creationId="{243669AE-DA61-DF72-D18D-D86CE0B300BA}"/>
          </ac:spMkLst>
        </pc:spChg>
        <pc:spChg chg="del">
          <ac:chgData name="Kate Farmer" userId="cecd36bb-91cc-41ba-936d-6750fd1aa626" providerId="ADAL" clId="{56DCF1A8-FC86-4DC6-B7B6-A4580CB1EACC}" dt="2023-07-22T02:16:39.601" v="2474" actId="478"/>
          <ac:spMkLst>
            <pc:docMk/>
            <pc:sldMk cId="1425081932" sldId="257"/>
            <ac:spMk id="18" creationId="{DA5ACE30-DD6B-FC3E-244C-5BF7CB274241}"/>
          </ac:spMkLst>
        </pc:spChg>
        <pc:spChg chg="mod">
          <ac:chgData name="Kate Farmer" userId="cecd36bb-91cc-41ba-936d-6750fd1aa626" providerId="ADAL" clId="{56DCF1A8-FC86-4DC6-B7B6-A4580CB1EACC}" dt="2023-07-22T02:17:50.952" v="2588" actId="1076"/>
          <ac:spMkLst>
            <pc:docMk/>
            <pc:sldMk cId="1425081932" sldId="257"/>
            <ac:spMk id="19" creationId="{9918746E-37DD-1B2F-4E3A-35230D0BC88F}"/>
          </ac:spMkLst>
        </pc:spChg>
        <pc:spChg chg="mod">
          <ac:chgData name="Kate Farmer" userId="cecd36bb-91cc-41ba-936d-6750fd1aa626" providerId="ADAL" clId="{56DCF1A8-FC86-4DC6-B7B6-A4580CB1EACC}" dt="2023-07-22T02:20:03.220" v="2675" actId="20577"/>
          <ac:spMkLst>
            <pc:docMk/>
            <pc:sldMk cId="1425081932" sldId="257"/>
            <ac:spMk id="20" creationId="{AEDB84A5-EC26-E2C9-DE12-32D0BBE30C56}"/>
          </ac:spMkLst>
        </pc:spChg>
        <pc:spChg chg="mod">
          <ac:chgData name="Kate Farmer" userId="cecd36bb-91cc-41ba-936d-6750fd1aa626" providerId="ADAL" clId="{56DCF1A8-FC86-4DC6-B7B6-A4580CB1EACC}" dt="2023-07-22T02:17:30.167" v="2583" actId="1076"/>
          <ac:spMkLst>
            <pc:docMk/>
            <pc:sldMk cId="1425081932" sldId="257"/>
            <ac:spMk id="21" creationId="{5D9F49D1-910E-60BA-76CD-47382B3B1898}"/>
          </ac:spMkLst>
        </pc:spChg>
        <pc:spChg chg="mod">
          <ac:chgData name="Kate Farmer" userId="cecd36bb-91cc-41ba-936d-6750fd1aa626" providerId="ADAL" clId="{56DCF1A8-FC86-4DC6-B7B6-A4580CB1EACC}" dt="2023-07-22T02:17:04.276" v="2564" actId="1037"/>
          <ac:spMkLst>
            <pc:docMk/>
            <pc:sldMk cId="1425081932" sldId="257"/>
            <ac:spMk id="22" creationId="{E321F962-4B6C-DEBF-1C2F-D6C0A1740F39}"/>
          </ac:spMkLst>
        </pc:spChg>
        <pc:spChg chg="mod">
          <ac:chgData name="Kate Farmer" userId="cecd36bb-91cc-41ba-936d-6750fd1aa626" providerId="ADAL" clId="{56DCF1A8-FC86-4DC6-B7B6-A4580CB1EACC}" dt="2023-07-22T02:20:25.091" v="2681" actId="14100"/>
          <ac:spMkLst>
            <pc:docMk/>
            <pc:sldMk cId="1425081932" sldId="257"/>
            <ac:spMk id="23" creationId="{CA6B4801-BB0A-6CDA-64CC-2AC02CD4D97E}"/>
          </ac:spMkLst>
        </pc:spChg>
        <pc:spChg chg="mod">
          <ac:chgData name="Kate Farmer" userId="cecd36bb-91cc-41ba-936d-6750fd1aa626" providerId="ADAL" clId="{56DCF1A8-FC86-4DC6-B7B6-A4580CB1EACC}" dt="2023-07-22T02:18:28.037" v="2609" actId="14100"/>
          <ac:spMkLst>
            <pc:docMk/>
            <pc:sldMk cId="1425081932" sldId="257"/>
            <ac:spMk id="24" creationId="{E00AD1CB-A458-56AC-BEC7-237A8A3A2A6D}"/>
          </ac:spMkLst>
        </pc:spChg>
        <pc:spChg chg="mod">
          <ac:chgData name="Kate Farmer" userId="cecd36bb-91cc-41ba-936d-6750fd1aa626" providerId="ADAL" clId="{56DCF1A8-FC86-4DC6-B7B6-A4580CB1EACC}" dt="2023-07-22T02:18:24.737" v="2608" actId="14100"/>
          <ac:spMkLst>
            <pc:docMk/>
            <pc:sldMk cId="1425081932" sldId="257"/>
            <ac:spMk id="25" creationId="{DA73B171-55B8-DC29-2528-91A4D12A0C93}"/>
          </ac:spMkLst>
        </pc:spChg>
        <pc:spChg chg="mod">
          <ac:chgData name="Kate Farmer" userId="cecd36bb-91cc-41ba-936d-6750fd1aa626" providerId="ADAL" clId="{56DCF1A8-FC86-4DC6-B7B6-A4580CB1EACC}" dt="2023-07-22T02:18:31.621" v="2610" actId="1076"/>
          <ac:spMkLst>
            <pc:docMk/>
            <pc:sldMk cId="1425081932" sldId="257"/>
            <ac:spMk id="26" creationId="{EA980D0D-8BDA-DA5F-C64C-979CA660E673}"/>
          </ac:spMkLst>
        </pc:spChg>
        <pc:spChg chg="mod">
          <ac:chgData name="Kate Farmer" userId="cecd36bb-91cc-41ba-936d-6750fd1aa626" providerId="ADAL" clId="{56DCF1A8-FC86-4DC6-B7B6-A4580CB1EACC}" dt="2023-07-22T02:18:40.130" v="2616" actId="1076"/>
          <ac:spMkLst>
            <pc:docMk/>
            <pc:sldMk cId="1425081932" sldId="257"/>
            <ac:spMk id="27" creationId="{8A7ABC66-A9CF-B0BE-A012-3BCA305BF735}"/>
          </ac:spMkLst>
        </pc:spChg>
        <pc:spChg chg="mod">
          <ac:chgData name="Kate Farmer" userId="cecd36bb-91cc-41ba-936d-6750fd1aa626" providerId="ADAL" clId="{56DCF1A8-FC86-4DC6-B7B6-A4580CB1EACC}" dt="2023-07-22T02:18:37.696" v="2615" actId="1076"/>
          <ac:spMkLst>
            <pc:docMk/>
            <pc:sldMk cId="1425081932" sldId="257"/>
            <ac:spMk id="28" creationId="{7EC11A66-BE21-E361-F418-9769ED1E53F4}"/>
          </ac:spMkLst>
        </pc:spChg>
        <pc:spChg chg="mod">
          <ac:chgData name="Kate Farmer" userId="cecd36bb-91cc-41ba-936d-6750fd1aa626" providerId="ADAL" clId="{56DCF1A8-FC86-4DC6-B7B6-A4580CB1EACC}" dt="2023-07-22T02:17:30.167" v="2583" actId="1076"/>
          <ac:spMkLst>
            <pc:docMk/>
            <pc:sldMk cId="1425081932" sldId="257"/>
            <ac:spMk id="29" creationId="{07141E1B-DD8E-D418-3C55-8369CBE41893}"/>
          </ac:spMkLst>
        </pc:spChg>
        <pc:spChg chg="mod">
          <ac:chgData name="Kate Farmer" userId="cecd36bb-91cc-41ba-936d-6750fd1aa626" providerId="ADAL" clId="{56DCF1A8-FC86-4DC6-B7B6-A4580CB1EACC}" dt="2023-07-22T02:17:04.276" v="2564" actId="1037"/>
          <ac:spMkLst>
            <pc:docMk/>
            <pc:sldMk cId="1425081932" sldId="257"/>
            <ac:spMk id="30" creationId="{2C07C0AF-40E7-58D2-70F5-B570CFCA5A7E}"/>
          </ac:spMkLst>
        </pc:spChg>
        <pc:spChg chg="mod">
          <ac:chgData name="Kate Farmer" userId="cecd36bb-91cc-41ba-936d-6750fd1aa626" providerId="ADAL" clId="{56DCF1A8-FC86-4DC6-B7B6-A4580CB1EACC}" dt="2023-07-22T02:17:40.640" v="2584" actId="1076"/>
          <ac:spMkLst>
            <pc:docMk/>
            <pc:sldMk cId="1425081932" sldId="257"/>
            <ac:spMk id="31" creationId="{060ED261-58EE-3CC6-621C-C304E4E8AE69}"/>
          </ac:spMkLst>
        </pc:spChg>
        <pc:spChg chg="del">
          <ac:chgData name="Kate Farmer" userId="cecd36bb-91cc-41ba-936d-6750fd1aa626" providerId="ADAL" clId="{56DCF1A8-FC86-4DC6-B7B6-A4580CB1EACC}" dt="2023-07-22T02:16:31.849" v="2468" actId="478"/>
          <ac:spMkLst>
            <pc:docMk/>
            <pc:sldMk cId="1425081932" sldId="257"/>
            <ac:spMk id="32" creationId="{978201A7-9F1A-17C8-7CB9-4B3ADD7D729D}"/>
          </ac:spMkLst>
        </pc:spChg>
        <pc:spChg chg="mod">
          <ac:chgData name="Kate Farmer" userId="cecd36bb-91cc-41ba-936d-6750fd1aa626" providerId="ADAL" clId="{56DCF1A8-FC86-4DC6-B7B6-A4580CB1EACC}" dt="2023-07-22T02:19:11.071" v="2671" actId="20577"/>
          <ac:spMkLst>
            <pc:docMk/>
            <pc:sldMk cId="1425081932" sldId="257"/>
            <ac:spMk id="33" creationId="{0DA90E37-F761-33D8-EB3D-8F9D641B0CB9}"/>
          </ac:spMkLst>
        </pc:spChg>
        <pc:spChg chg="mod">
          <ac:chgData name="Kate Farmer" userId="cecd36bb-91cc-41ba-936d-6750fd1aa626" providerId="ADAL" clId="{56DCF1A8-FC86-4DC6-B7B6-A4580CB1EACC}" dt="2023-07-22T02:17:40.640" v="2584" actId="1076"/>
          <ac:spMkLst>
            <pc:docMk/>
            <pc:sldMk cId="1425081932" sldId="257"/>
            <ac:spMk id="34" creationId="{9AD5C401-E763-98A8-EE40-AAFBA18FF013}"/>
          </ac:spMkLst>
        </pc:spChg>
        <pc:spChg chg="del">
          <ac:chgData name="Kate Farmer" userId="cecd36bb-91cc-41ba-936d-6750fd1aa626" providerId="ADAL" clId="{56DCF1A8-FC86-4DC6-B7B6-A4580CB1EACC}" dt="2023-07-22T02:16:34.587" v="2470" actId="478"/>
          <ac:spMkLst>
            <pc:docMk/>
            <pc:sldMk cId="1425081932" sldId="257"/>
            <ac:spMk id="35" creationId="{24D1A727-A3E8-AE9D-BBD4-606C0BA0CBEB}"/>
          </ac:spMkLst>
        </pc:spChg>
        <pc:spChg chg="mod">
          <ac:chgData name="Kate Farmer" userId="cecd36bb-91cc-41ba-936d-6750fd1aa626" providerId="ADAL" clId="{56DCF1A8-FC86-4DC6-B7B6-A4580CB1EACC}" dt="2023-07-22T02:20:12.397" v="2677" actId="20577"/>
          <ac:spMkLst>
            <pc:docMk/>
            <pc:sldMk cId="1425081932" sldId="257"/>
            <ac:spMk id="36" creationId="{2C076A0F-AAE3-57C6-5E5E-8B6FF4FE8620}"/>
          </ac:spMkLst>
        </pc:spChg>
      </pc:sldChg>
      <pc:sldChg chg="modSp add mod">
        <pc:chgData name="Kate Farmer" userId="cecd36bb-91cc-41ba-936d-6750fd1aa626" providerId="ADAL" clId="{56DCF1A8-FC86-4DC6-B7B6-A4580CB1EACC}" dt="2023-07-22T02:44:50.314" v="3604" actId="20577"/>
        <pc:sldMkLst>
          <pc:docMk/>
          <pc:sldMk cId="3244239250" sldId="258"/>
        </pc:sldMkLst>
        <pc:spChg chg="mod">
          <ac:chgData name="Kate Farmer" userId="cecd36bb-91cc-41ba-936d-6750fd1aa626" providerId="ADAL" clId="{56DCF1A8-FC86-4DC6-B7B6-A4580CB1EACC}" dt="2023-07-22T02:24:47.408" v="2920" actId="14100"/>
          <ac:spMkLst>
            <pc:docMk/>
            <pc:sldMk cId="3244239250" sldId="258"/>
            <ac:spMk id="6" creationId="{3CD0FBE1-63C5-691A-9098-5A55C0119D6D}"/>
          </ac:spMkLst>
        </pc:spChg>
        <pc:spChg chg="mod">
          <ac:chgData name="Kate Farmer" userId="cecd36bb-91cc-41ba-936d-6750fd1aa626" providerId="ADAL" clId="{56DCF1A8-FC86-4DC6-B7B6-A4580CB1EACC}" dt="2023-07-22T02:24:51.479" v="2924" actId="14100"/>
          <ac:spMkLst>
            <pc:docMk/>
            <pc:sldMk cId="3244239250" sldId="258"/>
            <ac:spMk id="7" creationId="{93B29E75-FBE2-8FE1-AFEA-6EBA0335D932}"/>
          </ac:spMkLst>
        </pc:spChg>
        <pc:spChg chg="mod">
          <ac:chgData name="Kate Farmer" userId="cecd36bb-91cc-41ba-936d-6750fd1aa626" providerId="ADAL" clId="{56DCF1A8-FC86-4DC6-B7B6-A4580CB1EACC}" dt="2023-07-22T02:24:59.146" v="2928"/>
          <ac:spMkLst>
            <pc:docMk/>
            <pc:sldMk cId="3244239250" sldId="258"/>
            <ac:spMk id="8" creationId="{CFBE6CE5-4574-3A09-F5B1-0ED2CA93FC73}"/>
          </ac:spMkLst>
        </pc:spChg>
        <pc:spChg chg="mod">
          <ac:chgData name="Kate Farmer" userId="cecd36bb-91cc-41ba-936d-6750fd1aa626" providerId="ADAL" clId="{56DCF1A8-FC86-4DC6-B7B6-A4580CB1EACC}" dt="2023-07-22T02:24:47.408" v="2920" actId="14100"/>
          <ac:spMkLst>
            <pc:docMk/>
            <pc:sldMk cId="3244239250" sldId="258"/>
            <ac:spMk id="9" creationId="{9526D8DF-2289-9BCC-CE2D-1A587DC71CC8}"/>
          </ac:spMkLst>
        </pc:spChg>
        <pc:spChg chg="mod">
          <ac:chgData name="Kate Farmer" userId="cecd36bb-91cc-41ba-936d-6750fd1aa626" providerId="ADAL" clId="{56DCF1A8-FC86-4DC6-B7B6-A4580CB1EACC}" dt="2023-07-22T02:25:15.191" v="2956" actId="20577"/>
          <ac:spMkLst>
            <pc:docMk/>
            <pc:sldMk cId="3244239250" sldId="258"/>
            <ac:spMk id="15" creationId="{EEE50054-60F3-1372-56A3-F56B36A7AF04}"/>
          </ac:spMkLst>
        </pc:spChg>
        <pc:spChg chg="mod">
          <ac:chgData name="Kate Farmer" userId="cecd36bb-91cc-41ba-936d-6750fd1aa626" providerId="ADAL" clId="{56DCF1A8-FC86-4DC6-B7B6-A4580CB1EACC}" dt="2023-07-22T02:25:39.231" v="2977" actId="20577"/>
          <ac:spMkLst>
            <pc:docMk/>
            <pc:sldMk cId="3244239250" sldId="258"/>
            <ac:spMk id="19" creationId="{9918746E-37DD-1B2F-4E3A-35230D0BC88F}"/>
          </ac:spMkLst>
        </pc:spChg>
        <pc:spChg chg="mod">
          <ac:chgData name="Kate Farmer" userId="cecd36bb-91cc-41ba-936d-6750fd1aa626" providerId="ADAL" clId="{56DCF1A8-FC86-4DC6-B7B6-A4580CB1EACC}" dt="2023-07-22T02:43:46.755" v="3502" actId="20577"/>
          <ac:spMkLst>
            <pc:docMk/>
            <pc:sldMk cId="3244239250" sldId="258"/>
            <ac:spMk id="20" creationId="{AEDB84A5-EC26-E2C9-DE12-32D0BBE30C56}"/>
          </ac:spMkLst>
        </pc:spChg>
        <pc:spChg chg="mod">
          <ac:chgData name="Kate Farmer" userId="cecd36bb-91cc-41ba-936d-6750fd1aa626" providerId="ADAL" clId="{56DCF1A8-FC86-4DC6-B7B6-A4580CB1EACC}" dt="2023-07-22T02:26:18.718" v="3146" actId="20577"/>
          <ac:spMkLst>
            <pc:docMk/>
            <pc:sldMk cId="3244239250" sldId="258"/>
            <ac:spMk id="29" creationId="{07141E1B-DD8E-D418-3C55-8369CBE41893}"/>
          </ac:spMkLst>
        </pc:spChg>
        <pc:spChg chg="mod">
          <ac:chgData name="Kate Farmer" userId="cecd36bb-91cc-41ba-936d-6750fd1aa626" providerId="ADAL" clId="{56DCF1A8-FC86-4DC6-B7B6-A4580CB1EACC}" dt="2023-07-22T02:27:05.967" v="3329" actId="20577"/>
          <ac:spMkLst>
            <pc:docMk/>
            <pc:sldMk cId="3244239250" sldId="258"/>
            <ac:spMk id="30" creationId="{2C07C0AF-40E7-58D2-70F5-B570CFCA5A7E}"/>
          </ac:spMkLst>
        </pc:spChg>
        <pc:spChg chg="mod">
          <ac:chgData name="Kate Farmer" userId="cecd36bb-91cc-41ba-936d-6750fd1aa626" providerId="ADAL" clId="{56DCF1A8-FC86-4DC6-B7B6-A4580CB1EACC}" dt="2023-07-22T02:43:06.146" v="3417" actId="20577"/>
          <ac:spMkLst>
            <pc:docMk/>
            <pc:sldMk cId="3244239250" sldId="258"/>
            <ac:spMk id="33" creationId="{0DA90E37-F761-33D8-EB3D-8F9D641B0CB9}"/>
          </ac:spMkLst>
        </pc:spChg>
        <pc:spChg chg="mod">
          <ac:chgData name="Kate Farmer" userId="cecd36bb-91cc-41ba-936d-6750fd1aa626" providerId="ADAL" clId="{56DCF1A8-FC86-4DC6-B7B6-A4580CB1EACC}" dt="2023-07-22T02:44:50.314" v="3604" actId="20577"/>
          <ac:spMkLst>
            <pc:docMk/>
            <pc:sldMk cId="3244239250" sldId="258"/>
            <ac:spMk id="34" creationId="{9AD5C401-E763-98A8-EE40-AAFBA18FF013}"/>
          </ac:spMkLst>
        </pc:spChg>
        <pc:spChg chg="mod">
          <ac:chgData name="Kate Farmer" userId="cecd36bb-91cc-41ba-936d-6750fd1aa626" providerId="ADAL" clId="{56DCF1A8-FC86-4DC6-B7B6-A4580CB1EACC}" dt="2023-07-22T02:44:22.032" v="3590" actId="20577"/>
          <ac:spMkLst>
            <pc:docMk/>
            <pc:sldMk cId="3244239250" sldId="258"/>
            <ac:spMk id="35" creationId="{24D1A727-A3E8-AE9D-BBD4-606C0BA0CBEB}"/>
          </ac:spMkLst>
        </pc:spChg>
        <pc:spChg chg="mod">
          <ac:chgData name="Kate Farmer" userId="cecd36bb-91cc-41ba-936d-6750fd1aa626" providerId="ADAL" clId="{56DCF1A8-FC86-4DC6-B7B6-A4580CB1EACC}" dt="2023-07-22T02:44:17.600" v="3589" actId="20577"/>
          <ac:spMkLst>
            <pc:docMk/>
            <pc:sldMk cId="3244239250" sldId="258"/>
            <ac:spMk id="36" creationId="{2C076A0F-AAE3-57C6-5E5E-8B6FF4FE862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56F2-AD34-A488-CD89-BDB333E1AE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55CD2A-4C73-A1ED-07E9-360D534B2D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E6CA51-0E10-9A4B-7B3F-4B6CEF1CE8E3}"/>
              </a:ext>
            </a:extLst>
          </p:cNvPr>
          <p:cNvSpPr>
            <a:spLocks noGrp="1"/>
          </p:cNvSpPr>
          <p:nvPr>
            <p:ph type="dt" sz="half" idx="10"/>
          </p:nvPr>
        </p:nvSpPr>
        <p:spPr/>
        <p:txBody>
          <a:bodyPr/>
          <a:lstStyle/>
          <a:p>
            <a:fld id="{A71FBB2F-59E4-4A19-8BCB-F7F312FD5D27}" type="datetimeFigureOut">
              <a:rPr lang="en-US" smtClean="0"/>
              <a:t>7/21/2023</a:t>
            </a:fld>
            <a:endParaRPr lang="en-US"/>
          </a:p>
        </p:txBody>
      </p:sp>
      <p:sp>
        <p:nvSpPr>
          <p:cNvPr id="5" name="Footer Placeholder 4">
            <a:extLst>
              <a:ext uri="{FF2B5EF4-FFF2-40B4-BE49-F238E27FC236}">
                <a16:creationId xmlns:a16="http://schemas.microsoft.com/office/drawing/2014/main" id="{3EC76D50-5F7B-DEF4-1F79-0DF049815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FFB96-410D-D419-DE4C-7E350E5E7184}"/>
              </a:ext>
            </a:extLst>
          </p:cNvPr>
          <p:cNvSpPr>
            <a:spLocks noGrp="1"/>
          </p:cNvSpPr>
          <p:nvPr>
            <p:ph type="sldNum" sz="quarter" idx="12"/>
          </p:nvPr>
        </p:nvSpPr>
        <p:spPr/>
        <p:txBody>
          <a:bodyPr/>
          <a:lstStyle/>
          <a:p>
            <a:fld id="{A1A10FF2-CD15-405C-AC1A-6526782A1CF7}" type="slidenum">
              <a:rPr lang="en-US" smtClean="0"/>
              <a:t>‹#›</a:t>
            </a:fld>
            <a:endParaRPr lang="en-US"/>
          </a:p>
        </p:txBody>
      </p:sp>
    </p:spTree>
    <p:extLst>
      <p:ext uri="{BB962C8B-B14F-4D97-AF65-F5344CB8AC3E}">
        <p14:creationId xmlns:p14="http://schemas.microsoft.com/office/powerpoint/2010/main" val="2658010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99722-35AD-6C84-B799-0E2AA5F5AE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E0FBBA-6601-FF18-D70C-9462E6861F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DF3E4E-0F30-E8BF-A06D-9E26115F84CE}"/>
              </a:ext>
            </a:extLst>
          </p:cNvPr>
          <p:cNvSpPr>
            <a:spLocks noGrp="1"/>
          </p:cNvSpPr>
          <p:nvPr>
            <p:ph type="dt" sz="half" idx="10"/>
          </p:nvPr>
        </p:nvSpPr>
        <p:spPr/>
        <p:txBody>
          <a:bodyPr/>
          <a:lstStyle/>
          <a:p>
            <a:fld id="{A71FBB2F-59E4-4A19-8BCB-F7F312FD5D27}" type="datetimeFigureOut">
              <a:rPr lang="en-US" smtClean="0"/>
              <a:t>7/21/2023</a:t>
            </a:fld>
            <a:endParaRPr lang="en-US"/>
          </a:p>
        </p:txBody>
      </p:sp>
      <p:sp>
        <p:nvSpPr>
          <p:cNvPr id="5" name="Footer Placeholder 4">
            <a:extLst>
              <a:ext uri="{FF2B5EF4-FFF2-40B4-BE49-F238E27FC236}">
                <a16:creationId xmlns:a16="http://schemas.microsoft.com/office/drawing/2014/main" id="{B077E613-695C-C02B-5BE7-1BF1AA6CF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D60B1-199E-2D01-A1A9-AC577E3346D1}"/>
              </a:ext>
            </a:extLst>
          </p:cNvPr>
          <p:cNvSpPr>
            <a:spLocks noGrp="1"/>
          </p:cNvSpPr>
          <p:nvPr>
            <p:ph type="sldNum" sz="quarter" idx="12"/>
          </p:nvPr>
        </p:nvSpPr>
        <p:spPr/>
        <p:txBody>
          <a:bodyPr/>
          <a:lstStyle/>
          <a:p>
            <a:fld id="{A1A10FF2-CD15-405C-AC1A-6526782A1CF7}" type="slidenum">
              <a:rPr lang="en-US" smtClean="0"/>
              <a:t>‹#›</a:t>
            </a:fld>
            <a:endParaRPr lang="en-US"/>
          </a:p>
        </p:txBody>
      </p:sp>
    </p:spTree>
    <p:extLst>
      <p:ext uri="{BB962C8B-B14F-4D97-AF65-F5344CB8AC3E}">
        <p14:creationId xmlns:p14="http://schemas.microsoft.com/office/powerpoint/2010/main" val="165446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A12A90-EFCB-C4D6-2F22-36C93DF36D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C612F7-8B73-B6A9-F750-0969C81DD8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40881-E633-3775-59F5-DDD5110430CE}"/>
              </a:ext>
            </a:extLst>
          </p:cNvPr>
          <p:cNvSpPr>
            <a:spLocks noGrp="1"/>
          </p:cNvSpPr>
          <p:nvPr>
            <p:ph type="dt" sz="half" idx="10"/>
          </p:nvPr>
        </p:nvSpPr>
        <p:spPr/>
        <p:txBody>
          <a:bodyPr/>
          <a:lstStyle/>
          <a:p>
            <a:fld id="{A71FBB2F-59E4-4A19-8BCB-F7F312FD5D27}" type="datetimeFigureOut">
              <a:rPr lang="en-US" smtClean="0"/>
              <a:t>7/21/2023</a:t>
            </a:fld>
            <a:endParaRPr lang="en-US"/>
          </a:p>
        </p:txBody>
      </p:sp>
      <p:sp>
        <p:nvSpPr>
          <p:cNvPr id="5" name="Footer Placeholder 4">
            <a:extLst>
              <a:ext uri="{FF2B5EF4-FFF2-40B4-BE49-F238E27FC236}">
                <a16:creationId xmlns:a16="http://schemas.microsoft.com/office/drawing/2014/main" id="{A1415DDB-C893-5F9E-B07D-0410C6323E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ABE9F-AD1C-8299-0DC5-3B3EAD408F69}"/>
              </a:ext>
            </a:extLst>
          </p:cNvPr>
          <p:cNvSpPr>
            <a:spLocks noGrp="1"/>
          </p:cNvSpPr>
          <p:nvPr>
            <p:ph type="sldNum" sz="quarter" idx="12"/>
          </p:nvPr>
        </p:nvSpPr>
        <p:spPr/>
        <p:txBody>
          <a:bodyPr/>
          <a:lstStyle/>
          <a:p>
            <a:fld id="{A1A10FF2-CD15-405C-AC1A-6526782A1CF7}" type="slidenum">
              <a:rPr lang="en-US" smtClean="0"/>
              <a:t>‹#›</a:t>
            </a:fld>
            <a:endParaRPr lang="en-US"/>
          </a:p>
        </p:txBody>
      </p:sp>
    </p:spTree>
    <p:extLst>
      <p:ext uri="{BB962C8B-B14F-4D97-AF65-F5344CB8AC3E}">
        <p14:creationId xmlns:p14="http://schemas.microsoft.com/office/powerpoint/2010/main" val="3490899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63D-AF08-728F-8229-25D24E22CF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CEAC31-B01B-281C-06C4-B00EA88E93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7F990-A04E-0408-E70C-B4690436250B}"/>
              </a:ext>
            </a:extLst>
          </p:cNvPr>
          <p:cNvSpPr>
            <a:spLocks noGrp="1"/>
          </p:cNvSpPr>
          <p:nvPr>
            <p:ph type="dt" sz="half" idx="10"/>
          </p:nvPr>
        </p:nvSpPr>
        <p:spPr/>
        <p:txBody>
          <a:bodyPr/>
          <a:lstStyle/>
          <a:p>
            <a:fld id="{A71FBB2F-59E4-4A19-8BCB-F7F312FD5D27}" type="datetimeFigureOut">
              <a:rPr lang="en-US" smtClean="0"/>
              <a:t>7/21/2023</a:t>
            </a:fld>
            <a:endParaRPr lang="en-US"/>
          </a:p>
        </p:txBody>
      </p:sp>
      <p:sp>
        <p:nvSpPr>
          <p:cNvPr id="5" name="Footer Placeholder 4">
            <a:extLst>
              <a:ext uri="{FF2B5EF4-FFF2-40B4-BE49-F238E27FC236}">
                <a16:creationId xmlns:a16="http://schemas.microsoft.com/office/drawing/2014/main" id="{B293A696-3509-750E-AECE-6F9E81EB9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599D4-95D6-6585-1A8F-5687F397568C}"/>
              </a:ext>
            </a:extLst>
          </p:cNvPr>
          <p:cNvSpPr>
            <a:spLocks noGrp="1"/>
          </p:cNvSpPr>
          <p:nvPr>
            <p:ph type="sldNum" sz="quarter" idx="12"/>
          </p:nvPr>
        </p:nvSpPr>
        <p:spPr/>
        <p:txBody>
          <a:bodyPr/>
          <a:lstStyle/>
          <a:p>
            <a:fld id="{A1A10FF2-CD15-405C-AC1A-6526782A1CF7}" type="slidenum">
              <a:rPr lang="en-US" smtClean="0"/>
              <a:t>‹#›</a:t>
            </a:fld>
            <a:endParaRPr lang="en-US"/>
          </a:p>
        </p:txBody>
      </p:sp>
    </p:spTree>
    <p:extLst>
      <p:ext uri="{BB962C8B-B14F-4D97-AF65-F5344CB8AC3E}">
        <p14:creationId xmlns:p14="http://schemas.microsoft.com/office/powerpoint/2010/main" val="422349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7A07-1E48-364E-6140-AA3FB96B7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18A4CB-A217-C1D2-145F-A9C4741C88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75A61-0CD5-6FD7-4F8E-62C441363321}"/>
              </a:ext>
            </a:extLst>
          </p:cNvPr>
          <p:cNvSpPr>
            <a:spLocks noGrp="1"/>
          </p:cNvSpPr>
          <p:nvPr>
            <p:ph type="dt" sz="half" idx="10"/>
          </p:nvPr>
        </p:nvSpPr>
        <p:spPr/>
        <p:txBody>
          <a:bodyPr/>
          <a:lstStyle/>
          <a:p>
            <a:fld id="{A71FBB2F-59E4-4A19-8BCB-F7F312FD5D27}" type="datetimeFigureOut">
              <a:rPr lang="en-US" smtClean="0"/>
              <a:t>7/21/2023</a:t>
            </a:fld>
            <a:endParaRPr lang="en-US"/>
          </a:p>
        </p:txBody>
      </p:sp>
      <p:sp>
        <p:nvSpPr>
          <p:cNvPr id="5" name="Footer Placeholder 4">
            <a:extLst>
              <a:ext uri="{FF2B5EF4-FFF2-40B4-BE49-F238E27FC236}">
                <a16:creationId xmlns:a16="http://schemas.microsoft.com/office/drawing/2014/main" id="{6E19760F-F732-270B-86D1-97FA94E0D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C792C-BC01-9F64-8896-AED89FE156B3}"/>
              </a:ext>
            </a:extLst>
          </p:cNvPr>
          <p:cNvSpPr>
            <a:spLocks noGrp="1"/>
          </p:cNvSpPr>
          <p:nvPr>
            <p:ph type="sldNum" sz="quarter" idx="12"/>
          </p:nvPr>
        </p:nvSpPr>
        <p:spPr/>
        <p:txBody>
          <a:bodyPr/>
          <a:lstStyle/>
          <a:p>
            <a:fld id="{A1A10FF2-CD15-405C-AC1A-6526782A1CF7}" type="slidenum">
              <a:rPr lang="en-US" smtClean="0"/>
              <a:t>‹#›</a:t>
            </a:fld>
            <a:endParaRPr lang="en-US"/>
          </a:p>
        </p:txBody>
      </p:sp>
    </p:spTree>
    <p:extLst>
      <p:ext uri="{BB962C8B-B14F-4D97-AF65-F5344CB8AC3E}">
        <p14:creationId xmlns:p14="http://schemas.microsoft.com/office/powerpoint/2010/main" val="212749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A327-DA7D-CD99-4773-A682F6730C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B35165-479C-93AA-71DF-061754DA32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D1E6E9-7CC6-00C3-061D-5DA0B3C8E4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38B556-3285-8FBE-8886-B190119CDB62}"/>
              </a:ext>
            </a:extLst>
          </p:cNvPr>
          <p:cNvSpPr>
            <a:spLocks noGrp="1"/>
          </p:cNvSpPr>
          <p:nvPr>
            <p:ph type="dt" sz="half" idx="10"/>
          </p:nvPr>
        </p:nvSpPr>
        <p:spPr/>
        <p:txBody>
          <a:bodyPr/>
          <a:lstStyle/>
          <a:p>
            <a:fld id="{A71FBB2F-59E4-4A19-8BCB-F7F312FD5D27}" type="datetimeFigureOut">
              <a:rPr lang="en-US" smtClean="0"/>
              <a:t>7/21/2023</a:t>
            </a:fld>
            <a:endParaRPr lang="en-US"/>
          </a:p>
        </p:txBody>
      </p:sp>
      <p:sp>
        <p:nvSpPr>
          <p:cNvPr id="6" name="Footer Placeholder 5">
            <a:extLst>
              <a:ext uri="{FF2B5EF4-FFF2-40B4-BE49-F238E27FC236}">
                <a16:creationId xmlns:a16="http://schemas.microsoft.com/office/drawing/2014/main" id="{62994A3B-5FA4-00C2-4850-3D756EACE4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1DFE57-3610-1E33-0D58-F901D48B6462}"/>
              </a:ext>
            </a:extLst>
          </p:cNvPr>
          <p:cNvSpPr>
            <a:spLocks noGrp="1"/>
          </p:cNvSpPr>
          <p:nvPr>
            <p:ph type="sldNum" sz="quarter" idx="12"/>
          </p:nvPr>
        </p:nvSpPr>
        <p:spPr/>
        <p:txBody>
          <a:bodyPr/>
          <a:lstStyle/>
          <a:p>
            <a:fld id="{A1A10FF2-CD15-405C-AC1A-6526782A1CF7}" type="slidenum">
              <a:rPr lang="en-US" smtClean="0"/>
              <a:t>‹#›</a:t>
            </a:fld>
            <a:endParaRPr lang="en-US"/>
          </a:p>
        </p:txBody>
      </p:sp>
    </p:spTree>
    <p:extLst>
      <p:ext uri="{BB962C8B-B14F-4D97-AF65-F5344CB8AC3E}">
        <p14:creationId xmlns:p14="http://schemas.microsoft.com/office/powerpoint/2010/main" val="2168471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65599-7FB1-2298-A516-603CF2DCE5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FF8BEB-0497-867D-9248-0811415D5B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11AA03-04F9-3304-349D-9E65730788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FFABF5-B1ED-07DB-0914-9A1548509B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4068F7-829D-B440-9741-22424E143F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66DBCB-F542-54E6-5E35-93B023EA0639}"/>
              </a:ext>
            </a:extLst>
          </p:cNvPr>
          <p:cNvSpPr>
            <a:spLocks noGrp="1"/>
          </p:cNvSpPr>
          <p:nvPr>
            <p:ph type="dt" sz="half" idx="10"/>
          </p:nvPr>
        </p:nvSpPr>
        <p:spPr/>
        <p:txBody>
          <a:bodyPr/>
          <a:lstStyle/>
          <a:p>
            <a:fld id="{A71FBB2F-59E4-4A19-8BCB-F7F312FD5D27}" type="datetimeFigureOut">
              <a:rPr lang="en-US" smtClean="0"/>
              <a:t>7/21/2023</a:t>
            </a:fld>
            <a:endParaRPr lang="en-US"/>
          </a:p>
        </p:txBody>
      </p:sp>
      <p:sp>
        <p:nvSpPr>
          <p:cNvPr id="8" name="Footer Placeholder 7">
            <a:extLst>
              <a:ext uri="{FF2B5EF4-FFF2-40B4-BE49-F238E27FC236}">
                <a16:creationId xmlns:a16="http://schemas.microsoft.com/office/drawing/2014/main" id="{DE60D33F-4AEA-0BE7-E032-B2267E7C8E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64C87F-78D5-E524-4887-4CF06D87819C}"/>
              </a:ext>
            </a:extLst>
          </p:cNvPr>
          <p:cNvSpPr>
            <a:spLocks noGrp="1"/>
          </p:cNvSpPr>
          <p:nvPr>
            <p:ph type="sldNum" sz="quarter" idx="12"/>
          </p:nvPr>
        </p:nvSpPr>
        <p:spPr/>
        <p:txBody>
          <a:bodyPr/>
          <a:lstStyle/>
          <a:p>
            <a:fld id="{A1A10FF2-CD15-405C-AC1A-6526782A1CF7}" type="slidenum">
              <a:rPr lang="en-US" smtClean="0"/>
              <a:t>‹#›</a:t>
            </a:fld>
            <a:endParaRPr lang="en-US"/>
          </a:p>
        </p:txBody>
      </p:sp>
    </p:spTree>
    <p:extLst>
      <p:ext uri="{BB962C8B-B14F-4D97-AF65-F5344CB8AC3E}">
        <p14:creationId xmlns:p14="http://schemas.microsoft.com/office/powerpoint/2010/main" val="229650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2992C-4148-829C-5D4E-D42B5E4808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C37893-0E9E-98E2-AC57-D8F53F08D9AC}"/>
              </a:ext>
            </a:extLst>
          </p:cNvPr>
          <p:cNvSpPr>
            <a:spLocks noGrp="1"/>
          </p:cNvSpPr>
          <p:nvPr>
            <p:ph type="dt" sz="half" idx="10"/>
          </p:nvPr>
        </p:nvSpPr>
        <p:spPr/>
        <p:txBody>
          <a:bodyPr/>
          <a:lstStyle/>
          <a:p>
            <a:fld id="{A71FBB2F-59E4-4A19-8BCB-F7F312FD5D27}" type="datetimeFigureOut">
              <a:rPr lang="en-US" smtClean="0"/>
              <a:t>7/21/2023</a:t>
            </a:fld>
            <a:endParaRPr lang="en-US"/>
          </a:p>
        </p:txBody>
      </p:sp>
      <p:sp>
        <p:nvSpPr>
          <p:cNvPr id="4" name="Footer Placeholder 3">
            <a:extLst>
              <a:ext uri="{FF2B5EF4-FFF2-40B4-BE49-F238E27FC236}">
                <a16:creationId xmlns:a16="http://schemas.microsoft.com/office/drawing/2014/main" id="{B3FF3507-9F2B-BEEB-67C7-57E34CF167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F66B73-C29B-AE68-79C1-58B282BA3C8E}"/>
              </a:ext>
            </a:extLst>
          </p:cNvPr>
          <p:cNvSpPr>
            <a:spLocks noGrp="1"/>
          </p:cNvSpPr>
          <p:nvPr>
            <p:ph type="sldNum" sz="quarter" idx="12"/>
          </p:nvPr>
        </p:nvSpPr>
        <p:spPr/>
        <p:txBody>
          <a:bodyPr/>
          <a:lstStyle/>
          <a:p>
            <a:fld id="{A1A10FF2-CD15-405C-AC1A-6526782A1CF7}" type="slidenum">
              <a:rPr lang="en-US" smtClean="0"/>
              <a:t>‹#›</a:t>
            </a:fld>
            <a:endParaRPr lang="en-US"/>
          </a:p>
        </p:txBody>
      </p:sp>
    </p:spTree>
    <p:extLst>
      <p:ext uri="{BB962C8B-B14F-4D97-AF65-F5344CB8AC3E}">
        <p14:creationId xmlns:p14="http://schemas.microsoft.com/office/powerpoint/2010/main" val="247230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2F71F1-FFB7-D8E6-DF86-D484CDA7A917}"/>
              </a:ext>
            </a:extLst>
          </p:cNvPr>
          <p:cNvSpPr>
            <a:spLocks noGrp="1"/>
          </p:cNvSpPr>
          <p:nvPr>
            <p:ph type="dt" sz="half" idx="10"/>
          </p:nvPr>
        </p:nvSpPr>
        <p:spPr/>
        <p:txBody>
          <a:bodyPr/>
          <a:lstStyle/>
          <a:p>
            <a:fld id="{A71FBB2F-59E4-4A19-8BCB-F7F312FD5D27}" type="datetimeFigureOut">
              <a:rPr lang="en-US" smtClean="0"/>
              <a:t>7/21/2023</a:t>
            </a:fld>
            <a:endParaRPr lang="en-US"/>
          </a:p>
        </p:txBody>
      </p:sp>
      <p:sp>
        <p:nvSpPr>
          <p:cNvPr id="3" name="Footer Placeholder 2">
            <a:extLst>
              <a:ext uri="{FF2B5EF4-FFF2-40B4-BE49-F238E27FC236}">
                <a16:creationId xmlns:a16="http://schemas.microsoft.com/office/drawing/2014/main" id="{80025426-EDF3-C2DD-C155-AFEFE0E585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DCE31F-AC2F-CEF1-39D8-2CA61C34EA64}"/>
              </a:ext>
            </a:extLst>
          </p:cNvPr>
          <p:cNvSpPr>
            <a:spLocks noGrp="1"/>
          </p:cNvSpPr>
          <p:nvPr>
            <p:ph type="sldNum" sz="quarter" idx="12"/>
          </p:nvPr>
        </p:nvSpPr>
        <p:spPr/>
        <p:txBody>
          <a:bodyPr/>
          <a:lstStyle/>
          <a:p>
            <a:fld id="{A1A10FF2-CD15-405C-AC1A-6526782A1CF7}" type="slidenum">
              <a:rPr lang="en-US" smtClean="0"/>
              <a:t>‹#›</a:t>
            </a:fld>
            <a:endParaRPr lang="en-US"/>
          </a:p>
        </p:txBody>
      </p:sp>
    </p:spTree>
    <p:extLst>
      <p:ext uri="{BB962C8B-B14F-4D97-AF65-F5344CB8AC3E}">
        <p14:creationId xmlns:p14="http://schemas.microsoft.com/office/powerpoint/2010/main" val="3019656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8D12-983C-A94D-7BBD-A2374E1FB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742B2C-B5BA-42AF-A27D-98609AD522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A44C10-68DD-70C8-009E-CB34459C1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F2928E-E79E-FE4F-1A22-99C1B281560D}"/>
              </a:ext>
            </a:extLst>
          </p:cNvPr>
          <p:cNvSpPr>
            <a:spLocks noGrp="1"/>
          </p:cNvSpPr>
          <p:nvPr>
            <p:ph type="dt" sz="half" idx="10"/>
          </p:nvPr>
        </p:nvSpPr>
        <p:spPr/>
        <p:txBody>
          <a:bodyPr/>
          <a:lstStyle/>
          <a:p>
            <a:fld id="{A71FBB2F-59E4-4A19-8BCB-F7F312FD5D27}" type="datetimeFigureOut">
              <a:rPr lang="en-US" smtClean="0"/>
              <a:t>7/21/2023</a:t>
            </a:fld>
            <a:endParaRPr lang="en-US"/>
          </a:p>
        </p:txBody>
      </p:sp>
      <p:sp>
        <p:nvSpPr>
          <p:cNvPr id="6" name="Footer Placeholder 5">
            <a:extLst>
              <a:ext uri="{FF2B5EF4-FFF2-40B4-BE49-F238E27FC236}">
                <a16:creationId xmlns:a16="http://schemas.microsoft.com/office/drawing/2014/main" id="{71B7598B-4B8C-6E5E-6533-ACE391A10E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568395-2B8B-B9B3-10E4-25FB85807508}"/>
              </a:ext>
            </a:extLst>
          </p:cNvPr>
          <p:cNvSpPr>
            <a:spLocks noGrp="1"/>
          </p:cNvSpPr>
          <p:nvPr>
            <p:ph type="sldNum" sz="quarter" idx="12"/>
          </p:nvPr>
        </p:nvSpPr>
        <p:spPr/>
        <p:txBody>
          <a:bodyPr/>
          <a:lstStyle/>
          <a:p>
            <a:fld id="{A1A10FF2-CD15-405C-AC1A-6526782A1CF7}" type="slidenum">
              <a:rPr lang="en-US" smtClean="0"/>
              <a:t>‹#›</a:t>
            </a:fld>
            <a:endParaRPr lang="en-US"/>
          </a:p>
        </p:txBody>
      </p:sp>
    </p:spTree>
    <p:extLst>
      <p:ext uri="{BB962C8B-B14F-4D97-AF65-F5344CB8AC3E}">
        <p14:creationId xmlns:p14="http://schemas.microsoft.com/office/powerpoint/2010/main" val="371706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B9C72-99E9-DB93-8767-D3ADDB01A8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1C5C3B-E862-09C4-5129-374278A4D3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CCB013-7DF8-9FCE-9A77-9BF3DB2BC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4EB86-273F-C170-D6F0-8B1653829F41}"/>
              </a:ext>
            </a:extLst>
          </p:cNvPr>
          <p:cNvSpPr>
            <a:spLocks noGrp="1"/>
          </p:cNvSpPr>
          <p:nvPr>
            <p:ph type="dt" sz="half" idx="10"/>
          </p:nvPr>
        </p:nvSpPr>
        <p:spPr/>
        <p:txBody>
          <a:bodyPr/>
          <a:lstStyle/>
          <a:p>
            <a:fld id="{A71FBB2F-59E4-4A19-8BCB-F7F312FD5D27}" type="datetimeFigureOut">
              <a:rPr lang="en-US" smtClean="0"/>
              <a:t>7/21/2023</a:t>
            </a:fld>
            <a:endParaRPr lang="en-US"/>
          </a:p>
        </p:txBody>
      </p:sp>
      <p:sp>
        <p:nvSpPr>
          <p:cNvPr id="6" name="Footer Placeholder 5">
            <a:extLst>
              <a:ext uri="{FF2B5EF4-FFF2-40B4-BE49-F238E27FC236}">
                <a16:creationId xmlns:a16="http://schemas.microsoft.com/office/drawing/2014/main" id="{8BAAE5BD-EB4B-CFF7-EA34-ED320EF60F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DA9169-A321-E3E8-1960-484C9B8F8097}"/>
              </a:ext>
            </a:extLst>
          </p:cNvPr>
          <p:cNvSpPr>
            <a:spLocks noGrp="1"/>
          </p:cNvSpPr>
          <p:nvPr>
            <p:ph type="sldNum" sz="quarter" idx="12"/>
          </p:nvPr>
        </p:nvSpPr>
        <p:spPr/>
        <p:txBody>
          <a:bodyPr/>
          <a:lstStyle/>
          <a:p>
            <a:fld id="{A1A10FF2-CD15-405C-AC1A-6526782A1CF7}" type="slidenum">
              <a:rPr lang="en-US" smtClean="0"/>
              <a:t>‹#›</a:t>
            </a:fld>
            <a:endParaRPr lang="en-US"/>
          </a:p>
        </p:txBody>
      </p:sp>
    </p:spTree>
    <p:extLst>
      <p:ext uri="{BB962C8B-B14F-4D97-AF65-F5344CB8AC3E}">
        <p14:creationId xmlns:p14="http://schemas.microsoft.com/office/powerpoint/2010/main" val="1142602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52C5B6-DF9D-BDCC-2BC8-34154250A0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91A8E2-E6A9-0AD8-AFAD-95E37CED92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AF1A8-4777-CCEC-3E2D-EB6FBE592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1FBB2F-59E4-4A19-8BCB-F7F312FD5D27}" type="datetimeFigureOut">
              <a:rPr lang="en-US" smtClean="0"/>
              <a:t>7/21/2023</a:t>
            </a:fld>
            <a:endParaRPr lang="en-US"/>
          </a:p>
        </p:txBody>
      </p:sp>
      <p:sp>
        <p:nvSpPr>
          <p:cNvPr id="5" name="Footer Placeholder 4">
            <a:extLst>
              <a:ext uri="{FF2B5EF4-FFF2-40B4-BE49-F238E27FC236}">
                <a16:creationId xmlns:a16="http://schemas.microsoft.com/office/drawing/2014/main" id="{C0572C92-EDBF-8EFB-A5A3-0F4F318BAE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63F92B-EF54-7E68-D9AE-9F54229CCB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10FF2-CD15-405C-AC1A-6526782A1CF7}" type="slidenum">
              <a:rPr lang="en-US" smtClean="0"/>
              <a:t>‹#›</a:t>
            </a:fld>
            <a:endParaRPr lang="en-US"/>
          </a:p>
        </p:txBody>
      </p:sp>
    </p:spTree>
    <p:extLst>
      <p:ext uri="{BB962C8B-B14F-4D97-AF65-F5344CB8AC3E}">
        <p14:creationId xmlns:p14="http://schemas.microsoft.com/office/powerpoint/2010/main" val="3861986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D0FBE1-63C5-691A-9098-5A55C0119D6D}"/>
              </a:ext>
            </a:extLst>
          </p:cNvPr>
          <p:cNvSpPr/>
          <p:nvPr/>
        </p:nvSpPr>
        <p:spPr>
          <a:xfrm>
            <a:off x="304800" y="350526"/>
            <a:ext cx="7219406" cy="398417"/>
          </a:xfrm>
          <a:prstGeom prst="rect">
            <a:avLst/>
          </a:prstGeom>
          <a:solidFill>
            <a:schemeClr val="tx1">
              <a:lumMod val="75000"/>
              <a:lumOff val="25000"/>
            </a:schemeClr>
          </a:soli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Rheumatoid Arthritis</a:t>
            </a:r>
          </a:p>
        </p:txBody>
      </p:sp>
      <p:sp>
        <p:nvSpPr>
          <p:cNvPr id="7" name="Rectangle 6">
            <a:extLst>
              <a:ext uri="{FF2B5EF4-FFF2-40B4-BE49-F238E27FC236}">
                <a16:creationId xmlns:a16="http://schemas.microsoft.com/office/drawing/2014/main" id="{93B29E75-FBE2-8FE1-AFEA-6EBA0335D932}"/>
              </a:ext>
            </a:extLst>
          </p:cNvPr>
          <p:cNvSpPr/>
          <p:nvPr/>
        </p:nvSpPr>
        <p:spPr>
          <a:xfrm>
            <a:off x="7637415" y="350526"/>
            <a:ext cx="4249783" cy="398417"/>
          </a:xfrm>
          <a:prstGeom prst="rect">
            <a:avLst/>
          </a:prstGeom>
          <a:solidFill>
            <a:schemeClr val="tx1">
              <a:lumMod val="75000"/>
              <a:lumOff val="25000"/>
            </a:schemeClr>
          </a:soli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Objective</a:t>
            </a:r>
            <a:endParaRPr lang="en-US" b="1" dirty="0"/>
          </a:p>
        </p:txBody>
      </p:sp>
      <p:sp>
        <p:nvSpPr>
          <p:cNvPr id="8" name="Rectangle 7">
            <a:extLst>
              <a:ext uri="{FF2B5EF4-FFF2-40B4-BE49-F238E27FC236}">
                <a16:creationId xmlns:a16="http://schemas.microsoft.com/office/drawing/2014/main" id="{CFBE6CE5-4574-3A09-F5B1-0ED2CA93FC73}"/>
              </a:ext>
            </a:extLst>
          </p:cNvPr>
          <p:cNvSpPr/>
          <p:nvPr/>
        </p:nvSpPr>
        <p:spPr>
          <a:xfrm>
            <a:off x="7637416" y="748944"/>
            <a:ext cx="4249783" cy="1489166"/>
          </a:xfrm>
          <a:prstGeom prst="rect">
            <a:avLst/>
          </a:prstGeom>
          <a:solidFill>
            <a:schemeClr val="bg2"/>
          </a:soli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0" i="0" dirty="0">
                <a:solidFill>
                  <a:srgbClr val="374151"/>
                </a:solidFill>
                <a:effectLst/>
                <a:latin typeface="Söhne"/>
              </a:rPr>
              <a:t>To support the </a:t>
            </a:r>
            <a:r>
              <a:rPr lang="en-US" sz="1500" b="1" i="0" dirty="0">
                <a:solidFill>
                  <a:srgbClr val="374151"/>
                </a:solidFill>
                <a:effectLst/>
                <a:latin typeface="Söhne"/>
              </a:rPr>
              <a:t>successful launch</a:t>
            </a:r>
            <a:r>
              <a:rPr lang="en-US" sz="1500" b="0" i="0" dirty="0">
                <a:solidFill>
                  <a:srgbClr val="374151"/>
                </a:solidFill>
                <a:effectLst/>
                <a:latin typeface="Söhne"/>
              </a:rPr>
              <a:t> of our new biologic drug for RA by providing </a:t>
            </a:r>
            <a:r>
              <a:rPr lang="en-US" sz="1500" b="1" i="0" dirty="0">
                <a:solidFill>
                  <a:srgbClr val="374151"/>
                </a:solidFill>
                <a:effectLst/>
                <a:latin typeface="Söhne"/>
              </a:rPr>
              <a:t>high-quality medical information</a:t>
            </a:r>
            <a:r>
              <a:rPr lang="en-US" sz="1500" b="0" i="0" dirty="0">
                <a:solidFill>
                  <a:srgbClr val="374151"/>
                </a:solidFill>
                <a:effectLst/>
                <a:latin typeface="Söhne"/>
              </a:rPr>
              <a:t>, </a:t>
            </a:r>
            <a:r>
              <a:rPr lang="en-US" sz="1500" b="1" i="0" dirty="0">
                <a:solidFill>
                  <a:srgbClr val="374151"/>
                </a:solidFill>
                <a:effectLst/>
                <a:latin typeface="Söhne"/>
              </a:rPr>
              <a:t>engaging with key stakeholders</a:t>
            </a:r>
            <a:r>
              <a:rPr lang="en-US" sz="1500" b="0" i="0" dirty="0">
                <a:solidFill>
                  <a:srgbClr val="374151"/>
                </a:solidFill>
                <a:effectLst/>
                <a:latin typeface="Söhne"/>
              </a:rPr>
              <a:t>, </a:t>
            </a:r>
            <a:r>
              <a:rPr lang="en-US" sz="1500" b="1" i="0" dirty="0">
                <a:solidFill>
                  <a:srgbClr val="374151"/>
                </a:solidFill>
                <a:effectLst/>
                <a:latin typeface="Söhne"/>
              </a:rPr>
              <a:t>driving evidence-based decision making</a:t>
            </a:r>
            <a:r>
              <a:rPr lang="en-US" sz="1500" b="0" i="0" dirty="0">
                <a:solidFill>
                  <a:srgbClr val="374151"/>
                </a:solidFill>
                <a:effectLst/>
                <a:latin typeface="Söhne"/>
              </a:rPr>
              <a:t>, and </a:t>
            </a:r>
            <a:r>
              <a:rPr lang="en-US" sz="1500" b="1" i="0" dirty="0">
                <a:solidFill>
                  <a:srgbClr val="374151"/>
                </a:solidFill>
                <a:effectLst/>
                <a:latin typeface="Söhne"/>
              </a:rPr>
              <a:t>enhancing patient education and outreach</a:t>
            </a:r>
            <a:r>
              <a:rPr lang="en-US" sz="1500" b="0" i="0" dirty="0">
                <a:solidFill>
                  <a:srgbClr val="374151"/>
                </a:solidFill>
                <a:effectLst/>
                <a:latin typeface="Söhne"/>
              </a:rPr>
              <a:t>.</a:t>
            </a:r>
            <a:endParaRPr lang="en-US" sz="1500" dirty="0"/>
          </a:p>
        </p:txBody>
      </p:sp>
      <p:sp>
        <p:nvSpPr>
          <p:cNvPr id="9" name="Rectangle 8">
            <a:extLst>
              <a:ext uri="{FF2B5EF4-FFF2-40B4-BE49-F238E27FC236}">
                <a16:creationId xmlns:a16="http://schemas.microsoft.com/office/drawing/2014/main" id="{9526D8DF-2289-9BCC-CE2D-1A587DC71CC8}"/>
              </a:ext>
            </a:extLst>
          </p:cNvPr>
          <p:cNvSpPr/>
          <p:nvPr/>
        </p:nvSpPr>
        <p:spPr>
          <a:xfrm>
            <a:off x="304801" y="748944"/>
            <a:ext cx="7219406" cy="1489166"/>
          </a:xfrm>
          <a:prstGeom prst="rect">
            <a:avLst/>
          </a:prstGeom>
          <a:solidFill>
            <a:schemeClr val="bg2"/>
          </a:soli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374151"/>
                </a:solidFill>
                <a:effectLst/>
                <a:latin typeface="Söhne"/>
              </a:rPr>
              <a:t>Our new biologic drug is a novel, targeted therapy designed to inhibit a key pathway involved in the inflammatory process of Rheumatoid Arthritis (RA). By specifically targeting this pathway, the drug offers a new mechanism of action that can provide significant symptom relief and slow disease progression for patients with moderate to severe RA. This drug is designed to be effective for patients who have had an inadequate response to conventional synthetic disease-modifying antirheumatic drugs (</a:t>
            </a:r>
            <a:r>
              <a:rPr lang="en-US" sz="1400" b="0" i="0" dirty="0" err="1">
                <a:solidFill>
                  <a:srgbClr val="374151"/>
                </a:solidFill>
                <a:effectLst/>
                <a:latin typeface="Söhne"/>
              </a:rPr>
              <a:t>csDMARDs</a:t>
            </a:r>
            <a:r>
              <a:rPr lang="en-US" sz="1400" b="0" i="0" dirty="0">
                <a:solidFill>
                  <a:srgbClr val="374151"/>
                </a:solidFill>
                <a:effectLst/>
                <a:latin typeface="Söhne"/>
              </a:rPr>
              <a:t>), providing a new option in the treatment landscape.</a:t>
            </a:r>
            <a:endParaRPr lang="en-US" sz="1400" dirty="0"/>
          </a:p>
        </p:txBody>
      </p:sp>
      <p:sp>
        <p:nvSpPr>
          <p:cNvPr id="10" name="Rectangle 9">
            <a:extLst>
              <a:ext uri="{FF2B5EF4-FFF2-40B4-BE49-F238E27FC236}">
                <a16:creationId xmlns:a16="http://schemas.microsoft.com/office/drawing/2014/main" id="{1625BE37-C727-45BD-23B7-487C0B1770F3}"/>
              </a:ext>
            </a:extLst>
          </p:cNvPr>
          <p:cNvSpPr/>
          <p:nvPr/>
        </p:nvSpPr>
        <p:spPr>
          <a:xfrm>
            <a:off x="705394" y="2434041"/>
            <a:ext cx="2238103" cy="399723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E6DB752-DE36-0D9C-805A-4C6CB4CFFA2A}"/>
              </a:ext>
            </a:extLst>
          </p:cNvPr>
          <p:cNvSpPr/>
          <p:nvPr/>
        </p:nvSpPr>
        <p:spPr>
          <a:xfrm>
            <a:off x="2943497" y="2434042"/>
            <a:ext cx="2238103" cy="39972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385EC01-7A5F-4445-BD58-EF59F3B7B776}"/>
              </a:ext>
            </a:extLst>
          </p:cNvPr>
          <p:cNvSpPr/>
          <p:nvPr/>
        </p:nvSpPr>
        <p:spPr>
          <a:xfrm>
            <a:off x="5181600" y="2416624"/>
            <a:ext cx="2238103" cy="400648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E87B780-0BFA-A521-68B0-BE287C460041}"/>
              </a:ext>
            </a:extLst>
          </p:cNvPr>
          <p:cNvSpPr/>
          <p:nvPr/>
        </p:nvSpPr>
        <p:spPr>
          <a:xfrm>
            <a:off x="7424052" y="2416622"/>
            <a:ext cx="2238103" cy="4006485"/>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9F8C529-645D-5A75-7E6E-9805E4A2D340}"/>
              </a:ext>
            </a:extLst>
          </p:cNvPr>
          <p:cNvSpPr/>
          <p:nvPr/>
        </p:nvSpPr>
        <p:spPr>
          <a:xfrm>
            <a:off x="9649097" y="2416623"/>
            <a:ext cx="2238103" cy="400648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EE50054-60F3-1372-56A3-F56B36A7AF04}"/>
              </a:ext>
            </a:extLst>
          </p:cNvPr>
          <p:cNvSpPr/>
          <p:nvPr/>
        </p:nvSpPr>
        <p:spPr>
          <a:xfrm>
            <a:off x="696684" y="2416623"/>
            <a:ext cx="2238103" cy="46591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Medical Education</a:t>
            </a:r>
          </a:p>
        </p:txBody>
      </p:sp>
      <p:sp>
        <p:nvSpPr>
          <p:cNvPr id="16" name="Rectangle 15">
            <a:extLst>
              <a:ext uri="{FF2B5EF4-FFF2-40B4-BE49-F238E27FC236}">
                <a16:creationId xmlns:a16="http://schemas.microsoft.com/office/drawing/2014/main" id="{D46D6B67-7C23-0331-1448-C5282BCFD952}"/>
              </a:ext>
            </a:extLst>
          </p:cNvPr>
          <p:cNvSpPr/>
          <p:nvPr/>
        </p:nvSpPr>
        <p:spPr>
          <a:xfrm>
            <a:off x="2934786" y="2416622"/>
            <a:ext cx="2238103" cy="465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Stakeholder Engagement</a:t>
            </a:r>
          </a:p>
        </p:txBody>
      </p:sp>
      <p:sp>
        <p:nvSpPr>
          <p:cNvPr id="17" name="Rectangle 16">
            <a:extLst>
              <a:ext uri="{FF2B5EF4-FFF2-40B4-BE49-F238E27FC236}">
                <a16:creationId xmlns:a16="http://schemas.microsoft.com/office/drawing/2014/main" id="{243669AE-DA61-DF72-D18D-D86CE0B300BA}"/>
              </a:ext>
            </a:extLst>
          </p:cNvPr>
          <p:cNvSpPr/>
          <p:nvPr/>
        </p:nvSpPr>
        <p:spPr>
          <a:xfrm>
            <a:off x="5172889" y="2416622"/>
            <a:ext cx="2238103" cy="4659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Evidence Generation</a:t>
            </a:r>
          </a:p>
        </p:txBody>
      </p:sp>
      <p:sp>
        <p:nvSpPr>
          <p:cNvPr id="18" name="Rectangle 17">
            <a:extLst>
              <a:ext uri="{FF2B5EF4-FFF2-40B4-BE49-F238E27FC236}">
                <a16:creationId xmlns:a16="http://schemas.microsoft.com/office/drawing/2014/main" id="{DA5ACE30-DD6B-FC3E-244C-5BF7CB274241}"/>
              </a:ext>
            </a:extLst>
          </p:cNvPr>
          <p:cNvSpPr/>
          <p:nvPr/>
        </p:nvSpPr>
        <p:spPr>
          <a:xfrm>
            <a:off x="7410990" y="2416622"/>
            <a:ext cx="2238103" cy="4659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Medical Information</a:t>
            </a:r>
          </a:p>
        </p:txBody>
      </p:sp>
      <p:sp>
        <p:nvSpPr>
          <p:cNvPr id="19" name="Rectangle 18">
            <a:extLst>
              <a:ext uri="{FF2B5EF4-FFF2-40B4-BE49-F238E27FC236}">
                <a16:creationId xmlns:a16="http://schemas.microsoft.com/office/drawing/2014/main" id="{9918746E-37DD-1B2F-4E3A-35230D0BC88F}"/>
              </a:ext>
            </a:extLst>
          </p:cNvPr>
          <p:cNvSpPr/>
          <p:nvPr/>
        </p:nvSpPr>
        <p:spPr>
          <a:xfrm>
            <a:off x="9649096" y="2416622"/>
            <a:ext cx="2238103" cy="46591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Patient Outreach</a:t>
            </a:r>
          </a:p>
        </p:txBody>
      </p:sp>
      <p:sp>
        <p:nvSpPr>
          <p:cNvPr id="23" name="Rectangle 22">
            <a:extLst>
              <a:ext uri="{FF2B5EF4-FFF2-40B4-BE49-F238E27FC236}">
                <a16:creationId xmlns:a16="http://schemas.microsoft.com/office/drawing/2014/main" id="{CA6B4801-BB0A-6CDA-64CC-2AC02CD4D97E}"/>
              </a:ext>
            </a:extLst>
          </p:cNvPr>
          <p:cNvSpPr/>
          <p:nvPr/>
        </p:nvSpPr>
        <p:spPr>
          <a:xfrm>
            <a:off x="705393" y="2889611"/>
            <a:ext cx="11190515" cy="117838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00AD1CB-A458-56AC-BEC7-237A8A3A2A6D}"/>
              </a:ext>
            </a:extLst>
          </p:cNvPr>
          <p:cNvSpPr/>
          <p:nvPr/>
        </p:nvSpPr>
        <p:spPr>
          <a:xfrm>
            <a:off x="705393" y="4067992"/>
            <a:ext cx="11190515" cy="118327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A73B171-55B8-DC29-2528-91A4D12A0C93}"/>
              </a:ext>
            </a:extLst>
          </p:cNvPr>
          <p:cNvSpPr/>
          <p:nvPr/>
        </p:nvSpPr>
        <p:spPr>
          <a:xfrm>
            <a:off x="705392" y="5253435"/>
            <a:ext cx="11190515" cy="117838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A980D0D-8BDA-DA5F-C64C-979CA660E673}"/>
              </a:ext>
            </a:extLst>
          </p:cNvPr>
          <p:cNvSpPr txBox="1"/>
          <p:nvPr/>
        </p:nvSpPr>
        <p:spPr>
          <a:xfrm rot="16200000">
            <a:off x="16913" y="3294134"/>
            <a:ext cx="990209" cy="369332"/>
          </a:xfrm>
          <a:prstGeom prst="rect">
            <a:avLst/>
          </a:prstGeom>
          <a:noFill/>
        </p:spPr>
        <p:txBody>
          <a:bodyPr wrap="square" rtlCol="0" anchor="ctr">
            <a:spAutoFit/>
          </a:bodyPr>
          <a:lstStyle/>
          <a:p>
            <a:r>
              <a:rPr lang="en-US" b="1" dirty="0"/>
              <a:t>Strategy</a:t>
            </a:r>
          </a:p>
        </p:txBody>
      </p:sp>
      <p:sp>
        <p:nvSpPr>
          <p:cNvPr id="27" name="TextBox 26">
            <a:extLst>
              <a:ext uri="{FF2B5EF4-FFF2-40B4-BE49-F238E27FC236}">
                <a16:creationId xmlns:a16="http://schemas.microsoft.com/office/drawing/2014/main" id="{8A7ABC66-A9CF-B0BE-A012-3BCA305BF735}"/>
              </a:ext>
            </a:extLst>
          </p:cNvPr>
          <p:cNvSpPr txBox="1"/>
          <p:nvPr/>
        </p:nvSpPr>
        <p:spPr>
          <a:xfrm rot="16200000">
            <a:off x="116037" y="4473177"/>
            <a:ext cx="802851" cy="369332"/>
          </a:xfrm>
          <a:prstGeom prst="rect">
            <a:avLst/>
          </a:prstGeom>
          <a:noFill/>
        </p:spPr>
        <p:txBody>
          <a:bodyPr wrap="square" rtlCol="0" anchor="ctr">
            <a:spAutoFit/>
          </a:bodyPr>
          <a:lstStyle/>
          <a:p>
            <a:r>
              <a:rPr lang="en-US" b="1" dirty="0"/>
              <a:t>Tactic</a:t>
            </a:r>
          </a:p>
        </p:txBody>
      </p:sp>
      <p:sp>
        <p:nvSpPr>
          <p:cNvPr id="28" name="TextBox 27">
            <a:extLst>
              <a:ext uri="{FF2B5EF4-FFF2-40B4-BE49-F238E27FC236}">
                <a16:creationId xmlns:a16="http://schemas.microsoft.com/office/drawing/2014/main" id="{7EC11A66-BE21-E361-F418-9769ED1E53F4}"/>
              </a:ext>
            </a:extLst>
          </p:cNvPr>
          <p:cNvSpPr txBox="1"/>
          <p:nvPr/>
        </p:nvSpPr>
        <p:spPr>
          <a:xfrm rot="16200000">
            <a:off x="164200" y="5567865"/>
            <a:ext cx="713050" cy="369332"/>
          </a:xfrm>
          <a:prstGeom prst="rect">
            <a:avLst/>
          </a:prstGeom>
          <a:noFill/>
        </p:spPr>
        <p:txBody>
          <a:bodyPr wrap="square" rtlCol="0" anchor="ctr">
            <a:spAutoFit/>
          </a:bodyPr>
          <a:lstStyle/>
          <a:p>
            <a:r>
              <a:rPr lang="en-US" b="1" dirty="0"/>
              <a:t>KPIs</a:t>
            </a:r>
          </a:p>
        </p:txBody>
      </p:sp>
      <p:sp>
        <p:nvSpPr>
          <p:cNvPr id="29" name="TextBox 28">
            <a:extLst>
              <a:ext uri="{FF2B5EF4-FFF2-40B4-BE49-F238E27FC236}">
                <a16:creationId xmlns:a16="http://schemas.microsoft.com/office/drawing/2014/main" id="{07141E1B-DD8E-D418-3C55-8369CBE41893}"/>
              </a:ext>
            </a:extLst>
          </p:cNvPr>
          <p:cNvSpPr txBox="1"/>
          <p:nvPr/>
        </p:nvSpPr>
        <p:spPr>
          <a:xfrm>
            <a:off x="705392" y="2934160"/>
            <a:ext cx="2251163" cy="769441"/>
          </a:xfrm>
          <a:prstGeom prst="rect">
            <a:avLst/>
          </a:prstGeom>
          <a:noFill/>
        </p:spPr>
        <p:txBody>
          <a:bodyPr wrap="square" rtlCol="0">
            <a:spAutoFit/>
          </a:bodyPr>
          <a:lstStyle/>
          <a:p>
            <a:r>
              <a:rPr lang="en-US" sz="1100" dirty="0"/>
              <a:t>Enhance understanding of:</a:t>
            </a:r>
          </a:p>
          <a:p>
            <a:pPr marL="171450" indent="-171450">
              <a:buFont typeface="Arial" panose="020B0604020202020204" pitchFamily="34" charset="0"/>
              <a:buChar char="•"/>
            </a:pPr>
            <a:r>
              <a:rPr lang="en-US" sz="1100" dirty="0"/>
              <a:t>the mechanism of action</a:t>
            </a:r>
          </a:p>
          <a:p>
            <a:pPr marL="171450" indent="-171450">
              <a:buFont typeface="Arial" panose="020B0604020202020204" pitchFamily="34" charset="0"/>
              <a:buChar char="•"/>
            </a:pPr>
            <a:r>
              <a:rPr lang="en-US" sz="1100" dirty="0"/>
              <a:t>place in treatment pathway</a:t>
            </a:r>
          </a:p>
          <a:p>
            <a:pPr marL="171450" indent="-171450">
              <a:buFont typeface="Arial" panose="020B0604020202020204" pitchFamily="34" charset="0"/>
              <a:buChar char="•"/>
            </a:pPr>
            <a:r>
              <a:rPr lang="en-US" sz="1100" dirty="0"/>
              <a:t>management of RA</a:t>
            </a:r>
          </a:p>
        </p:txBody>
      </p:sp>
      <p:sp>
        <p:nvSpPr>
          <p:cNvPr id="30" name="TextBox 29">
            <a:extLst>
              <a:ext uri="{FF2B5EF4-FFF2-40B4-BE49-F238E27FC236}">
                <a16:creationId xmlns:a16="http://schemas.microsoft.com/office/drawing/2014/main" id="{2C07C0AF-40E7-58D2-70F5-B570CFCA5A7E}"/>
              </a:ext>
            </a:extLst>
          </p:cNvPr>
          <p:cNvSpPr txBox="1"/>
          <p:nvPr/>
        </p:nvSpPr>
        <p:spPr>
          <a:xfrm>
            <a:off x="2950025" y="2917106"/>
            <a:ext cx="2251163" cy="1107996"/>
          </a:xfrm>
          <a:prstGeom prst="rect">
            <a:avLst/>
          </a:prstGeom>
          <a:noFill/>
        </p:spPr>
        <p:txBody>
          <a:bodyPr wrap="square" rtlCol="0">
            <a:spAutoFit/>
          </a:bodyPr>
          <a:lstStyle/>
          <a:p>
            <a:r>
              <a:rPr lang="en-US" sz="1100" dirty="0"/>
              <a:t>Build strong relationships with:</a:t>
            </a:r>
          </a:p>
          <a:p>
            <a:pPr marL="171450" indent="-171450">
              <a:buFont typeface="Arial" panose="020B0604020202020204" pitchFamily="34" charset="0"/>
              <a:buChar char="•"/>
            </a:pPr>
            <a:r>
              <a:rPr lang="en-US" sz="1100" dirty="0"/>
              <a:t>Key opinion leaders</a:t>
            </a:r>
          </a:p>
          <a:p>
            <a:pPr marL="171450" indent="-171450">
              <a:buFont typeface="Arial" panose="020B0604020202020204" pitchFamily="34" charset="0"/>
              <a:buChar char="•"/>
            </a:pPr>
            <a:r>
              <a:rPr lang="en-US" sz="1100" dirty="0"/>
              <a:t>Healthcare professionals</a:t>
            </a:r>
          </a:p>
          <a:p>
            <a:pPr marL="171450" indent="-171450">
              <a:buFont typeface="Arial" panose="020B0604020202020204" pitchFamily="34" charset="0"/>
              <a:buChar char="•"/>
            </a:pPr>
            <a:r>
              <a:rPr lang="en-US" sz="1100" dirty="0"/>
              <a:t>Patient advocacy groups</a:t>
            </a:r>
          </a:p>
          <a:p>
            <a:r>
              <a:rPr lang="en-US" sz="1100" dirty="0"/>
              <a:t>to gather insights and understand patient needs</a:t>
            </a:r>
          </a:p>
        </p:txBody>
      </p:sp>
      <p:sp>
        <p:nvSpPr>
          <p:cNvPr id="31" name="TextBox 30">
            <a:extLst>
              <a:ext uri="{FF2B5EF4-FFF2-40B4-BE49-F238E27FC236}">
                <a16:creationId xmlns:a16="http://schemas.microsoft.com/office/drawing/2014/main" id="{060ED261-58EE-3CC6-621C-C304E4E8AE69}"/>
              </a:ext>
            </a:extLst>
          </p:cNvPr>
          <p:cNvSpPr txBox="1"/>
          <p:nvPr/>
        </p:nvSpPr>
        <p:spPr>
          <a:xfrm>
            <a:off x="5175070" y="2919274"/>
            <a:ext cx="2251163" cy="1107996"/>
          </a:xfrm>
          <a:prstGeom prst="rect">
            <a:avLst/>
          </a:prstGeom>
          <a:noFill/>
        </p:spPr>
        <p:txBody>
          <a:bodyPr wrap="square" rtlCol="0">
            <a:spAutoFit/>
          </a:bodyPr>
          <a:lstStyle/>
          <a:p>
            <a:r>
              <a:rPr lang="en-US" sz="1100" dirty="0"/>
              <a:t>Conduct and support research to generate real-world evidence and clinical insights that reinforce:</a:t>
            </a:r>
          </a:p>
          <a:p>
            <a:pPr marL="171450" indent="-171450">
              <a:buFont typeface="Arial" panose="020B0604020202020204" pitchFamily="34" charset="0"/>
              <a:buChar char="•"/>
            </a:pPr>
            <a:r>
              <a:rPr lang="en-US" sz="1100" dirty="0"/>
              <a:t>Safety</a:t>
            </a:r>
          </a:p>
          <a:p>
            <a:pPr marL="171450" indent="-171450">
              <a:buFont typeface="Arial" panose="020B0604020202020204" pitchFamily="34" charset="0"/>
              <a:buChar char="•"/>
            </a:pPr>
            <a:r>
              <a:rPr lang="en-US" sz="1100" dirty="0"/>
              <a:t>Efficacy</a:t>
            </a:r>
          </a:p>
          <a:p>
            <a:pPr marL="171450" indent="-171450">
              <a:buFont typeface="Arial" panose="020B0604020202020204" pitchFamily="34" charset="0"/>
              <a:buChar char="•"/>
            </a:pPr>
            <a:r>
              <a:rPr lang="en-US" sz="1100" dirty="0"/>
              <a:t>Differentiation</a:t>
            </a:r>
          </a:p>
        </p:txBody>
      </p:sp>
      <p:sp>
        <p:nvSpPr>
          <p:cNvPr id="32" name="TextBox 31">
            <a:extLst>
              <a:ext uri="{FF2B5EF4-FFF2-40B4-BE49-F238E27FC236}">
                <a16:creationId xmlns:a16="http://schemas.microsoft.com/office/drawing/2014/main" id="{978201A7-9F1A-17C8-7CB9-4B3ADD7D729D}"/>
              </a:ext>
            </a:extLst>
          </p:cNvPr>
          <p:cNvSpPr txBox="1"/>
          <p:nvPr/>
        </p:nvSpPr>
        <p:spPr>
          <a:xfrm>
            <a:off x="7410987" y="2888250"/>
            <a:ext cx="2251163" cy="1107996"/>
          </a:xfrm>
          <a:prstGeom prst="rect">
            <a:avLst/>
          </a:prstGeom>
          <a:noFill/>
        </p:spPr>
        <p:txBody>
          <a:bodyPr wrap="square" rtlCol="0">
            <a:spAutoFit/>
          </a:bodyPr>
          <a:lstStyle/>
          <a:p>
            <a:r>
              <a:rPr lang="en-US" sz="1100" dirty="0"/>
              <a:t>Provide accurate, balanced, and timely information to support use of our new drug, including:</a:t>
            </a:r>
          </a:p>
          <a:p>
            <a:pPr marL="171450" indent="-171450">
              <a:buFont typeface="Arial" panose="020B0604020202020204" pitchFamily="34" charset="0"/>
              <a:buChar char="•"/>
            </a:pPr>
            <a:r>
              <a:rPr lang="en-US" sz="1100" dirty="0"/>
              <a:t>Dosing</a:t>
            </a:r>
          </a:p>
          <a:p>
            <a:pPr marL="171450" indent="-171450">
              <a:buFont typeface="Arial" panose="020B0604020202020204" pitchFamily="34" charset="0"/>
              <a:buChar char="•"/>
            </a:pPr>
            <a:r>
              <a:rPr lang="en-US" sz="1100" dirty="0"/>
              <a:t>Administration</a:t>
            </a:r>
          </a:p>
          <a:p>
            <a:pPr marL="171450" indent="-171450">
              <a:buFont typeface="Arial" panose="020B0604020202020204" pitchFamily="34" charset="0"/>
              <a:buChar char="•"/>
            </a:pPr>
            <a:r>
              <a:rPr lang="en-US" sz="1100" dirty="0"/>
              <a:t>Side effects &amp; interactions </a:t>
            </a:r>
          </a:p>
        </p:txBody>
      </p:sp>
      <p:sp>
        <p:nvSpPr>
          <p:cNvPr id="33" name="TextBox 32">
            <a:extLst>
              <a:ext uri="{FF2B5EF4-FFF2-40B4-BE49-F238E27FC236}">
                <a16:creationId xmlns:a16="http://schemas.microsoft.com/office/drawing/2014/main" id="{0DA90E37-F761-33D8-EB3D-8F9D641B0CB9}"/>
              </a:ext>
            </a:extLst>
          </p:cNvPr>
          <p:cNvSpPr txBox="1"/>
          <p:nvPr/>
        </p:nvSpPr>
        <p:spPr>
          <a:xfrm>
            <a:off x="9675210" y="2902855"/>
            <a:ext cx="2251163" cy="1107996"/>
          </a:xfrm>
          <a:prstGeom prst="rect">
            <a:avLst/>
          </a:prstGeom>
          <a:noFill/>
        </p:spPr>
        <p:txBody>
          <a:bodyPr wrap="square" rtlCol="0">
            <a:spAutoFit/>
          </a:bodyPr>
          <a:lstStyle/>
          <a:p>
            <a:r>
              <a:rPr lang="en-US" sz="1100" dirty="0"/>
              <a:t>Develop and implement initiatives to educate patients about:</a:t>
            </a:r>
          </a:p>
          <a:p>
            <a:pPr marL="171450" indent="-171450">
              <a:buFont typeface="Arial" panose="020B0604020202020204" pitchFamily="34" charset="0"/>
              <a:buChar char="•"/>
            </a:pPr>
            <a:r>
              <a:rPr lang="en-US" sz="1100" dirty="0"/>
              <a:t>The importance of early and sustained treatment</a:t>
            </a:r>
          </a:p>
          <a:p>
            <a:pPr marL="171450" indent="-171450">
              <a:buFont typeface="Arial" panose="020B0604020202020204" pitchFamily="34" charset="0"/>
              <a:buChar char="•"/>
            </a:pPr>
            <a:r>
              <a:rPr lang="en-US" sz="1100" dirty="0"/>
              <a:t>The benefits of biologic therapies</a:t>
            </a:r>
          </a:p>
          <a:p>
            <a:pPr marL="171450" indent="-171450">
              <a:buFont typeface="Arial" panose="020B0604020202020204" pitchFamily="34" charset="0"/>
              <a:buChar char="•"/>
            </a:pPr>
            <a:r>
              <a:rPr lang="en-US" sz="1100" dirty="0"/>
              <a:t>Strategies to manage </a:t>
            </a:r>
            <a:r>
              <a:rPr lang="en-US" sz="1100"/>
              <a:t>side effects</a:t>
            </a:r>
            <a:endParaRPr lang="en-US" sz="1100" dirty="0"/>
          </a:p>
        </p:txBody>
      </p:sp>
      <p:sp>
        <p:nvSpPr>
          <p:cNvPr id="2" name="TextBox 1">
            <a:extLst>
              <a:ext uri="{FF2B5EF4-FFF2-40B4-BE49-F238E27FC236}">
                <a16:creationId xmlns:a16="http://schemas.microsoft.com/office/drawing/2014/main" id="{A61873C3-A8C4-2142-B767-D966CACF9FE5}"/>
              </a:ext>
            </a:extLst>
          </p:cNvPr>
          <p:cNvSpPr txBox="1"/>
          <p:nvPr/>
        </p:nvSpPr>
        <p:spPr>
          <a:xfrm>
            <a:off x="692332" y="4100454"/>
            <a:ext cx="2251163" cy="600164"/>
          </a:xfrm>
          <a:prstGeom prst="rect">
            <a:avLst/>
          </a:prstGeom>
          <a:noFill/>
        </p:spPr>
        <p:txBody>
          <a:bodyPr wrap="square" rtlCol="0">
            <a:spAutoFit/>
          </a:bodyPr>
          <a:lstStyle/>
          <a:p>
            <a:pPr marL="171450" indent="-171450">
              <a:buFont typeface="Arial" panose="020B0604020202020204" pitchFamily="34" charset="0"/>
              <a:buChar char="•"/>
            </a:pPr>
            <a:r>
              <a:rPr lang="en-US" sz="1100" dirty="0"/>
              <a:t>Webinars</a:t>
            </a:r>
          </a:p>
          <a:p>
            <a:pPr marL="171450" indent="-171450">
              <a:buFont typeface="Arial" panose="020B0604020202020204" pitchFamily="34" charset="0"/>
              <a:buChar char="•"/>
            </a:pPr>
            <a:r>
              <a:rPr lang="en-US" sz="1100" dirty="0"/>
              <a:t>E-learning modules </a:t>
            </a:r>
          </a:p>
          <a:p>
            <a:pPr marL="171450" indent="-171450">
              <a:buFont typeface="Arial" panose="020B0604020202020204" pitchFamily="34" charset="0"/>
              <a:buChar char="•"/>
            </a:pPr>
            <a:r>
              <a:rPr lang="en-US" sz="1100" dirty="0"/>
              <a:t>Videos</a:t>
            </a:r>
          </a:p>
        </p:txBody>
      </p:sp>
      <p:sp>
        <p:nvSpPr>
          <p:cNvPr id="3" name="TextBox 2">
            <a:extLst>
              <a:ext uri="{FF2B5EF4-FFF2-40B4-BE49-F238E27FC236}">
                <a16:creationId xmlns:a16="http://schemas.microsoft.com/office/drawing/2014/main" id="{180C6276-40D9-AFA4-0DD4-D0936AAD249E}"/>
              </a:ext>
            </a:extLst>
          </p:cNvPr>
          <p:cNvSpPr txBox="1"/>
          <p:nvPr/>
        </p:nvSpPr>
        <p:spPr>
          <a:xfrm>
            <a:off x="2963085" y="4095487"/>
            <a:ext cx="2251163" cy="769441"/>
          </a:xfrm>
          <a:prstGeom prst="rect">
            <a:avLst/>
          </a:prstGeom>
          <a:noFill/>
        </p:spPr>
        <p:txBody>
          <a:bodyPr wrap="square" rtlCol="0">
            <a:spAutoFit/>
          </a:bodyPr>
          <a:lstStyle/>
          <a:p>
            <a:pPr marL="171450" indent="-171450">
              <a:buFont typeface="Arial" panose="020B0604020202020204" pitchFamily="34" charset="0"/>
              <a:buChar char="•"/>
            </a:pPr>
            <a:r>
              <a:rPr lang="en-US" sz="1100" dirty="0"/>
              <a:t>Key Opinion Leader identification</a:t>
            </a:r>
          </a:p>
          <a:p>
            <a:pPr marL="171450" indent="-171450">
              <a:buFont typeface="Arial" panose="020B0604020202020204" pitchFamily="34" charset="0"/>
              <a:buChar char="•"/>
            </a:pPr>
            <a:r>
              <a:rPr lang="en-US" sz="1100" dirty="0"/>
              <a:t>External Expert engagements</a:t>
            </a:r>
          </a:p>
          <a:p>
            <a:pPr marL="171450" indent="-171450">
              <a:buFont typeface="Arial" panose="020B0604020202020204" pitchFamily="34" charset="0"/>
              <a:buChar char="•"/>
            </a:pPr>
            <a:r>
              <a:rPr lang="en-US" sz="1100" dirty="0"/>
              <a:t>Advisory Boards</a:t>
            </a:r>
          </a:p>
          <a:p>
            <a:pPr marL="171450" indent="-171450">
              <a:buFont typeface="Arial" panose="020B0604020202020204" pitchFamily="34" charset="0"/>
              <a:buChar char="•"/>
            </a:pPr>
            <a:r>
              <a:rPr lang="en-US" sz="1100" dirty="0"/>
              <a:t>Congresses</a:t>
            </a:r>
          </a:p>
        </p:txBody>
      </p:sp>
      <p:sp>
        <p:nvSpPr>
          <p:cNvPr id="4" name="TextBox 3">
            <a:extLst>
              <a:ext uri="{FF2B5EF4-FFF2-40B4-BE49-F238E27FC236}">
                <a16:creationId xmlns:a16="http://schemas.microsoft.com/office/drawing/2014/main" id="{7E54ABE4-1921-58D6-76B3-9A0B50EB8026}"/>
              </a:ext>
            </a:extLst>
          </p:cNvPr>
          <p:cNvSpPr txBox="1"/>
          <p:nvPr/>
        </p:nvSpPr>
        <p:spPr>
          <a:xfrm>
            <a:off x="5170714" y="4065640"/>
            <a:ext cx="2251163" cy="600164"/>
          </a:xfrm>
          <a:prstGeom prst="rect">
            <a:avLst/>
          </a:prstGeom>
          <a:noFill/>
        </p:spPr>
        <p:txBody>
          <a:bodyPr wrap="square" rtlCol="0">
            <a:spAutoFit/>
          </a:bodyPr>
          <a:lstStyle/>
          <a:p>
            <a:pPr marL="171450" indent="-171450">
              <a:buFont typeface="Arial" panose="020B0604020202020204" pitchFamily="34" charset="0"/>
              <a:buChar char="•"/>
            </a:pPr>
            <a:r>
              <a:rPr lang="en-US" sz="1100" dirty="0"/>
              <a:t>After-market real-world data</a:t>
            </a:r>
          </a:p>
          <a:p>
            <a:pPr marL="171450" indent="-171450">
              <a:buFont typeface="Arial" panose="020B0604020202020204" pitchFamily="34" charset="0"/>
              <a:buChar char="•"/>
            </a:pPr>
            <a:r>
              <a:rPr lang="en-US" sz="1100" dirty="0"/>
              <a:t>External research collaborations</a:t>
            </a:r>
          </a:p>
          <a:p>
            <a:pPr marL="171450" indent="-171450">
              <a:buFont typeface="Arial" panose="020B0604020202020204" pitchFamily="34" charset="0"/>
              <a:buChar char="•"/>
            </a:pPr>
            <a:r>
              <a:rPr lang="en-US" sz="1100" dirty="0"/>
              <a:t>Global partnerships</a:t>
            </a:r>
          </a:p>
        </p:txBody>
      </p:sp>
      <p:sp>
        <p:nvSpPr>
          <p:cNvPr id="5" name="TextBox 4">
            <a:extLst>
              <a:ext uri="{FF2B5EF4-FFF2-40B4-BE49-F238E27FC236}">
                <a16:creationId xmlns:a16="http://schemas.microsoft.com/office/drawing/2014/main" id="{6730614C-BF20-FAC7-8E41-20C9B092E8E7}"/>
              </a:ext>
            </a:extLst>
          </p:cNvPr>
          <p:cNvSpPr txBox="1"/>
          <p:nvPr/>
        </p:nvSpPr>
        <p:spPr>
          <a:xfrm>
            <a:off x="7400115" y="4047662"/>
            <a:ext cx="2251163" cy="600164"/>
          </a:xfrm>
          <a:prstGeom prst="rect">
            <a:avLst/>
          </a:prstGeom>
          <a:noFill/>
        </p:spPr>
        <p:txBody>
          <a:bodyPr wrap="square" rtlCol="0">
            <a:spAutoFit/>
          </a:bodyPr>
          <a:lstStyle/>
          <a:p>
            <a:pPr marL="171450" indent="-171450">
              <a:buFont typeface="Arial" panose="020B0604020202020204" pitchFamily="34" charset="0"/>
              <a:buChar char="•"/>
            </a:pPr>
            <a:r>
              <a:rPr lang="en-US" sz="1100" dirty="0"/>
              <a:t>Standard response documents</a:t>
            </a:r>
          </a:p>
          <a:p>
            <a:pPr marL="171450" indent="-171450">
              <a:buFont typeface="Arial" panose="020B0604020202020204" pitchFamily="34" charset="0"/>
              <a:buChar char="•"/>
            </a:pPr>
            <a:r>
              <a:rPr lang="en-US" sz="1100" dirty="0"/>
              <a:t>FAQ resources</a:t>
            </a:r>
          </a:p>
          <a:p>
            <a:pPr marL="171450" indent="-171450">
              <a:buFont typeface="Arial" panose="020B0604020202020204" pitchFamily="34" charset="0"/>
              <a:buChar char="•"/>
            </a:pPr>
            <a:r>
              <a:rPr lang="en-US" sz="1100" dirty="0"/>
              <a:t>Website materials</a:t>
            </a:r>
          </a:p>
        </p:txBody>
      </p:sp>
      <p:sp>
        <p:nvSpPr>
          <p:cNvPr id="20" name="TextBox 19">
            <a:extLst>
              <a:ext uri="{FF2B5EF4-FFF2-40B4-BE49-F238E27FC236}">
                <a16:creationId xmlns:a16="http://schemas.microsoft.com/office/drawing/2014/main" id="{AEDB84A5-EC26-E2C9-DE12-32D0BBE30C56}"/>
              </a:ext>
            </a:extLst>
          </p:cNvPr>
          <p:cNvSpPr txBox="1"/>
          <p:nvPr/>
        </p:nvSpPr>
        <p:spPr>
          <a:xfrm>
            <a:off x="9634950" y="4108714"/>
            <a:ext cx="2251163" cy="600164"/>
          </a:xfrm>
          <a:prstGeom prst="rect">
            <a:avLst/>
          </a:prstGeom>
          <a:noFill/>
        </p:spPr>
        <p:txBody>
          <a:bodyPr wrap="square" rtlCol="0">
            <a:spAutoFit/>
          </a:bodyPr>
          <a:lstStyle/>
          <a:p>
            <a:pPr marL="171450" indent="-171450">
              <a:buFont typeface="Arial" panose="020B0604020202020204" pitchFamily="34" charset="0"/>
              <a:buChar char="•"/>
            </a:pPr>
            <a:r>
              <a:rPr lang="en-US" sz="1100" dirty="0"/>
              <a:t>In-office patient materials</a:t>
            </a:r>
          </a:p>
          <a:p>
            <a:pPr marL="171450" indent="-171450">
              <a:buFont typeface="Arial" panose="020B0604020202020204" pitchFamily="34" charset="0"/>
              <a:buChar char="•"/>
            </a:pPr>
            <a:r>
              <a:rPr lang="en-US" sz="1100" dirty="0"/>
              <a:t>Patient advocacy engagement</a:t>
            </a:r>
          </a:p>
          <a:p>
            <a:pPr marL="171450" indent="-171450">
              <a:buFont typeface="Arial" panose="020B0604020202020204" pitchFamily="34" charset="0"/>
              <a:buChar char="•"/>
            </a:pPr>
            <a:r>
              <a:rPr lang="en-US" sz="1100" dirty="0"/>
              <a:t>“Living with RA” seminars</a:t>
            </a:r>
          </a:p>
        </p:txBody>
      </p:sp>
      <p:sp>
        <p:nvSpPr>
          <p:cNvPr id="21" name="TextBox 20">
            <a:extLst>
              <a:ext uri="{FF2B5EF4-FFF2-40B4-BE49-F238E27FC236}">
                <a16:creationId xmlns:a16="http://schemas.microsoft.com/office/drawing/2014/main" id="{5D9F49D1-910E-60BA-76CD-47382B3B1898}"/>
              </a:ext>
            </a:extLst>
          </p:cNvPr>
          <p:cNvSpPr txBox="1"/>
          <p:nvPr/>
        </p:nvSpPr>
        <p:spPr>
          <a:xfrm>
            <a:off x="792481" y="5308408"/>
            <a:ext cx="2131426" cy="769441"/>
          </a:xfrm>
          <a:prstGeom prst="rect">
            <a:avLst/>
          </a:prstGeom>
          <a:noFill/>
        </p:spPr>
        <p:txBody>
          <a:bodyPr wrap="square" rtlCol="0">
            <a:spAutoFit/>
          </a:bodyPr>
          <a:lstStyle/>
          <a:p>
            <a:pPr marL="171450" indent="-171450">
              <a:buFont typeface="Arial" panose="020B0604020202020204" pitchFamily="34" charset="0"/>
              <a:buChar char="•"/>
            </a:pPr>
            <a:r>
              <a:rPr lang="en-US" sz="1100" dirty="0"/>
              <a:t>Monthly webinars with &gt; 100 attendees</a:t>
            </a:r>
          </a:p>
          <a:p>
            <a:pPr marL="171450" indent="-171450">
              <a:buFont typeface="Arial" panose="020B0604020202020204" pitchFamily="34" charset="0"/>
              <a:buChar char="•"/>
            </a:pPr>
            <a:r>
              <a:rPr lang="en-US" sz="1100" dirty="0"/>
              <a:t>E-learning content for 3 priority educational areas</a:t>
            </a:r>
          </a:p>
        </p:txBody>
      </p:sp>
      <p:sp>
        <p:nvSpPr>
          <p:cNvPr id="22" name="TextBox 21">
            <a:extLst>
              <a:ext uri="{FF2B5EF4-FFF2-40B4-BE49-F238E27FC236}">
                <a16:creationId xmlns:a16="http://schemas.microsoft.com/office/drawing/2014/main" id="{E321F962-4B6C-DEBF-1C2F-D6C0A1740F39}"/>
              </a:ext>
            </a:extLst>
          </p:cNvPr>
          <p:cNvSpPr txBox="1"/>
          <p:nvPr/>
        </p:nvSpPr>
        <p:spPr>
          <a:xfrm>
            <a:off x="2956555" y="5308408"/>
            <a:ext cx="2131426" cy="769441"/>
          </a:xfrm>
          <a:prstGeom prst="rect">
            <a:avLst/>
          </a:prstGeom>
          <a:noFill/>
        </p:spPr>
        <p:txBody>
          <a:bodyPr wrap="square" rtlCol="0">
            <a:spAutoFit/>
          </a:bodyPr>
          <a:lstStyle/>
          <a:p>
            <a:pPr marL="171450" indent="-171450">
              <a:buFont typeface="Arial" panose="020B0604020202020204" pitchFamily="34" charset="0"/>
              <a:buChar char="•"/>
            </a:pPr>
            <a:r>
              <a:rPr lang="en-US" sz="1100" dirty="0"/>
              <a:t>1:1 engagements with 90% of KOLs </a:t>
            </a:r>
          </a:p>
          <a:p>
            <a:pPr marL="171450" indent="-171450">
              <a:buFont typeface="Arial" panose="020B0604020202020204" pitchFamily="34" charset="0"/>
              <a:buChar char="•"/>
            </a:pPr>
            <a:r>
              <a:rPr lang="en-US" sz="1100" dirty="0"/>
              <a:t>50% of engagements with external experts</a:t>
            </a:r>
          </a:p>
        </p:txBody>
      </p:sp>
      <p:sp>
        <p:nvSpPr>
          <p:cNvPr id="34" name="TextBox 33">
            <a:extLst>
              <a:ext uri="{FF2B5EF4-FFF2-40B4-BE49-F238E27FC236}">
                <a16:creationId xmlns:a16="http://schemas.microsoft.com/office/drawing/2014/main" id="{9AD5C401-E763-98A8-EE40-AAFBA18FF013}"/>
              </a:ext>
            </a:extLst>
          </p:cNvPr>
          <p:cNvSpPr txBox="1"/>
          <p:nvPr/>
        </p:nvSpPr>
        <p:spPr>
          <a:xfrm>
            <a:off x="5201188" y="5308408"/>
            <a:ext cx="2131426" cy="769441"/>
          </a:xfrm>
          <a:prstGeom prst="rect">
            <a:avLst/>
          </a:prstGeom>
          <a:noFill/>
        </p:spPr>
        <p:txBody>
          <a:bodyPr wrap="square" rtlCol="0">
            <a:spAutoFit/>
          </a:bodyPr>
          <a:lstStyle/>
          <a:p>
            <a:pPr marL="171450" indent="-171450">
              <a:buFont typeface="Arial" panose="020B0604020202020204" pitchFamily="34" charset="0"/>
              <a:buChar char="•"/>
            </a:pPr>
            <a:r>
              <a:rPr lang="en-US" sz="1100" dirty="0"/>
              <a:t>Real-world evidence studies completed in 3 new markets</a:t>
            </a:r>
          </a:p>
          <a:p>
            <a:pPr marL="171450" indent="-171450">
              <a:buFont typeface="Arial" panose="020B0604020202020204" pitchFamily="34" charset="0"/>
              <a:buChar char="•"/>
            </a:pPr>
            <a:r>
              <a:rPr lang="en-US" sz="1100" dirty="0"/>
              <a:t>Research partnerships with top 3 RA institutions</a:t>
            </a:r>
          </a:p>
        </p:txBody>
      </p:sp>
      <p:sp>
        <p:nvSpPr>
          <p:cNvPr id="35" name="TextBox 34">
            <a:extLst>
              <a:ext uri="{FF2B5EF4-FFF2-40B4-BE49-F238E27FC236}">
                <a16:creationId xmlns:a16="http://schemas.microsoft.com/office/drawing/2014/main" id="{24D1A727-A3E8-AE9D-BBD4-606C0BA0CBEB}"/>
              </a:ext>
            </a:extLst>
          </p:cNvPr>
          <p:cNvSpPr txBox="1"/>
          <p:nvPr/>
        </p:nvSpPr>
        <p:spPr>
          <a:xfrm>
            <a:off x="7419703" y="5320190"/>
            <a:ext cx="2131426"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t>5k medical inquiry responses</a:t>
            </a:r>
          </a:p>
        </p:txBody>
      </p:sp>
      <p:sp>
        <p:nvSpPr>
          <p:cNvPr id="36" name="TextBox 35">
            <a:extLst>
              <a:ext uri="{FF2B5EF4-FFF2-40B4-BE49-F238E27FC236}">
                <a16:creationId xmlns:a16="http://schemas.microsoft.com/office/drawing/2014/main" id="{2C076A0F-AAE3-57C6-5E5E-8B6FF4FE8620}"/>
              </a:ext>
            </a:extLst>
          </p:cNvPr>
          <p:cNvSpPr txBox="1"/>
          <p:nvPr/>
        </p:nvSpPr>
        <p:spPr>
          <a:xfrm>
            <a:off x="9664333" y="5277655"/>
            <a:ext cx="2131426" cy="769441"/>
          </a:xfrm>
          <a:prstGeom prst="rect">
            <a:avLst/>
          </a:prstGeom>
          <a:noFill/>
        </p:spPr>
        <p:txBody>
          <a:bodyPr wrap="square" rtlCol="0">
            <a:spAutoFit/>
          </a:bodyPr>
          <a:lstStyle/>
          <a:p>
            <a:pPr marL="171450" indent="-171450">
              <a:buFont typeface="Arial" panose="020B0604020202020204" pitchFamily="34" charset="0"/>
              <a:buChar char="•"/>
            </a:pPr>
            <a:r>
              <a:rPr lang="en-US" sz="1100" dirty="0"/>
              <a:t>Partnerships with 3 patient advocacy groups</a:t>
            </a:r>
          </a:p>
          <a:p>
            <a:pPr marL="171450" indent="-171450">
              <a:buFont typeface="Arial" panose="020B0604020202020204" pitchFamily="34" charset="0"/>
              <a:buChar char="•"/>
            </a:pPr>
            <a:r>
              <a:rPr lang="en-US" sz="1100" dirty="0"/>
              <a:t>5% increase in patient adherence</a:t>
            </a:r>
          </a:p>
        </p:txBody>
      </p:sp>
    </p:spTree>
    <p:extLst>
      <p:ext uri="{BB962C8B-B14F-4D97-AF65-F5344CB8AC3E}">
        <p14:creationId xmlns:p14="http://schemas.microsoft.com/office/powerpoint/2010/main" val="100647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D0FBE1-63C5-691A-9098-5A55C0119D6D}"/>
              </a:ext>
            </a:extLst>
          </p:cNvPr>
          <p:cNvSpPr/>
          <p:nvPr/>
        </p:nvSpPr>
        <p:spPr>
          <a:xfrm>
            <a:off x="304800" y="350526"/>
            <a:ext cx="7219406" cy="398417"/>
          </a:xfrm>
          <a:prstGeom prst="rect">
            <a:avLst/>
          </a:prstGeom>
          <a:solidFill>
            <a:schemeClr val="tx1">
              <a:lumMod val="75000"/>
              <a:lumOff val="25000"/>
            </a:schemeClr>
          </a:soli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Systemic Lupus Erythematosus</a:t>
            </a:r>
          </a:p>
        </p:txBody>
      </p:sp>
      <p:sp>
        <p:nvSpPr>
          <p:cNvPr id="7" name="Rectangle 6">
            <a:extLst>
              <a:ext uri="{FF2B5EF4-FFF2-40B4-BE49-F238E27FC236}">
                <a16:creationId xmlns:a16="http://schemas.microsoft.com/office/drawing/2014/main" id="{93B29E75-FBE2-8FE1-AFEA-6EBA0335D932}"/>
              </a:ext>
            </a:extLst>
          </p:cNvPr>
          <p:cNvSpPr/>
          <p:nvPr/>
        </p:nvSpPr>
        <p:spPr>
          <a:xfrm>
            <a:off x="7637415" y="350526"/>
            <a:ext cx="4249783" cy="398417"/>
          </a:xfrm>
          <a:prstGeom prst="rect">
            <a:avLst/>
          </a:prstGeom>
          <a:solidFill>
            <a:schemeClr val="tx1">
              <a:lumMod val="75000"/>
              <a:lumOff val="25000"/>
            </a:schemeClr>
          </a:soli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Objective</a:t>
            </a:r>
            <a:endParaRPr lang="en-US" b="1" dirty="0"/>
          </a:p>
        </p:txBody>
      </p:sp>
      <p:sp>
        <p:nvSpPr>
          <p:cNvPr id="8" name="Rectangle 7">
            <a:extLst>
              <a:ext uri="{FF2B5EF4-FFF2-40B4-BE49-F238E27FC236}">
                <a16:creationId xmlns:a16="http://schemas.microsoft.com/office/drawing/2014/main" id="{CFBE6CE5-4574-3A09-F5B1-0ED2CA93FC73}"/>
              </a:ext>
            </a:extLst>
          </p:cNvPr>
          <p:cNvSpPr/>
          <p:nvPr/>
        </p:nvSpPr>
        <p:spPr>
          <a:xfrm>
            <a:off x="7637416" y="748944"/>
            <a:ext cx="4249783" cy="1489166"/>
          </a:xfrm>
          <a:prstGeom prst="rect">
            <a:avLst/>
          </a:prstGeom>
          <a:solidFill>
            <a:schemeClr val="bg2"/>
          </a:soli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0" i="0" dirty="0">
                <a:solidFill>
                  <a:srgbClr val="374151"/>
                </a:solidFill>
                <a:effectLst/>
                <a:latin typeface="Söhne"/>
              </a:rPr>
              <a:t>To continue supporting the ongoing success of our SLE drug through high-quality medical education, stakeholder engagements, evidence-based decision-making, and patient outreach</a:t>
            </a:r>
            <a:endParaRPr lang="en-US" sz="1500" dirty="0"/>
          </a:p>
        </p:txBody>
      </p:sp>
      <p:sp>
        <p:nvSpPr>
          <p:cNvPr id="9" name="Rectangle 8">
            <a:extLst>
              <a:ext uri="{FF2B5EF4-FFF2-40B4-BE49-F238E27FC236}">
                <a16:creationId xmlns:a16="http://schemas.microsoft.com/office/drawing/2014/main" id="{9526D8DF-2289-9BCC-CE2D-1A587DC71CC8}"/>
              </a:ext>
            </a:extLst>
          </p:cNvPr>
          <p:cNvSpPr/>
          <p:nvPr/>
        </p:nvSpPr>
        <p:spPr>
          <a:xfrm>
            <a:off x="304801" y="748944"/>
            <a:ext cx="7219406" cy="1489166"/>
          </a:xfrm>
          <a:prstGeom prst="rect">
            <a:avLst/>
          </a:prstGeom>
          <a:solidFill>
            <a:schemeClr val="bg2"/>
          </a:soli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374151"/>
                </a:solidFill>
                <a:effectLst/>
                <a:latin typeface="Söhne"/>
              </a:rPr>
              <a:t>Our drug is a targeted biologic therapy that targets a protein which plays a key role in the survival of white blood cells impacted by SLE. IT has shown to be effective in reducing disease activity, but there are several challenges still be resolved including patient profiles, administration, awareness and </a:t>
            </a:r>
            <a:r>
              <a:rPr lang="en-US" sz="1400" dirty="0">
                <a:solidFill>
                  <a:srgbClr val="374151"/>
                </a:solidFill>
                <a:latin typeface="Söhne"/>
              </a:rPr>
              <a:t>e</a:t>
            </a:r>
            <a:r>
              <a:rPr lang="en-US" sz="1400" b="0" i="0" dirty="0">
                <a:solidFill>
                  <a:srgbClr val="374151"/>
                </a:solidFill>
                <a:effectLst/>
                <a:latin typeface="Söhne"/>
              </a:rPr>
              <a:t>ducation </a:t>
            </a:r>
            <a:endParaRPr lang="en-US" sz="1400" dirty="0"/>
          </a:p>
        </p:txBody>
      </p:sp>
      <p:sp>
        <p:nvSpPr>
          <p:cNvPr id="10" name="Rectangle 9">
            <a:extLst>
              <a:ext uri="{FF2B5EF4-FFF2-40B4-BE49-F238E27FC236}">
                <a16:creationId xmlns:a16="http://schemas.microsoft.com/office/drawing/2014/main" id="{1625BE37-C727-45BD-23B7-487C0B1770F3}"/>
              </a:ext>
            </a:extLst>
          </p:cNvPr>
          <p:cNvSpPr/>
          <p:nvPr/>
        </p:nvSpPr>
        <p:spPr>
          <a:xfrm>
            <a:off x="1463042" y="2434040"/>
            <a:ext cx="2238103" cy="399723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E6DB752-DE36-0D9C-805A-4C6CB4CFFA2A}"/>
              </a:ext>
            </a:extLst>
          </p:cNvPr>
          <p:cNvSpPr/>
          <p:nvPr/>
        </p:nvSpPr>
        <p:spPr>
          <a:xfrm>
            <a:off x="3709856" y="2434042"/>
            <a:ext cx="2238103" cy="39972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385EC01-7A5F-4445-BD58-EF59F3B7B776}"/>
              </a:ext>
            </a:extLst>
          </p:cNvPr>
          <p:cNvSpPr/>
          <p:nvPr/>
        </p:nvSpPr>
        <p:spPr>
          <a:xfrm>
            <a:off x="5954490" y="2416624"/>
            <a:ext cx="2238103" cy="400648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9F8C529-645D-5A75-7E6E-9805E4A2D340}"/>
              </a:ext>
            </a:extLst>
          </p:cNvPr>
          <p:cNvSpPr/>
          <p:nvPr/>
        </p:nvSpPr>
        <p:spPr>
          <a:xfrm>
            <a:off x="8205654" y="2416623"/>
            <a:ext cx="2238103" cy="400648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EE50054-60F3-1372-56A3-F56B36A7AF04}"/>
              </a:ext>
            </a:extLst>
          </p:cNvPr>
          <p:cNvSpPr/>
          <p:nvPr/>
        </p:nvSpPr>
        <p:spPr>
          <a:xfrm>
            <a:off x="1454332" y="2416622"/>
            <a:ext cx="2238103" cy="46591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Medical Education</a:t>
            </a:r>
          </a:p>
        </p:txBody>
      </p:sp>
      <p:sp>
        <p:nvSpPr>
          <p:cNvPr id="16" name="Rectangle 15">
            <a:extLst>
              <a:ext uri="{FF2B5EF4-FFF2-40B4-BE49-F238E27FC236}">
                <a16:creationId xmlns:a16="http://schemas.microsoft.com/office/drawing/2014/main" id="{D46D6B67-7C23-0331-1448-C5282BCFD952}"/>
              </a:ext>
            </a:extLst>
          </p:cNvPr>
          <p:cNvSpPr/>
          <p:nvPr/>
        </p:nvSpPr>
        <p:spPr>
          <a:xfrm>
            <a:off x="3701145" y="2416622"/>
            <a:ext cx="2238103" cy="465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Stakeholder Engagement</a:t>
            </a:r>
          </a:p>
        </p:txBody>
      </p:sp>
      <p:sp>
        <p:nvSpPr>
          <p:cNvPr id="17" name="Rectangle 16">
            <a:extLst>
              <a:ext uri="{FF2B5EF4-FFF2-40B4-BE49-F238E27FC236}">
                <a16:creationId xmlns:a16="http://schemas.microsoft.com/office/drawing/2014/main" id="{243669AE-DA61-DF72-D18D-D86CE0B300BA}"/>
              </a:ext>
            </a:extLst>
          </p:cNvPr>
          <p:cNvSpPr/>
          <p:nvPr/>
        </p:nvSpPr>
        <p:spPr>
          <a:xfrm>
            <a:off x="5945779" y="2416622"/>
            <a:ext cx="2238103" cy="4659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Evidence Generation</a:t>
            </a:r>
          </a:p>
        </p:txBody>
      </p:sp>
      <p:sp>
        <p:nvSpPr>
          <p:cNvPr id="19" name="Rectangle 18">
            <a:extLst>
              <a:ext uri="{FF2B5EF4-FFF2-40B4-BE49-F238E27FC236}">
                <a16:creationId xmlns:a16="http://schemas.microsoft.com/office/drawing/2014/main" id="{9918746E-37DD-1B2F-4E3A-35230D0BC88F}"/>
              </a:ext>
            </a:extLst>
          </p:cNvPr>
          <p:cNvSpPr/>
          <p:nvPr/>
        </p:nvSpPr>
        <p:spPr>
          <a:xfrm>
            <a:off x="8205653" y="2416622"/>
            <a:ext cx="2238103" cy="46591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Patient Outreach</a:t>
            </a:r>
          </a:p>
        </p:txBody>
      </p:sp>
      <p:sp>
        <p:nvSpPr>
          <p:cNvPr id="23" name="Rectangle 22">
            <a:extLst>
              <a:ext uri="{FF2B5EF4-FFF2-40B4-BE49-F238E27FC236}">
                <a16:creationId xmlns:a16="http://schemas.microsoft.com/office/drawing/2014/main" id="{CA6B4801-BB0A-6CDA-64CC-2AC02CD4D97E}"/>
              </a:ext>
            </a:extLst>
          </p:cNvPr>
          <p:cNvSpPr/>
          <p:nvPr/>
        </p:nvSpPr>
        <p:spPr>
          <a:xfrm>
            <a:off x="1449980" y="2889611"/>
            <a:ext cx="8980718" cy="117838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00AD1CB-A458-56AC-BEC7-237A8A3A2A6D}"/>
              </a:ext>
            </a:extLst>
          </p:cNvPr>
          <p:cNvSpPr/>
          <p:nvPr/>
        </p:nvSpPr>
        <p:spPr>
          <a:xfrm>
            <a:off x="1461952" y="4067992"/>
            <a:ext cx="8980718" cy="118327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A73B171-55B8-DC29-2528-91A4D12A0C93}"/>
              </a:ext>
            </a:extLst>
          </p:cNvPr>
          <p:cNvSpPr/>
          <p:nvPr/>
        </p:nvSpPr>
        <p:spPr>
          <a:xfrm>
            <a:off x="1463039" y="5253435"/>
            <a:ext cx="8979631" cy="117838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A980D0D-8BDA-DA5F-C64C-979CA660E673}"/>
              </a:ext>
            </a:extLst>
          </p:cNvPr>
          <p:cNvSpPr txBox="1"/>
          <p:nvPr/>
        </p:nvSpPr>
        <p:spPr>
          <a:xfrm rot="16200000">
            <a:off x="737565" y="3272186"/>
            <a:ext cx="990209" cy="369332"/>
          </a:xfrm>
          <a:prstGeom prst="rect">
            <a:avLst/>
          </a:prstGeom>
          <a:noFill/>
        </p:spPr>
        <p:txBody>
          <a:bodyPr wrap="square" rtlCol="0" anchor="ctr">
            <a:spAutoFit/>
          </a:bodyPr>
          <a:lstStyle/>
          <a:p>
            <a:r>
              <a:rPr lang="en-US" b="1" dirty="0"/>
              <a:t>Strategy</a:t>
            </a:r>
          </a:p>
        </p:txBody>
      </p:sp>
      <p:sp>
        <p:nvSpPr>
          <p:cNvPr id="27" name="TextBox 26">
            <a:extLst>
              <a:ext uri="{FF2B5EF4-FFF2-40B4-BE49-F238E27FC236}">
                <a16:creationId xmlns:a16="http://schemas.microsoft.com/office/drawing/2014/main" id="{8A7ABC66-A9CF-B0BE-A012-3BCA305BF735}"/>
              </a:ext>
            </a:extLst>
          </p:cNvPr>
          <p:cNvSpPr txBox="1"/>
          <p:nvPr/>
        </p:nvSpPr>
        <p:spPr>
          <a:xfrm rot="16200000">
            <a:off x="831245" y="4380179"/>
            <a:ext cx="802851" cy="369332"/>
          </a:xfrm>
          <a:prstGeom prst="rect">
            <a:avLst/>
          </a:prstGeom>
          <a:noFill/>
        </p:spPr>
        <p:txBody>
          <a:bodyPr wrap="square" rtlCol="0" anchor="ctr">
            <a:spAutoFit/>
          </a:bodyPr>
          <a:lstStyle/>
          <a:p>
            <a:r>
              <a:rPr lang="en-US" b="1" dirty="0"/>
              <a:t>Tactic</a:t>
            </a:r>
          </a:p>
        </p:txBody>
      </p:sp>
      <p:sp>
        <p:nvSpPr>
          <p:cNvPr id="28" name="TextBox 27">
            <a:extLst>
              <a:ext uri="{FF2B5EF4-FFF2-40B4-BE49-F238E27FC236}">
                <a16:creationId xmlns:a16="http://schemas.microsoft.com/office/drawing/2014/main" id="{7EC11A66-BE21-E361-F418-9769ED1E53F4}"/>
              </a:ext>
            </a:extLst>
          </p:cNvPr>
          <p:cNvSpPr txBox="1"/>
          <p:nvPr/>
        </p:nvSpPr>
        <p:spPr>
          <a:xfrm rot="16200000">
            <a:off x="902258" y="5536658"/>
            <a:ext cx="713050" cy="369332"/>
          </a:xfrm>
          <a:prstGeom prst="rect">
            <a:avLst/>
          </a:prstGeom>
          <a:noFill/>
        </p:spPr>
        <p:txBody>
          <a:bodyPr wrap="square" rtlCol="0" anchor="ctr">
            <a:spAutoFit/>
          </a:bodyPr>
          <a:lstStyle/>
          <a:p>
            <a:r>
              <a:rPr lang="en-US" b="1" dirty="0"/>
              <a:t>KPIs</a:t>
            </a:r>
          </a:p>
        </p:txBody>
      </p:sp>
      <p:sp>
        <p:nvSpPr>
          <p:cNvPr id="29" name="TextBox 28">
            <a:extLst>
              <a:ext uri="{FF2B5EF4-FFF2-40B4-BE49-F238E27FC236}">
                <a16:creationId xmlns:a16="http://schemas.microsoft.com/office/drawing/2014/main" id="{07141E1B-DD8E-D418-3C55-8369CBE41893}"/>
              </a:ext>
            </a:extLst>
          </p:cNvPr>
          <p:cNvSpPr txBox="1"/>
          <p:nvPr/>
        </p:nvSpPr>
        <p:spPr>
          <a:xfrm>
            <a:off x="1463040" y="2934159"/>
            <a:ext cx="2251163" cy="938719"/>
          </a:xfrm>
          <a:prstGeom prst="rect">
            <a:avLst/>
          </a:prstGeom>
          <a:noFill/>
        </p:spPr>
        <p:txBody>
          <a:bodyPr wrap="square" rtlCol="0">
            <a:spAutoFit/>
          </a:bodyPr>
          <a:lstStyle/>
          <a:p>
            <a:r>
              <a:rPr lang="en-US" sz="1100" dirty="0"/>
              <a:t>Enhance understanding of:</a:t>
            </a:r>
          </a:p>
          <a:p>
            <a:pPr marL="171450" indent="-171450">
              <a:buFont typeface="Arial" panose="020B0604020202020204" pitchFamily="34" charset="0"/>
              <a:buChar char="•"/>
            </a:pPr>
            <a:r>
              <a:rPr lang="en-US" sz="1100" dirty="0"/>
              <a:t>Place in therapy for biologics</a:t>
            </a:r>
          </a:p>
          <a:p>
            <a:pPr marL="171450" indent="-171450">
              <a:buFont typeface="Arial" panose="020B0604020202020204" pitchFamily="34" charset="0"/>
              <a:buChar char="•"/>
            </a:pPr>
            <a:r>
              <a:rPr lang="en-US" sz="1100" dirty="0"/>
              <a:t>Management of side effects</a:t>
            </a:r>
          </a:p>
          <a:p>
            <a:pPr marL="171450" indent="-171450">
              <a:buFont typeface="Arial" panose="020B0604020202020204" pitchFamily="34" charset="0"/>
              <a:buChar char="•"/>
            </a:pPr>
            <a:r>
              <a:rPr lang="en-US" sz="1100" dirty="0"/>
              <a:t>Awareness of biologic treatments</a:t>
            </a:r>
          </a:p>
        </p:txBody>
      </p:sp>
      <p:sp>
        <p:nvSpPr>
          <p:cNvPr id="30" name="TextBox 29">
            <a:extLst>
              <a:ext uri="{FF2B5EF4-FFF2-40B4-BE49-F238E27FC236}">
                <a16:creationId xmlns:a16="http://schemas.microsoft.com/office/drawing/2014/main" id="{2C07C0AF-40E7-58D2-70F5-B570CFCA5A7E}"/>
              </a:ext>
            </a:extLst>
          </p:cNvPr>
          <p:cNvSpPr txBox="1"/>
          <p:nvPr/>
        </p:nvSpPr>
        <p:spPr>
          <a:xfrm>
            <a:off x="3716384" y="2917106"/>
            <a:ext cx="2251163" cy="769441"/>
          </a:xfrm>
          <a:prstGeom prst="rect">
            <a:avLst/>
          </a:prstGeom>
          <a:noFill/>
        </p:spPr>
        <p:txBody>
          <a:bodyPr wrap="square" rtlCol="0">
            <a:spAutoFit/>
          </a:bodyPr>
          <a:lstStyle/>
          <a:p>
            <a:r>
              <a:rPr lang="en-US" sz="1100" dirty="0"/>
              <a:t>Maintain strong relationships with:</a:t>
            </a:r>
          </a:p>
          <a:p>
            <a:pPr marL="171450" indent="-171450">
              <a:buFont typeface="Arial" panose="020B0604020202020204" pitchFamily="34" charset="0"/>
              <a:buChar char="•"/>
            </a:pPr>
            <a:r>
              <a:rPr lang="en-US" sz="1100" dirty="0"/>
              <a:t>Key opinion leaders</a:t>
            </a:r>
          </a:p>
          <a:p>
            <a:pPr marL="171450" indent="-171450">
              <a:buFont typeface="Arial" panose="020B0604020202020204" pitchFamily="34" charset="0"/>
              <a:buChar char="•"/>
            </a:pPr>
            <a:r>
              <a:rPr lang="en-US" sz="1100" dirty="0"/>
              <a:t>Healthcare professionals</a:t>
            </a:r>
          </a:p>
          <a:p>
            <a:pPr marL="171450" indent="-171450">
              <a:buFont typeface="Arial" panose="020B0604020202020204" pitchFamily="34" charset="0"/>
              <a:buChar char="•"/>
            </a:pPr>
            <a:r>
              <a:rPr lang="en-US" sz="1100" dirty="0"/>
              <a:t>External Experts</a:t>
            </a:r>
          </a:p>
        </p:txBody>
      </p:sp>
      <p:sp>
        <p:nvSpPr>
          <p:cNvPr id="31" name="TextBox 30">
            <a:extLst>
              <a:ext uri="{FF2B5EF4-FFF2-40B4-BE49-F238E27FC236}">
                <a16:creationId xmlns:a16="http://schemas.microsoft.com/office/drawing/2014/main" id="{060ED261-58EE-3CC6-621C-C304E4E8AE69}"/>
              </a:ext>
            </a:extLst>
          </p:cNvPr>
          <p:cNvSpPr txBox="1"/>
          <p:nvPr/>
        </p:nvSpPr>
        <p:spPr>
          <a:xfrm>
            <a:off x="5947960" y="2919274"/>
            <a:ext cx="2251163" cy="600164"/>
          </a:xfrm>
          <a:prstGeom prst="rect">
            <a:avLst/>
          </a:prstGeom>
          <a:noFill/>
        </p:spPr>
        <p:txBody>
          <a:bodyPr wrap="square" rtlCol="0">
            <a:spAutoFit/>
          </a:bodyPr>
          <a:lstStyle/>
          <a:p>
            <a:r>
              <a:rPr lang="en-US" sz="1100" dirty="0"/>
              <a:t>Continue evidence gathering for long-term effectiveness and safety information</a:t>
            </a:r>
          </a:p>
        </p:txBody>
      </p:sp>
      <p:sp>
        <p:nvSpPr>
          <p:cNvPr id="33" name="TextBox 32">
            <a:extLst>
              <a:ext uri="{FF2B5EF4-FFF2-40B4-BE49-F238E27FC236}">
                <a16:creationId xmlns:a16="http://schemas.microsoft.com/office/drawing/2014/main" id="{0DA90E37-F761-33D8-EB3D-8F9D641B0CB9}"/>
              </a:ext>
            </a:extLst>
          </p:cNvPr>
          <p:cNvSpPr txBox="1"/>
          <p:nvPr/>
        </p:nvSpPr>
        <p:spPr>
          <a:xfrm>
            <a:off x="8231767" y="2902855"/>
            <a:ext cx="2251163" cy="938719"/>
          </a:xfrm>
          <a:prstGeom prst="rect">
            <a:avLst/>
          </a:prstGeom>
          <a:noFill/>
        </p:spPr>
        <p:txBody>
          <a:bodyPr wrap="square" rtlCol="0">
            <a:spAutoFit/>
          </a:bodyPr>
          <a:lstStyle/>
          <a:p>
            <a:r>
              <a:rPr lang="en-US" sz="1100" dirty="0"/>
              <a:t>Develop and implement initiatives to educate patients about:</a:t>
            </a:r>
          </a:p>
          <a:p>
            <a:pPr marL="171450" indent="-171450">
              <a:buFont typeface="Arial" panose="020B0604020202020204" pitchFamily="34" charset="0"/>
              <a:buChar char="•"/>
            </a:pPr>
            <a:r>
              <a:rPr lang="en-US" sz="1100" dirty="0"/>
              <a:t>Strategies to manage side effects</a:t>
            </a:r>
          </a:p>
          <a:p>
            <a:pPr marL="171450" indent="-171450">
              <a:buFont typeface="Arial" panose="020B0604020202020204" pitchFamily="34" charset="0"/>
              <a:buChar char="•"/>
            </a:pPr>
            <a:r>
              <a:rPr lang="en-US" sz="1100" dirty="0"/>
              <a:t>Importance of adherence and sustained treatment</a:t>
            </a:r>
          </a:p>
        </p:txBody>
      </p:sp>
      <p:sp>
        <p:nvSpPr>
          <p:cNvPr id="2" name="TextBox 1">
            <a:extLst>
              <a:ext uri="{FF2B5EF4-FFF2-40B4-BE49-F238E27FC236}">
                <a16:creationId xmlns:a16="http://schemas.microsoft.com/office/drawing/2014/main" id="{A61873C3-A8C4-2142-B767-D966CACF9FE5}"/>
              </a:ext>
            </a:extLst>
          </p:cNvPr>
          <p:cNvSpPr txBox="1"/>
          <p:nvPr/>
        </p:nvSpPr>
        <p:spPr>
          <a:xfrm>
            <a:off x="1449980" y="4100453"/>
            <a:ext cx="2251163" cy="600164"/>
          </a:xfrm>
          <a:prstGeom prst="rect">
            <a:avLst/>
          </a:prstGeom>
          <a:noFill/>
        </p:spPr>
        <p:txBody>
          <a:bodyPr wrap="square" rtlCol="0">
            <a:spAutoFit/>
          </a:bodyPr>
          <a:lstStyle/>
          <a:p>
            <a:pPr marL="171450" indent="-171450">
              <a:buFont typeface="Arial" panose="020B0604020202020204" pitchFamily="34" charset="0"/>
              <a:buChar char="•"/>
            </a:pPr>
            <a:r>
              <a:rPr lang="en-US" sz="1100" dirty="0"/>
              <a:t>Webinars</a:t>
            </a:r>
          </a:p>
          <a:p>
            <a:pPr marL="171450" indent="-171450">
              <a:buFont typeface="Arial" panose="020B0604020202020204" pitchFamily="34" charset="0"/>
              <a:buChar char="•"/>
            </a:pPr>
            <a:r>
              <a:rPr lang="en-US" sz="1100" dirty="0"/>
              <a:t>Congresses</a:t>
            </a:r>
          </a:p>
          <a:p>
            <a:pPr marL="171450" indent="-171450">
              <a:buFont typeface="Arial" panose="020B0604020202020204" pitchFamily="34" charset="0"/>
              <a:buChar char="•"/>
            </a:pPr>
            <a:r>
              <a:rPr lang="en-US" sz="1100" dirty="0"/>
              <a:t>1:1 engagements</a:t>
            </a:r>
          </a:p>
        </p:txBody>
      </p:sp>
      <p:sp>
        <p:nvSpPr>
          <p:cNvPr id="3" name="TextBox 2">
            <a:extLst>
              <a:ext uri="{FF2B5EF4-FFF2-40B4-BE49-F238E27FC236}">
                <a16:creationId xmlns:a16="http://schemas.microsoft.com/office/drawing/2014/main" id="{180C6276-40D9-AFA4-0DD4-D0936AAD249E}"/>
              </a:ext>
            </a:extLst>
          </p:cNvPr>
          <p:cNvSpPr txBox="1"/>
          <p:nvPr/>
        </p:nvSpPr>
        <p:spPr>
          <a:xfrm>
            <a:off x="3729444" y="4095487"/>
            <a:ext cx="2251163" cy="938719"/>
          </a:xfrm>
          <a:prstGeom prst="rect">
            <a:avLst/>
          </a:prstGeom>
          <a:noFill/>
        </p:spPr>
        <p:txBody>
          <a:bodyPr wrap="square" rtlCol="0">
            <a:spAutoFit/>
          </a:bodyPr>
          <a:lstStyle/>
          <a:p>
            <a:pPr marL="171450" indent="-171450">
              <a:buFont typeface="Arial" panose="020B0604020202020204" pitchFamily="34" charset="0"/>
              <a:buChar char="•"/>
            </a:pPr>
            <a:r>
              <a:rPr lang="en-US" sz="1100" dirty="0"/>
              <a:t>Key Opinion Leader engagements</a:t>
            </a:r>
          </a:p>
          <a:p>
            <a:pPr marL="171450" indent="-171450">
              <a:buFont typeface="Arial" panose="020B0604020202020204" pitchFamily="34" charset="0"/>
              <a:buChar char="•"/>
            </a:pPr>
            <a:r>
              <a:rPr lang="en-US" sz="1100" dirty="0"/>
              <a:t>External Expert engagements</a:t>
            </a:r>
          </a:p>
          <a:p>
            <a:pPr marL="171450" indent="-171450">
              <a:buFont typeface="Arial" panose="020B0604020202020204" pitchFamily="34" charset="0"/>
              <a:buChar char="•"/>
            </a:pPr>
            <a:r>
              <a:rPr lang="en-US" sz="1100" dirty="0"/>
              <a:t>Advisory Boards</a:t>
            </a:r>
          </a:p>
          <a:p>
            <a:endParaRPr lang="en-US" sz="1100" dirty="0"/>
          </a:p>
        </p:txBody>
      </p:sp>
      <p:sp>
        <p:nvSpPr>
          <p:cNvPr id="4" name="TextBox 3">
            <a:extLst>
              <a:ext uri="{FF2B5EF4-FFF2-40B4-BE49-F238E27FC236}">
                <a16:creationId xmlns:a16="http://schemas.microsoft.com/office/drawing/2014/main" id="{7E54ABE4-1921-58D6-76B3-9A0B50EB8026}"/>
              </a:ext>
            </a:extLst>
          </p:cNvPr>
          <p:cNvSpPr txBox="1"/>
          <p:nvPr/>
        </p:nvSpPr>
        <p:spPr>
          <a:xfrm>
            <a:off x="5943604" y="4065640"/>
            <a:ext cx="2251163" cy="430887"/>
          </a:xfrm>
          <a:prstGeom prst="rect">
            <a:avLst/>
          </a:prstGeom>
          <a:noFill/>
        </p:spPr>
        <p:txBody>
          <a:bodyPr wrap="square" rtlCol="0">
            <a:spAutoFit/>
          </a:bodyPr>
          <a:lstStyle/>
          <a:p>
            <a:pPr marL="171450" indent="-171450">
              <a:buFont typeface="Arial" panose="020B0604020202020204" pitchFamily="34" charset="0"/>
              <a:buChar char="•"/>
            </a:pPr>
            <a:r>
              <a:rPr lang="en-US" sz="1100" dirty="0"/>
              <a:t>Real-world evidence studies</a:t>
            </a:r>
          </a:p>
          <a:p>
            <a:pPr marL="171450" indent="-171450">
              <a:buFont typeface="Arial" panose="020B0604020202020204" pitchFamily="34" charset="0"/>
              <a:buChar char="•"/>
            </a:pPr>
            <a:r>
              <a:rPr lang="en-US" sz="1100" dirty="0"/>
              <a:t>Research partnerships</a:t>
            </a:r>
          </a:p>
        </p:txBody>
      </p:sp>
      <p:sp>
        <p:nvSpPr>
          <p:cNvPr id="20" name="TextBox 19">
            <a:extLst>
              <a:ext uri="{FF2B5EF4-FFF2-40B4-BE49-F238E27FC236}">
                <a16:creationId xmlns:a16="http://schemas.microsoft.com/office/drawing/2014/main" id="{AEDB84A5-EC26-E2C9-DE12-32D0BBE30C56}"/>
              </a:ext>
            </a:extLst>
          </p:cNvPr>
          <p:cNvSpPr txBox="1"/>
          <p:nvPr/>
        </p:nvSpPr>
        <p:spPr>
          <a:xfrm>
            <a:off x="8191507" y="4108714"/>
            <a:ext cx="2251163" cy="430887"/>
          </a:xfrm>
          <a:prstGeom prst="rect">
            <a:avLst/>
          </a:prstGeom>
          <a:noFill/>
        </p:spPr>
        <p:txBody>
          <a:bodyPr wrap="square" rtlCol="0">
            <a:spAutoFit/>
          </a:bodyPr>
          <a:lstStyle/>
          <a:p>
            <a:pPr marL="171450" indent="-171450">
              <a:buFont typeface="Arial" panose="020B0604020202020204" pitchFamily="34" charset="0"/>
              <a:buChar char="•"/>
            </a:pPr>
            <a:r>
              <a:rPr lang="en-US" sz="1100" dirty="0"/>
              <a:t>In-office patient materials</a:t>
            </a:r>
          </a:p>
          <a:p>
            <a:pPr marL="171450" indent="-171450">
              <a:buFont typeface="Arial" panose="020B0604020202020204" pitchFamily="34" charset="0"/>
              <a:buChar char="•"/>
            </a:pPr>
            <a:r>
              <a:rPr lang="en-US" sz="1100" dirty="0"/>
              <a:t>Patient advocacy engagement</a:t>
            </a:r>
          </a:p>
        </p:txBody>
      </p:sp>
      <p:sp>
        <p:nvSpPr>
          <p:cNvPr id="21" name="TextBox 20">
            <a:extLst>
              <a:ext uri="{FF2B5EF4-FFF2-40B4-BE49-F238E27FC236}">
                <a16:creationId xmlns:a16="http://schemas.microsoft.com/office/drawing/2014/main" id="{5D9F49D1-910E-60BA-76CD-47382B3B1898}"/>
              </a:ext>
            </a:extLst>
          </p:cNvPr>
          <p:cNvSpPr txBox="1"/>
          <p:nvPr/>
        </p:nvSpPr>
        <p:spPr>
          <a:xfrm>
            <a:off x="1550129" y="5308407"/>
            <a:ext cx="2131426" cy="600164"/>
          </a:xfrm>
          <a:prstGeom prst="rect">
            <a:avLst/>
          </a:prstGeom>
          <a:noFill/>
        </p:spPr>
        <p:txBody>
          <a:bodyPr wrap="square" rtlCol="0">
            <a:spAutoFit/>
          </a:bodyPr>
          <a:lstStyle/>
          <a:p>
            <a:pPr marL="171450" indent="-171450">
              <a:buFont typeface="Arial" panose="020B0604020202020204" pitchFamily="34" charset="0"/>
              <a:buChar char="•"/>
            </a:pPr>
            <a:r>
              <a:rPr lang="en-US" sz="1100" dirty="0"/>
              <a:t>Engage 300 healthcare providers on the use of our treatment in SLE</a:t>
            </a:r>
          </a:p>
        </p:txBody>
      </p:sp>
      <p:sp>
        <p:nvSpPr>
          <p:cNvPr id="22" name="TextBox 21">
            <a:extLst>
              <a:ext uri="{FF2B5EF4-FFF2-40B4-BE49-F238E27FC236}">
                <a16:creationId xmlns:a16="http://schemas.microsoft.com/office/drawing/2014/main" id="{E321F962-4B6C-DEBF-1C2F-D6C0A1740F39}"/>
              </a:ext>
            </a:extLst>
          </p:cNvPr>
          <p:cNvSpPr txBox="1"/>
          <p:nvPr/>
        </p:nvSpPr>
        <p:spPr>
          <a:xfrm>
            <a:off x="3722914" y="5308408"/>
            <a:ext cx="2131426" cy="769441"/>
          </a:xfrm>
          <a:prstGeom prst="rect">
            <a:avLst/>
          </a:prstGeom>
          <a:noFill/>
        </p:spPr>
        <p:txBody>
          <a:bodyPr wrap="square" rtlCol="0">
            <a:spAutoFit/>
          </a:bodyPr>
          <a:lstStyle/>
          <a:p>
            <a:pPr marL="171450" indent="-171450">
              <a:buFont typeface="Arial" panose="020B0604020202020204" pitchFamily="34" charset="0"/>
              <a:buChar char="•"/>
            </a:pPr>
            <a:r>
              <a:rPr lang="en-US" sz="1100" dirty="0"/>
              <a:t>1:1 engagements with 40% of KOLs </a:t>
            </a:r>
          </a:p>
          <a:p>
            <a:pPr marL="171450" indent="-171450">
              <a:buFont typeface="Arial" panose="020B0604020202020204" pitchFamily="34" charset="0"/>
              <a:buChar char="•"/>
            </a:pPr>
            <a:r>
              <a:rPr lang="en-US" sz="1100" dirty="0"/>
              <a:t>50% of engagements with external experts</a:t>
            </a:r>
          </a:p>
        </p:txBody>
      </p:sp>
      <p:sp>
        <p:nvSpPr>
          <p:cNvPr id="34" name="TextBox 33">
            <a:extLst>
              <a:ext uri="{FF2B5EF4-FFF2-40B4-BE49-F238E27FC236}">
                <a16:creationId xmlns:a16="http://schemas.microsoft.com/office/drawing/2014/main" id="{9AD5C401-E763-98A8-EE40-AAFBA18FF013}"/>
              </a:ext>
            </a:extLst>
          </p:cNvPr>
          <p:cNvSpPr txBox="1"/>
          <p:nvPr/>
        </p:nvSpPr>
        <p:spPr>
          <a:xfrm>
            <a:off x="5974078" y="5308408"/>
            <a:ext cx="2131426" cy="600164"/>
          </a:xfrm>
          <a:prstGeom prst="rect">
            <a:avLst/>
          </a:prstGeom>
          <a:noFill/>
        </p:spPr>
        <p:txBody>
          <a:bodyPr wrap="square" rtlCol="0">
            <a:spAutoFit/>
          </a:bodyPr>
          <a:lstStyle/>
          <a:p>
            <a:pPr marL="171450" indent="-171450">
              <a:buFont typeface="Arial" panose="020B0604020202020204" pitchFamily="34" charset="0"/>
              <a:buChar char="•"/>
            </a:pPr>
            <a:r>
              <a:rPr lang="en-US" sz="1100" dirty="0"/>
              <a:t>Real-world evidence for long-term efficacy gathered at 10+ sites across the US</a:t>
            </a:r>
          </a:p>
        </p:txBody>
      </p:sp>
      <p:sp>
        <p:nvSpPr>
          <p:cNvPr id="36" name="TextBox 35">
            <a:extLst>
              <a:ext uri="{FF2B5EF4-FFF2-40B4-BE49-F238E27FC236}">
                <a16:creationId xmlns:a16="http://schemas.microsoft.com/office/drawing/2014/main" id="{2C076A0F-AAE3-57C6-5E5E-8B6FF4FE8620}"/>
              </a:ext>
            </a:extLst>
          </p:cNvPr>
          <p:cNvSpPr txBox="1"/>
          <p:nvPr/>
        </p:nvSpPr>
        <p:spPr>
          <a:xfrm>
            <a:off x="8220890" y="5277655"/>
            <a:ext cx="2131426" cy="769441"/>
          </a:xfrm>
          <a:prstGeom prst="rect">
            <a:avLst/>
          </a:prstGeom>
          <a:noFill/>
        </p:spPr>
        <p:txBody>
          <a:bodyPr wrap="square" rtlCol="0">
            <a:spAutoFit/>
          </a:bodyPr>
          <a:lstStyle/>
          <a:p>
            <a:pPr marL="171450" indent="-171450">
              <a:buFont typeface="Arial" panose="020B0604020202020204" pitchFamily="34" charset="0"/>
              <a:buChar char="•"/>
            </a:pPr>
            <a:r>
              <a:rPr lang="en-US" sz="1100" dirty="0"/>
              <a:t>Partnerships with 2 patient advocacy groups</a:t>
            </a:r>
          </a:p>
          <a:p>
            <a:pPr marL="171450" indent="-171450">
              <a:buFont typeface="Arial" panose="020B0604020202020204" pitchFamily="34" charset="0"/>
              <a:buChar char="•"/>
            </a:pPr>
            <a:r>
              <a:rPr lang="en-US" sz="1100" dirty="0"/>
              <a:t>7% increase in patient adherence</a:t>
            </a:r>
          </a:p>
        </p:txBody>
      </p:sp>
    </p:spTree>
    <p:extLst>
      <p:ext uri="{BB962C8B-B14F-4D97-AF65-F5344CB8AC3E}">
        <p14:creationId xmlns:p14="http://schemas.microsoft.com/office/powerpoint/2010/main" val="142508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D0FBE1-63C5-691A-9098-5A55C0119D6D}"/>
              </a:ext>
            </a:extLst>
          </p:cNvPr>
          <p:cNvSpPr/>
          <p:nvPr/>
        </p:nvSpPr>
        <p:spPr>
          <a:xfrm>
            <a:off x="304800" y="350526"/>
            <a:ext cx="5791199" cy="398417"/>
          </a:xfrm>
          <a:prstGeom prst="rect">
            <a:avLst/>
          </a:prstGeom>
          <a:solidFill>
            <a:schemeClr val="tx1">
              <a:lumMod val="75000"/>
              <a:lumOff val="25000"/>
            </a:schemeClr>
          </a:soli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Chronic Obstructive Pulmonary Disease</a:t>
            </a:r>
          </a:p>
        </p:txBody>
      </p:sp>
      <p:sp>
        <p:nvSpPr>
          <p:cNvPr id="7" name="Rectangle 6">
            <a:extLst>
              <a:ext uri="{FF2B5EF4-FFF2-40B4-BE49-F238E27FC236}">
                <a16:creationId xmlns:a16="http://schemas.microsoft.com/office/drawing/2014/main" id="{93B29E75-FBE2-8FE1-AFEA-6EBA0335D932}"/>
              </a:ext>
            </a:extLst>
          </p:cNvPr>
          <p:cNvSpPr/>
          <p:nvPr/>
        </p:nvSpPr>
        <p:spPr>
          <a:xfrm>
            <a:off x="6252753" y="350526"/>
            <a:ext cx="5634445" cy="398417"/>
          </a:xfrm>
          <a:prstGeom prst="rect">
            <a:avLst/>
          </a:prstGeom>
          <a:solidFill>
            <a:schemeClr val="tx1">
              <a:lumMod val="75000"/>
              <a:lumOff val="25000"/>
            </a:schemeClr>
          </a:soli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Objective</a:t>
            </a:r>
            <a:endParaRPr lang="en-US" b="1" dirty="0"/>
          </a:p>
        </p:txBody>
      </p:sp>
      <p:sp>
        <p:nvSpPr>
          <p:cNvPr id="8" name="Rectangle 7">
            <a:extLst>
              <a:ext uri="{FF2B5EF4-FFF2-40B4-BE49-F238E27FC236}">
                <a16:creationId xmlns:a16="http://schemas.microsoft.com/office/drawing/2014/main" id="{CFBE6CE5-4574-3A09-F5B1-0ED2CA93FC73}"/>
              </a:ext>
            </a:extLst>
          </p:cNvPr>
          <p:cNvSpPr/>
          <p:nvPr/>
        </p:nvSpPr>
        <p:spPr>
          <a:xfrm>
            <a:off x="6252754" y="748944"/>
            <a:ext cx="5634445" cy="1489166"/>
          </a:xfrm>
          <a:prstGeom prst="rect">
            <a:avLst/>
          </a:prstGeom>
          <a:solidFill>
            <a:schemeClr val="bg2"/>
          </a:soli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rgbClr val="374151"/>
                </a:solidFill>
                <a:effectLst/>
                <a:latin typeface="Söhne"/>
              </a:rPr>
              <a:t>To enhance the position of our established COPD drug in a highly competitive market by differentiating our product, providing high-quality medical information, engaging with key stakeholders, driving evidence-based decision making, and enhancing patient and healthcare professional education.</a:t>
            </a:r>
            <a:endParaRPr lang="en-US" sz="1500" dirty="0"/>
          </a:p>
        </p:txBody>
      </p:sp>
      <p:sp>
        <p:nvSpPr>
          <p:cNvPr id="9" name="Rectangle 8">
            <a:extLst>
              <a:ext uri="{FF2B5EF4-FFF2-40B4-BE49-F238E27FC236}">
                <a16:creationId xmlns:a16="http://schemas.microsoft.com/office/drawing/2014/main" id="{9526D8DF-2289-9BCC-CE2D-1A587DC71CC8}"/>
              </a:ext>
            </a:extLst>
          </p:cNvPr>
          <p:cNvSpPr/>
          <p:nvPr/>
        </p:nvSpPr>
        <p:spPr>
          <a:xfrm>
            <a:off x="304801" y="748944"/>
            <a:ext cx="5791199" cy="1489166"/>
          </a:xfrm>
          <a:prstGeom prst="rect">
            <a:avLst/>
          </a:prstGeom>
          <a:solidFill>
            <a:schemeClr val="bg2"/>
          </a:soli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374151"/>
                </a:solidFill>
                <a:effectLst/>
                <a:latin typeface="Söhne"/>
              </a:rPr>
              <a:t>Our established drug for COPD is a long-acting bronchodilator that helps to improve lung function, reduce symptoms, and prevent exacerbations in patients with COPD. Despite the competitive market, our drug offers unique benefits such as a favorable side effect profile, once-daily dosing, and compatibility with various inhaler devices.</a:t>
            </a:r>
            <a:endParaRPr lang="en-US" sz="1400" dirty="0"/>
          </a:p>
        </p:txBody>
      </p:sp>
      <p:sp>
        <p:nvSpPr>
          <p:cNvPr id="10" name="Rectangle 9">
            <a:extLst>
              <a:ext uri="{FF2B5EF4-FFF2-40B4-BE49-F238E27FC236}">
                <a16:creationId xmlns:a16="http://schemas.microsoft.com/office/drawing/2014/main" id="{1625BE37-C727-45BD-23B7-487C0B1770F3}"/>
              </a:ext>
            </a:extLst>
          </p:cNvPr>
          <p:cNvSpPr/>
          <p:nvPr/>
        </p:nvSpPr>
        <p:spPr>
          <a:xfrm>
            <a:off x="705394" y="2434041"/>
            <a:ext cx="2238103" cy="399723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E6DB752-DE36-0D9C-805A-4C6CB4CFFA2A}"/>
              </a:ext>
            </a:extLst>
          </p:cNvPr>
          <p:cNvSpPr/>
          <p:nvPr/>
        </p:nvSpPr>
        <p:spPr>
          <a:xfrm>
            <a:off x="2943497" y="2434042"/>
            <a:ext cx="2238103" cy="39972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385EC01-7A5F-4445-BD58-EF59F3B7B776}"/>
              </a:ext>
            </a:extLst>
          </p:cNvPr>
          <p:cNvSpPr/>
          <p:nvPr/>
        </p:nvSpPr>
        <p:spPr>
          <a:xfrm>
            <a:off x="5181600" y="2416624"/>
            <a:ext cx="2238103" cy="400648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E87B780-0BFA-A521-68B0-BE287C460041}"/>
              </a:ext>
            </a:extLst>
          </p:cNvPr>
          <p:cNvSpPr/>
          <p:nvPr/>
        </p:nvSpPr>
        <p:spPr>
          <a:xfrm>
            <a:off x="7424052" y="2416622"/>
            <a:ext cx="2238103" cy="4006485"/>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9F8C529-645D-5A75-7E6E-9805E4A2D340}"/>
              </a:ext>
            </a:extLst>
          </p:cNvPr>
          <p:cNvSpPr/>
          <p:nvPr/>
        </p:nvSpPr>
        <p:spPr>
          <a:xfrm>
            <a:off x="9649097" y="2416623"/>
            <a:ext cx="2238103" cy="400648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EE50054-60F3-1372-56A3-F56B36A7AF04}"/>
              </a:ext>
            </a:extLst>
          </p:cNvPr>
          <p:cNvSpPr/>
          <p:nvPr/>
        </p:nvSpPr>
        <p:spPr>
          <a:xfrm>
            <a:off x="696684" y="2416623"/>
            <a:ext cx="2238103" cy="46591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Product Differentiation</a:t>
            </a:r>
          </a:p>
        </p:txBody>
      </p:sp>
      <p:sp>
        <p:nvSpPr>
          <p:cNvPr id="16" name="Rectangle 15">
            <a:extLst>
              <a:ext uri="{FF2B5EF4-FFF2-40B4-BE49-F238E27FC236}">
                <a16:creationId xmlns:a16="http://schemas.microsoft.com/office/drawing/2014/main" id="{D46D6B67-7C23-0331-1448-C5282BCFD952}"/>
              </a:ext>
            </a:extLst>
          </p:cNvPr>
          <p:cNvSpPr/>
          <p:nvPr/>
        </p:nvSpPr>
        <p:spPr>
          <a:xfrm>
            <a:off x="2934786" y="2416622"/>
            <a:ext cx="2238103" cy="465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Stakeholder Engagement</a:t>
            </a:r>
          </a:p>
        </p:txBody>
      </p:sp>
      <p:sp>
        <p:nvSpPr>
          <p:cNvPr id="17" name="Rectangle 16">
            <a:extLst>
              <a:ext uri="{FF2B5EF4-FFF2-40B4-BE49-F238E27FC236}">
                <a16:creationId xmlns:a16="http://schemas.microsoft.com/office/drawing/2014/main" id="{243669AE-DA61-DF72-D18D-D86CE0B300BA}"/>
              </a:ext>
            </a:extLst>
          </p:cNvPr>
          <p:cNvSpPr/>
          <p:nvPr/>
        </p:nvSpPr>
        <p:spPr>
          <a:xfrm>
            <a:off x="5172889" y="2416622"/>
            <a:ext cx="2238103" cy="4659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Evidence Generation</a:t>
            </a:r>
          </a:p>
        </p:txBody>
      </p:sp>
      <p:sp>
        <p:nvSpPr>
          <p:cNvPr id="18" name="Rectangle 17">
            <a:extLst>
              <a:ext uri="{FF2B5EF4-FFF2-40B4-BE49-F238E27FC236}">
                <a16:creationId xmlns:a16="http://schemas.microsoft.com/office/drawing/2014/main" id="{DA5ACE30-DD6B-FC3E-244C-5BF7CB274241}"/>
              </a:ext>
            </a:extLst>
          </p:cNvPr>
          <p:cNvSpPr/>
          <p:nvPr/>
        </p:nvSpPr>
        <p:spPr>
          <a:xfrm>
            <a:off x="7410990" y="2416622"/>
            <a:ext cx="2238103" cy="4659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Medical Information</a:t>
            </a:r>
          </a:p>
        </p:txBody>
      </p:sp>
      <p:sp>
        <p:nvSpPr>
          <p:cNvPr id="19" name="Rectangle 18">
            <a:extLst>
              <a:ext uri="{FF2B5EF4-FFF2-40B4-BE49-F238E27FC236}">
                <a16:creationId xmlns:a16="http://schemas.microsoft.com/office/drawing/2014/main" id="{9918746E-37DD-1B2F-4E3A-35230D0BC88F}"/>
              </a:ext>
            </a:extLst>
          </p:cNvPr>
          <p:cNvSpPr/>
          <p:nvPr/>
        </p:nvSpPr>
        <p:spPr>
          <a:xfrm>
            <a:off x="9649096" y="2416622"/>
            <a:ext cx="2238103" cy="46591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Customer Education</a:t>
            </a:r>
          </a:p>
        </p:txBody>
      </p:sp>
      <p:sp>
        <p:nvSpPr>
          <p:cNvPr id="23" name="Rectangle 22">
            <a:extLst>
              <a:ext uri="{FF2B5EF4-FFF2-40B4-BE49-F238E27FC236}">
                <a16:creationId xmlns:a16="http://schemas.microsoft.com/office/drawing/2014/main" id="{CA6B4801-BB0A-6CDA-64CC-2AC02CD4D97E}"/>
              </a:ext>
            </a:extLst>
          </p:cNvPr>
          <p:cNvSpPr/>
          <p:nvPr/>
        </p:nvSpPr>
        <p:spPr>
          <a:xfrm>
            <a:off x="705393" y="2889611"/>
            <a:ext cx="11190515" cy="117838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00AD1CB-A458-56AC-BEC7-237A8A3A2A6D}"/>
              </a:ext>
            </a:extLst>
          </p:cNvPr>
          <p:cNvSpPr/>
          <p:nvPr/>
        </p:nvSpPr>
        <p:spPr>
          <a:xfrm>
            <a:off x="705393" y="4067992"/>
            <a:ext cx="11190515" cy="118327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A73B171-55B8-DC29-2528-91A4D12A0C93}"/>
              </a:ext>
            </a:extLst>
          </p:cNvPr>
          <p:cNvSpPr/>
          <p:nvPr/>
        </p:nvSpPr>
        <p:spPr>
          <a:xfrm>
            <a:off x="705392" y="5253435"/>
            <a:ext cx="11190515" cy="117838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A980D0D-8BDA-DA5F-C64C-979CA660E673}"/>
              </a:ext>
            </a:extLst>
          </p:cNvPr>
          <p:cNvSpPr txBox="1"/>
          <p:nvPr/>
        </p:nvSpPr>
        <p:spPr>
          <a:xfrm rot="16200000">
            <a:off x="16913" y="3294134"/>
            <a:ext cx="990209" cy="369332"/>
          </a:xfrm>
          <a:prstGeom prst="rect">
            <a:avLst/>
          </a:prstGeom>
          <a:noFill/>
        </p:spPr>
        <p:txBody>
          <a:bodyPr wrap="square" rtlCol="0" anchor="ctr">
            <a:spAutoFit/>
          </a:bodyPr>
          <a:lstStyle/>
          <a:p>
            <a:r>
              <a:rPr lang="en-US" b="1" dirty="0"/>
              <a:t>Strategy</a:t>
            </a:r>
          </a:p>
        </p:txBody>
      </p:sp>
      <p:sp>
        <p:nvSpPr>
          <p:cNvPr id="27" name="TextBox 26">
            <a:extLst>
              <a:ext uri="{FF2B5EF4-FFF2-40B4-BE49-F238E27FC236}">
                <a16:creationId xmlns:a16="http://schemas.microsoft.com/office/drawing/2014/main" id="{8A7ABC66-A9CF-B0BE-A012-3BCA305BF735}"/>
              </a:ext>
            </a:extLst>
          </p:cNvPr>
          <p:cNvSpPr txBox="1"/>
          <p:nvPr/>
        </p:nvSpPr>
        <p:spPr>
          <a:xfrm rot="16200000">
            <a:off x="116037" y="4473177"/>
            <a:ext cx="802851" cy="369332"/>
          </a:xfrm>
          <a:prstGeom prst="rect">
            <a:avLst/>
          </a:prstGeom>
          <a:noFill/>
        </p:spPr>
        <p:txBody>
          <a:bodyPr wrap="square" rtlCol="0" anchor="ctr">
            <a:spAutoFit/>
          </a:bodyPr>
          <a:lstStyle/>
          <a:p>
            <a:r>
              <a:rPr lang="en-US" b="1" dirty="0"/>
              <a:t>Tactic</a:t>
            </a:r>
          </a:p>
        </p:txBody>
      </p:sp>
      <p:sp>
        <p:nvSpPr>
          <p:cNvPr id="28" name="TextBox 27">
            <a:extLst>
              <a:ext uri="{FF2B5EF4-FFF2-40B4-BE49-F238E27FC236}">
                <a16:creationId xmlns:a16="http://schemas.microsoft.com/office/drawing/2014/main" id="{7EC11A66-BE21-E361-F418-9769ED1E53F4}"/>
              </a:ext>
            </a:extLst>
          </p:cNvPr>
          <p:cNvSpPr txBox="1"/>
          <p:nvPr/>
        </p:nvSpPr>
        <p:spPr>
          <a:xfrm rot="16200000">
            <a:off x="164200" y="5567865"/>
            <a:ext cx="713050" cy="369332"/>
          </a:xfrm>
          <a:prstGeom prst="rect">
            <a:avLst/>
          </a:prstGeom>
          <a:noFill/>
        </p:spPr>
        <p:txBody>
          <a:bodyPr wrap="square" rtlCol="0" anchor="ctr">
            <a:spAutoFit/>
          </a:bodyPr>
          <a:lstStyle/>
          <a:p>
            <a:r>
              <a:rPr lang="en-US" b="1" dirty="0"/>
              <a:t>KPIs</a:t>
            </a:r>
          </a:p>
        </p:txBody>
      </p:sp>
      <p:sp>
        <p:nvSpPr>
          <p:cNvPr id="29" name="TextBox 28">
            <a:extLst>
              <a:ext uri="{FF2B5EF4-FFF2-40B4-BE49-F238E27FC236}">
                <a16:creationId xmlns:a16="http://schemas.microsoft.com/office/drawing/2014/main" id="{07141E1B-DD8E-D418-3C55-8369CBE41893}"/>
              </a:ext>
            </a:extLst>
          </p:cNvPr>
          <p:cNvSpPr txBox="1"/>
          <p:nvPr/>
        </p:nvSpPr>
        <p:spPr>
          <a:xfrm>
            <a:off x="705392" y="2934160"/>
            <a:ext cx="2251163" cy="769441"/>
          </a:xfrm>
          <a:prstGeom prst="rect">
            <a:avLst/>
          </a:prstGeom>
          <a:noFill/>
        </p:spPr>
        <p:txBody>
          <a:bodyPr wrap="square" rtlCol="0">
            <a:spAutoFit/>
          </a:bodyPr>
          <a:lstStyle/>
          <a:p>
            <a:r>
              <a:rPr lang="en-US" sz="1100" dirty="0"/>
              <a:t>Highlight the unique benefits and value of our drug to differentiate it from other treatment options available to patients and HCPs</a:t>
            </a:r>
          </a:p>
        </p:txBody>
      </p:sp>
      <p:sp>
        <p:nvSpPr>
          <p:cNvPr id="30" name="TextBox 29">
            <a:extLst>
              <a:ext uri="{FF2B5EF4-FFF2-40B4-BE49-F238E27FC236}">
                <a16:creationId xmlns:a16="http://schemas.microsoft.com/office/drawing/2014/main" id="{2C07C0AF-40E7-58D2-70F5-B570CFCA5A7E}"/>
              </a:ext>
            </a:extLst>
          </p:cNvPr>
          <p:cNvSpPr txBox="1"/>
          <p:nvPr/>
        </p:nvSpPr>
        <p:spPr>
          <a:xfrm>
            <a:off x="2950025" y="2917106"/>
            <a:ext cx="2251163" cy="938719"/>
          </a:xfrm>
          <a:prstGeom prst="rect">
            <a:avLst/>
          </a:prstGeom>
          <a:noFill/>
        </p:spPr>
        <p:txBody>
          <a:bodyPr wrap="square" rtlCol="0">
            <a:spAutoFit/>
          </a:bodyPr>
          <a:lstStyle/>
          <a:p>
            <a:r>
              <a:rPr lang="en-US" sz="1100" dirty="0"/>
              <a:t>Enhance understanding and adoption through strategic partnerships and engagements with Key Opinion Leaders and External Experts</a:t>
            </a:r>
          </a:p>
        </p:txBody>
      </p:sp>
      <p:sp>
        <p:nvSpPr>
          <p:cNvPr id="31" name="TextBox 30">
            <a:extLst>
              <a:ext uri="{FF2B5EF4-FFF2-40B4-BE49-F238E27FC236}">
                <a16:creationId xmlns:a16="http://schemas.microsoft.com/office/drawing/2014/main" id="{060ED261-58EE-3CC6-621C-C304E4E8AE69}"/>
              </a:ext>
            </a:extLst>
          </p:cNvPr>
          <p:cNvSpPr txBox="1"/>
          <p:nvPr/>
        </p:nvSpPr>
        <p:spPr>
          <a:xfrm>
            <a:off x="5175070" y="2919274"/>
            <a:ext cx="2251163" cy="1107996"/>
          </a:xfrm>
          <a:prstGeom prst="rect">
            <a:avLst/>
          </a:prstGeom>
          <a:noFill/>
        </p:spPr>
        <p:txBody>
          <a:bodyPr wrap="square" rtlCol="0">
            <a:spAutoFit/>
          </a:bodyPr>
          <a:lstStyle/>
          <a:p>
            <a:r>
              <a:rPr lang="en-US" sz="1100" dirty="0"/>
              <a:t>Conduct and support research to generate real-world evidence and clinical insights that reinforce:</a:t>
            </a:r>
          </a:p>
          <a:p>
            <a:pPr marL="171450" indent="-171450">
              <a:buFont typeface="Arial" panose="020B0604020202020204" pitchFamily="34" charset="0"/>
              <a:buChar char="•"/>
            </a:pPr>
            <a:r>
              <a:rPr lang="en-US" sz="1100" dirty="0"/>
              <a:t>Safety</a:t>
            </a:r>
          </a:p>
          <a:p>
            <a:pPr marL="171450" indent="-171450">
              <a:buFont typeface="Arial" panose="020B0604020202020204" pitchFamily="34" charset="0"/>
              <a:buChar char="•"/>
            </a:pPr>
            <a:r>
              <a:rPr lang="en-US" sz="1100" dirty="0"/>
              <a:t>Efficacy</a:t>
            </a:r>
          </a:p>
          <a:p>
            <a:pPr marL="171450" indent="-171450">
              <a:buFont typeface="Arial" panose="020B0604020202020204" pitchFamily="34" charset="0"/>
              <a:buChar char="•"/>
            </a:pPr>
            <a:r>
              <a:rPr lang="en-US" sz="1100" dirty="0"/>
              <a:t>Differentiation</a:t>
            </a:r>
          </a:p>
        </p:txBody>
      </p:sp>
      <p:sp>
        <p:nvSpPr>
          <p:cNvPr id="32" name="TextBox 31">
            <a:extLst>
              <a:ext uri="{FF2B5EF4-FFF2-40B4-BE49-F238E27FC236}">
                <a16:creationId xmlns:a16="http://schemas.microsoft.com/office/drawing/2014/main" id="{978201A7-9F1A-17C8-7CB9-4B3ADD7D729D}"/>
              </a:ext>
            </a:extLst>
          </p:cNvPr>
          <p:cNvSpPr txBox="1"/>
          <p:nvPr/>
        </p:nvSpPr>
        <p:spPr>
          <a:xfrm>
            <a:off x="7410987" y="2888250"/>
            <a:ext cx="2251163" cy="1107996"/>
          </a:xfrm>
          <a:prstGeom prst="rect">
            <a:avLst/>
          </a:prstGeom>
          <a:noFill/>
        </p:spPr>
        <p:txBody>
          <a:bodyPr wrap="square" rtlCol="0">
            <a:spAutoFit/>
          </a:bodyPr>
          <a:lstStyle/>
          <a:p>
            <a:r>
              <a:rPr lang="en-US" sz="1100" dirty="0"/>
              <a:t>Provide accurate, balanced, and timely information to support use of our new drug, including:</a:t>
            </a:r>
          </a:p>
          <a:p>
            <a:pPr marL="171450" indent="-171450">
              <a:buFont typeface="Arial" panose="020B0604020202020204" pitchFamily="34" charset="0"/>
              <a:buChar char="•"/>
            </a:pPr>
            <a:r>
              <a:rPr lang="en-US" sz="1100" dirty="0"/>
              <a:t>Dosing</a:t>
            </a:r>
          </a:p>
          <a:p>
            <a:pPr marL="171450" indent="-171450">
              <a:buFont typeface="Arial" panose="020B0604020202020204" pitchFamily="34" charset="0"/>
              <a:buChar char="•"/>
            </a:pPr>
            <a:r>
              <a:rPr lang="en-US" sz="1100" dirty="0"/>
              <a:t>Administration</a:t>
            </a:r>
          </a:p>
          <a:p>
            <a:pPr marL="171450" indent="-171450">
              <a:buFont typeface="Arial" panose="020B0604020202020204" pitchFamily="34" charset="0"/>
              <a:buChar char="•"/>
            </a:pPr>
            <a:r>
              <a:rPr lang="en-US" sz="1100" dirty="0"/>
              <a:t>Side effects &amp; interactions </a:t>
            </a:r>
          </a:p>
        </p:txBody>
      </p:sp>
      <p:sp>
        <p:nvSpPr>
          <p:cNvPr id="33" name="TextBox 32">
            <a:extLst>
              <a:ext uri="{FF2B5EF4-FFF2-40B4-BE49-F238E27FC236}">
                <a16:creationId xmlns:a16="http://schemas.microsoft.com/office/drawing/2014/main" id="{0DA90E37-F761-33D8-EB3D-8F9D641B0CB9}"/>
              </a:ext>
            </a:extLst>
          </p:cNvPr>
          <p:cNvSpPr txBox="1"/>
          <p:nvPr/>
        </p:nvSpPr>
        <p:spPr>
          <a:xfrm>
            <a:off x="9675210" y="2902855"/>
            <a:ext cx="2251163" cy="938719"/>
          </a:xfrm>
          <a:prstGeom prst="rect">
            <a:avLst/>
          </a:prstGeom>
          <a:noFill/>
        </p:spPr>
        <p:txBody>
          <a:bodyPr wrap="square" rtlCol="0">
            <a:spAutoFit/>
          </a:bodyPr>
          <a:lstStyle/>
          <a:p>
            <a:r>
              <a:rPr lang="en-US" sz="1100" dirty="0"/>
              <a:t>Develop and implement initiatives to educate customers about:</a:t>
            </a:r>
          </a:p>
          <a:p>
            <a:pPr marL="171450" indent="-171450">
              <a:buFont typeface="Arial" panose="020B0604020202020204" pitchFamily="34" charset="0"/>
              <a:buChar char="•"/>
            </a:pPr>
            <a:r>
              <a:rPr lang="en-US" sz="1100" dirty="0"/>
              <a:t>Differing value, uses, and patient profiles for COPD treatment options</a:t>
            </a:r>
          </a:p>
        </p:txBody>
      </p:sp>
      <p:sp>
        <p:nvSpPr>
          <p:cNvPr id="2" name="TextBox 1">
            <a:extLst>
              <a:ext uri="{FF2B5EF4-FFF2-40B4-BE49-F238E27FC236}">
                <a16:creationId xmlns:a16="http://schemas.microsoft.com/office/drawing/2014/main" id="{A61873C3-A8C4-2142-B767-D966CACF9FE5}"/>
              </a:ext>
            </a:extLst>
          </p:cNvPr>
          <p:cNvSpPr txBox="1"/>
          <p:nvPr/>
        </p:nvSpPr>
        <p:spPr>
          <a:xfrm>
            <a:off x="692332" y="4100454"/>
            <a:ext cx="2251163" cy="600164"/>
          </a:xfrm>
          <a:prstGeom prst="rect">
            <a:avLst/>
          </a:prstGeom>
          <a:noFill/>
        </p:spPr>
        <p:txBody>
          <a:bodyPr wrap="square" rtlCol="0">
            <a:spAutoFit/>
          </a:bodyPr>
          <a:lstStyle/>
          <a:p>
            <a:pPr marL="171450" indent="-171450">
              <a:buFont typeface="Arial" panose="020B0604020202020204" pitchFamily="34" charset="0"/>
              <a:buChar char="•"/>
            </a:pPr>
            <a:r>
              <a:rPr lang="en-US" sz="1100" dirty="0"/>
              <a:t>Webinars</a:t>
            </a:r>
          </a:p>
          <a:p>
            <a:pPr marL="171450" indent="-171450">
              <a:buFont typeface="Arial" panose="020B0604020202020204" pitchFamily="34" charset="0"/>
              <a:buChar char="•"/>
            </a:pPr>
            <a:r>
              <a:rPr lang="en-US" sz="1100" dirty="0"/>
              <a:t>E-learning modules </a:t>
            </a:r>
          </a:p>
          <a:p>
            <a:pPr marL="171450" indent="-171450">
              <a:buFont typeface="Arial" panose="020B0604020202020204" pitchFamily="34" charset="0"/>
              <a:buChar char="•"/>
            </a:pPr>
            <a:r>
              <a:rPr lang="en-US" sz="1100" dirty="0"/>
              <a:t>Videos</a:t>
            </a:r>
          </a:p>
        </p:txBody>
      </p:sp>
      <p:sp>
        <p:nvSpPr>
          <p:cNvPr id="3" name="TextBox 2">
            <a:extLst>
              <a:ext uri="{FF2B5EF4-FFF2-40B4-BE49-F238E27FC236}">
                <a16:creationId xmlns:a16="http://schemas.microsoft.com/office/drawing/2014/main" id="{180C6276-40D9-AFA4-0DD4-D0936AAD249E}"/>
              </a:ext>
            </a:extLst>
          </p:cNvPr>
          <p:cNvSpPr txBox="1"/>
          <p:nvPr/>
        </p:nvSpPr>
        <p:spPr>
          <a:xfrm>
            <a:off x="2963085" y="4095487"/>
            <a:ext cx="2251163" cy="769441"/>
          </a:xfrm>
          <a:prstGeom prst="rect">
            <a:avLst/>
          </a:prstGeom>
          <a:noFill/>
        </p:spPr>
        <p:txBody>
          <a:bodyPr wrap="square" rtlCol="0">
            <a:spAutoFit/>
          </a:bodyPr>
          <a:lstStyle/>
          <a:p>
            <a:pPr marL="171450" indent="-171450">
              <a:buFont typeface="Arial" panose="020B0604020202020204" pitchFamily="34" charset="0"/>
              <a:buChar char="•"/>
            </a:pPr>
            <a:r>
              <a:rPr lang="en-US" sz="1100" dirty="0"/>
              <a:t>Key Opinion Leader identification</a:t>
            </a:r>
          </a:p>
          <a:p>
            <a:pPr marL="171450" indent="-171450">
              <a:buFont typeface="Arial" panose="020B0604020202020204" pitchFamily="34" charset="0"/>
              <a:buChar char="•"/>
            </a:pPr>
            <a:r>
              <a:rPr lang="en-US" sz="1100" dirty="0"/>
              <a:t>External Expert engagements</a:t>
            </a:r>
          </a:p>
          <a:p>
            <a:pPr marL="171450" indent="-171450">
              <a:buFont typeface="Arial" panose="020B0604020202020204" pitchFamily="34" charset="0"/>
              <a:buChar char="•"/>
            </a:pPr>
            <a:r>
              <a:rPr lang="en-US" sz="1100" dirty="0"/>
              <a:t>Advisory Boards</a:t>
            </a:r>
          </a:p>
          <a:p>
            <a:pPr marL="171450" indent="-171450">
              <a:buFont typeface="Arial" panose="020B0604020202020204" pitchFamily="34" charset="0"/>
              <a:buChar char="•"/>
            </a:pPr>
            <a:r>
              <a:rPr lang="en-US" sz="1100" dirty="0"/>
              <a:t>Congresses</a:t>
            </a:r>
          </a:p>
        </p:txBody>
      </p:sp>
      <p:sp>
        <p:nvSpPr>
          <p:cNvPr id="4" name="TextBox 3">
            <a:extLst>
              <a:ext uri="{FF2B5EF4-FFF2-40B4-BE49-F238E27FC236}">
                <a16:creationId xmlns:a16="http://schemas.microsoft.com/office/drawing/2014/main" id="{7E54ABE4-1921-58D6-76B3-9A0B50EB8026}"/>
              </a:ext>
            </a:extLst>
          </p:cNvPr>
          <p:cNvSpPr txBox="1"/>
          <p:nvPr/>
        </p:nvSpPr>
        <p:spPr>
          <a:xfrm>
            <a:off x="5170714" y="4065640"/>
            <a:ext cx="2251163" cy="600164"/>
          </a:xfrm>
          <a:prstGeom prst="rect">
            <a:avLst/>
          </a:prstGeom>
          <a:noFill/>
        </p:spPr>
        <p:txBody>
          <a:bodyPr wrap="square" rtlCol="0">
            <a:spAutoFit/>
          </a:bodyPr>
          <a:lstStyle/>
          <a:p>
            <a:pPr marL="171450" indent="-171450">
              <a:buFont typeface="Arial" panose="020B0604020202020204" pitchFamily="34" charset="0"/>
              <a:buChar char="•"/>
            </a:pPr>
            <a:r>
              <a:rPr lang="en-US" sz="1100" dirty="0"/>
              <a:t>After-market real-world data</a:t>
            </a:r>
          </a:p>
          <a:p>
            <a:pPr marL="171450" indent="-171450">
              <a:buFont typeface="Arial" panose="020B0604020202020204" pitchFamily="34" charset="0"/>
              <a:buChar char="•"/>
            </a:pPr>
            <a:r>
              <a:rPr lang="en-US" sz="1100" dirty="0"/>
              <a:t>External research collaborations</a:t>
            </a:r>
          </a:p>
          <a:p>
            <a:pPr marL="171450" indent="-171450">
              <a:buFont typeface="Arial" panose="020B0604020202020204" pitchFamily="34" charset="0"/>
              <a:buChar char="•"/>
            </a:pPr>
            <a:r>
              <a:rPr lang="en-US" sz="1100" dirty="0"/>
              <a:t>Global partnerships</a:t>
            </a:r>
          </a:p>
        </p:txBody>
      </p:sp>
      <p:sp>
        <p:nvSpPr>
          <p:cNvPr id="5" name="TextBox 4">
            <a:extLst>
              <a:ext uri="{FF2B5EF4-FFF2-40B4-BE49-F238E27FC236}">
                <a16:creationId xmlns:a16="http://schemas.microsoft.com/office/drawing/2014/main" id="{6730614C-BF20-FAC7-8E41-20C9B092E8E7}"/>
              </a:ext>
            </a:extLst>
          </p:cNvPr>
          <p:cNvSpPr txBox="1"/>
          <p:nvPr/>
        </p:nvSpPr>
        <p:spPr>
          <a:xfrm>
            <a:off x="7400115" y="4047662"/>
            <a:ext cx="2251163" cy="600164"/>
          </a:xfrm>
          <a:prstGeom prst="rect">
            <a:avLst/>
          </a:prstGeom>
          <a:noFill/>
        </p:spPr>
        <p:txBody>
          <a:bodyPr wrap="square" rtlCol="0">
            <a:spAutoFit/>
          </a:bodyPr>
          <a:lstStyle/>
          <a:p>
            <a:pPr marL="171450" indent="-171450">
              <a:buFont typeface="Arial" panose="020B0604020202020204" pitchFamily="34" charset="0"/>
              <a:buChar char="•"/>
            </a:pPr>
            <a:r>
              <a:rPr lang="en-US" sz="1100" dirty="0"/>
              <a:t>Standard response documents</a:t>
            </a:r>
          </a:p>
          <a:p>
            <a:pPr marL="171450" indent="-171450">
              <a:buFont typeface="Arial" panose="020B0604020202020204" pitchFamily="34" charset="0"/>
              <a:buChar char="•"/>
            </a:pPr>
            <a:r>
              <a:rPr lang="en-US" sz="1100" dirty="0"/>
              <a:t>FAQ resources</a:t>
            </a:r>
          </a:p>
          <a:p>
            <a:pPr marL="171450" indent="-171450">
              <a:buFont typeface="Arial" panose="020B0604020202020204" pitchFamily="34" charset="0"/>
              <a:buChar char="•"/>
            </a:pPr>
            <a:r>
              <a:rPr lang="en-US" sz="1100" dirty="0"/>
              <a:t>Website materials</a:t>
            </a:r>
          </a:p>
        </p:txBody>
      </p:sp>
      <p:sp>
        <p:nvSpPr>
          <p:cNvPr id="20" name="TextBox 19">
            <a:extLst>
              <a:ext uri="{FF2B5EF4-FFF2-40B4-BE49-F238E27FC236}">
                <a16:creationId xmlns:a16="http://schemas.microsoft.com/office/drawing/2014/main" id="{AEDB84A5-EC26-E2C9-DE12-32D0BBE30C56}"/>
              </a:ext>
            </a:extLst>
          </p:cNvPr>
          <p:cNvSpPr txBox="1"/>
          <p:nvPr/>
        </p:nvSpPr>
        <p:spPr>
          <a:xfrm>
            <a:off x="9634950" y="4108714"/>
            <a:ext cx="2251163" cy="430887"/>
          </a:xfrm>
          <a:prstGeom prst="rect">
            <a:avLst/>
          </a:prstGeom>
          <a:noFill/>
        </p:spPr>
        <p:txBody>
          <a:bodyPr wrap="square" rtlCol="0">
            <a:spAutoFit/>
          </a:bodyPr>
          <a:lstStyle/>
          <a:p>
            <a:pPr marL="171450" indent="-171450">
              <a:buFont typeface="Arial" panose="020B0604020202020204" pitchFamily="34" charset="0"/>
              <a:buChar char="•"/>
            </a:pPr>
            <a:r>
              <a:rPr lang="en-US" sz="1100" dirty="0"/>
              <a:t>Patient advocacy engagements</a:t>
            </a:r>
          </a:p>
          <a:p>
            <a:pPr marL="171450" indent="-171450">
              <a:buFont typeface="Arial" panose="020B0604020202020204" pitchFamily="34" charset="0"/>
              <a:buChar char="•"/>
            </a:pPr>
            <a:r>
              <a:rPr lang="en-US" sz="1100" dirty="0"/>
              <a:t>HCP educational sessions</a:t>
            </a:r>
          </a:p>
        </p:txBody>
      </p:sp>
      <p:sp>
        <p:nvSpPr>
          <p:cNvPr id="21" name="TextBox 20">
            <a:extLst>
              <a:ext uri="{FF2B5EF4-FFF2-40B4-BE49-F238E27FC236}">
                <a16:creationId xmlns:a16="http://schemas.microsoft.com/office/drawing/2014/main" id="{5D9F49D1-910E-60BA-76CD-47382B3B1898}"/>
              </a:ext>
            </a:extLst>
          </p:cNvPr>
          <p:cNvSpPr txBox="1"/>
          <p:nvPr/>
        </p:nvSpPr>
        <p:spPr>
          <a:xfrm>
            <a:off x="792481" y="5308408"/>
            <a:ext cx="2131426" cy="769441"/>
          </a:xfrm>
          <a:prstGeom prst="rect">
            <a:avLst/>
          </a:prstGeom>
          <a:noFill/>
        </p:spPr>
        <p:txBody>
          <a:bodyPr wrap="square" rtlCol="0">
            <a:spAutoFit/>
          </a:bodyPr>
          <a:lstStyle/>
          <a:p>
            <a:pPr marL="171450" indent="-171450">
              <a:buFont typeface="Arial" panose="020B0604020202020204" pitchFamily="34" charset="0"/>
              <a:buChar char="•"/>
            </a:pPr>
            <a:r>
              <a:rPr lang="en-US" sz="1100" dirty="0"/>
              <a:t>Monthly webinars with &gt; 100 attendees</a:t>
            </a:r>
          </a:p>
          <a:p>
            <a:pPr marL="171450" indent="-171450">
              <a:buFont typeface="Arial" panose="020B0604020202020204" pitchFamily="34" charset="0"/>
              <a:buChar char="•"/>
            </a:pPr>
            <a:r>
              <a:rPr lang="en-US" sz="1100" dirty="0"/>
              <a:t>E-learning content for 3 priority educational areas</a:t>
            </a:r>
          </a:p>
        </p:txBody>
      </p:sp>
      <p:sp>
        <p:nvSpPr>
          <p:cNvPr id="22" name="TextBox 21">
            <a:extLst>
              <a:ext uri="{FF2B5EF4-FFF2-40B4-BE49-F238E27FC236}">
                <a16:creationId xmlns:a16="http://schemas.microsoft.com/office/drawing/2014/main" id="{E321F962-4B6C-DEBF-1C2F-D6C0A1740F39}"/>
              </a:ext>
            </a:extLst>
          </p:cNvPr>
          <p:cNvSpPr txBox="1"/>
          <p:nvPr/>
        </p:nvSpPr>
        <p:spPr>
          <a:xfrm>
            <a:off x="2956555" y="5308408"/>
            <a:ext cx="2131426" cy="769441"/>
          </a:xfrm>
          <a:prstGeom prst="rect">
            <a:avLst/>
          </a:prstGeom>
          <a:noFill/>
        </p:spPr>
        <p:txBody>
          <a:bodyPr wrap="square" rtlCol="0">
            <a:spAutoFit/>
          </a:bodyPr>
          <a:lstStyle/>
          <a:p>
            <a:pPr marL="171450" indent="-171450">
              <a:buFont typeface="Arial" panose="020B0604020202020204" pitchFamily="34" charset="0"/>
              <a:buChar char="•"/>
            </a:pPr>
            <a:r>
              <a:rPr lang="en-US" sz="1100" dirty="0"/>
              <a:t>1:1 engagements with 90% of KOLs </a:t>
            </a:r>
          </a:p>
          <a:p>
            <a:pPr marL="171450" indent="-171450">
              <a:buFont typeface="Arial" panose="020B0604020202020204" pitchFamily="34" charset="0"/>
              <a:buChar char="•"/>
            </a:pPr>
            <a:r>
              <a:rPr lang="en-US" sz="1100" dirty="0"/>
              <a:t>50% of engagements with external experts</a:t>
            </a:r>
          </a:p>
        </p:txBody>
      </p:sp>
      <p:sp>
        <p:nvSpPr>
          <p:cNvPr id="34" name="TextBox 33">
            <a:extLst>
              <a:ext uri="{FF2B5EF4-FFF2-40B4-BE49-F238E27FC236}">
                <a16:creationId xmlns:a16="http://schemas.microsoft.com/office/drawing/2014/main" id="{9AD5C401-E763-98A8-EE40-AAFBA18FF013}"/>
              </a:ext>
            </a:extLst>
          </p:cNvPr>
          <p:cNvSpPr txBox="1"/>
          <p:nvPr/>
        </p:nvSpPr>
        <p:spPr>
          <a:xfrm>
            <a:off x="5201188" y="5308408"/>
            <a:ext cx="2131426" cy="769441"/>
          </a:xfrm>
          <a:prstGeom prst="rect">
            <a:avLst/>
          </a:prstGeom>
          <a:noFill/>
        </p:spPr>
        <p:txBody>
          <a:bodyPr wrap="square" rtlCol="0">
            <a:spAutoFit/>
          </a:bodyPr>
          <a:lstStyle/>
          <a:p>
            <a:pPr marL="171450" indent="-171450">
              <a:buFont typeface="Arial" panose="020B0604020202020204" pitchFamily="34" charset="0"/>
              <a:buChar char="•"/>
            </a:pPr>
            <a:r>
              <a:rPr lang="en-US" sz="1100" dirty="0"/>
              <a:t>Real-world evidence studies completed in 2 new markets</a:t>
            </a:r>
          </a:p>
          <a:p>
            <a:pPr marL="171450" indent="-171450">
              <a:buFont typeface="Arial" panose="020B0604020202020204" pitchFamily="34" charset="0"/>
              <a:buChar char="•"/>
            </a:pPr>
            <a:r>
              <a:rPr lang="en-US" sz="1100" dirty="0"/>
              <a:t>Research partnerships with top </a:t>
            </a:r>
            <a:r>
              <a:rPr lang="en-US" sz="1100"/>
              <a:t>5 COPD institutions</a:t>
            </a:r>
            <a:endParaRPr lang="en-US" sz="1100" dirty="0"/>
          </a:p>
        </p:txBody>
      </p:sp>
      <p:sp>
        <p:nvSpPr>
          <p:cNvPr id="35" name="TextBox 34">
            <a:extLst>
              <a:ext uri="{FF2B5EF4-FFF2-40B4-BE49-F238E27FC236}">
                <a16:creationId xmlns:a16="http://schemas.microsoft.com/office/drawing/2014/main" id="{24D1A727-A3E8-AE9D-BBD4-606C0BA0CBEB}"/>
              </a:ext>
            </a:extLst>
          </p:cNvPr>
          <p:cNvSpPr txBox="1"/>
          <p:nvPr/>
        </p:nvSpPr>
        <p:spPr>
          <a:xfrm>
            <a:off x="7419703" y="5320190"/>
            <a:ext cx="2131426" cy="261610"/>
          </a:xfrm>
          <a:prstGeom prst="rect">
            <a:avLst/>
          </a:prstGeom>
          <a:noFill/>
        </p:spPr>
        <p:txBody>
          <a:bodyPr wrap="square" rtlCol="0">
            <a:spAutoFit/>
          </a:bodyPr>
          <a:lstStyle/>
          <a:p>
            <a:pPr marL="171450" indent="-171450">
              <a:buFont typeface="Arial" panose="020B0604020202020204" pitchFamily="34" charset="0"/>
              <a:buChar char="•"/>
            </a:pPr>
            <a:r>
              <a:rPr lang="en-US" sz="1100" dirty="0"/>
              <a:t>7k medical inquiry responses</a:t>
            </a:r>
          </a:p>
        </p:txBody>
      </p:sp>
      <p:sp>
        <p:nvSpPr>
          <p:cNvPr id="36" name="TextBox 35">
            <a:extLst>
              <a:ext uri="{FF2B5EF4-FFF2-40B4-BE49-F238E27FC236}">
                <a16:creationId xmlns:a16="http://schemas.microsoft.com/office/drawing/2014/main" id="{2C076A0F-AAE3-57C6-5E5E-8B6FF4FE8620}"/>
              </a:ext>
            </a:extLst>
          </p:cNvPr>
          <p:cNvSpPr txBox="1"/>
          <p:nvPr/>
        </p:nvSpPr>
        <p:spPr>
          <a:xfrm>
            <a:off x="9664333" y="5277655"/>
            <a:ext cx="2131426" cy="600164"/>
          </a:xfrm>
          <a:prstGeom prst="rect">
            <a:avLst/>
          </a:prstGeom>
          <a:noFill/>
        </p:spPr>
        <p:txBody>
          <a:bodyPr wrap="square" rtlCol="0">
            <a:spAutoFit/>
          </a:bodyPr>
          <a:lstStyle/>
          <a:p>
            <a:pPr marL="171450" indent="-171450">
              <a:buFont typeface="Arial" panose="020B0604020202020204" pitchFamily="34" charset="0"/>
              <a:buChar char="•"/>
            </a:pPr>
            <a:r>
              <a:rPr lang="en-US" sz="1100" dirty="0"/>
              <a:t>Partnerships with 3 patient advocacy groups</a:t>
            </a:r>
          </a:p>
          <a:p>
            <a:pPr marL="171450" indent="-171450">
              <a:buFont typeface="Arial" panose="020B0604020202020204" pitchFamily="34" charset="0"/>
              <a:buChar char="•"/>
            </a:pPr>
            <a:r>
              <a:rPr lang="en-US" sz="1100" dirty="0"/>
              <a:t>2% reduction in unmet need</a:t>
            </a:r>
          </a:p>
        </p:txBody>
      </p:sp>
    </p:spTree>
    <p:extLst>
      <p:ext uri="{BB962C8B-B14F-4D97-AF65-F5344CB8AC3E}">
        <p14:creationId xmlns:p14="http://schemas.microsoft.com/office/powerpoint/2010/main" val="32442392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07d65c74-5842-4f81-877b-561fd9b0670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878</Words>
  <Application>Microsoft Office PowerPoint</Application>
  <PresentationFormat>Widescreen</PresentationFormat>
  <Paragraphs>145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Söhne</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Farmer</dc:creator>
  <cp:lastModifiedBy>Kate Farmer</cp:lastModifiedBy>
  <cp:revision>1</cp:revision>
  <dcterms:created xsi:type="dcterms:W3CDTF">2023-07-21T21:14:50Z</dcterms:created>
  <dcterms:modified xsi:type="dcterms:W3CDTF">2023-07-22T02:44:56Z</dcterms:modified>
</cp:coreProperties>
</file>