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6" r:id="rId2"/>
    <p:sldId id="267" r:id="rId3"/>
    <p:sldId id="265" r:id="rId4"/>
    <p:sldId id="266" r:id="rId5"/>
    <p:sldId id="257" r:id="rId6"/>
    <p:sldId id="260" r:id="rId7"/>
    <p:sldId id="261" r:id="rId8"/>
    <p:sldId id="262" r:id="rId9"/>
    <p:sldId id="263" r:id="rId10"/>
    <p:sldId id="258" r:id="rId11"/>
    <p:sldId id="271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77791" autoAdjust="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866D7-F7D1-4F67-A894-39F23FE753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1A692E-C6D0-4996-B114-F1C25EB84E68}">
      <dgm:prSet/>
      <dgm:spPr/>
      <dgm:t>
        <a:bodyPr/>
        <a:lstStyle/>
        <a:p>
          <a:r>
            <a:rPr lang="en-US"/>
            <a:t>Speech and Text analytics cognitive service</a:t>
          </a:r>
        </a:p>
      </dgm:t>
    </dgm:pt>
    <dgm:pt modelId="{C8120C37-32E3-45DC-BC4C-0E94D0C105FE}" type="parTrans" cxnId="{1162A441-7938-4934-BE56-322927378E19}">
      <dgm:prSet/>
      <dgm:spPr/>
      <dgm:t>
        <a:bodyPr/>
        <a:lstStyle/>
        <a:p>
          <a:endParaRPr lang="en-US"/>
        </a:p>
      </dgm:t>
    </dgm:pt>
    <dgm:pt modelId="{E769AE7F-D343-4DE2-968C-3E730F4BBFF3}" type="sibTrans" cxnId="{1162A441-7938-4934-BE56-322927378E19}">
      <dgm:prSet/>
      <dgm:spPr/>
      <dgm:t>
        <a:bodyPr/>
        <a:lstStyle/>
        <a:p>
          <a:endParaRPr lang="en-US"/>
        </a:p>
      </dgm:t>
    </dgm:pt>
    <dgm:pt modelId="{593A3B38-09AE-4A08-BFEC-2C63B8ACDDDB}">
      <dgm:prSet/>
      <dgm:spPr/>
      <dgm:t>
        <a:bodyPr/>
        <a:lstStyle/>
        <a:p>
          <a:r>
            <a:rPr lang="en-US"/>
            <a:t>Speech Recognition via Web App</a:t>
          </a:r>
        </a:p>
      </dgm:t>
    </dgm:pt>
    <dgm:pt modelId="{527B6297-5C4A-456B-BB1F-CD7B06233637}" type="parTrans" cxnId="{A8BC1D57-00BC-44AD-AEC6-0E6D915AD0BF}">
      <dgm:prSet/>
      <dgm:spPr/>
      <dgm:t>
        <a:bodyPr/>
        <a:lstStyle/>
        <a:p>
          <a:endParaRPr lang="en-US"/>
        </a:p>
      </dgm:t>
    </dgm:pt>
    <dgm:pt modelId="{50480561-6DF6-4D58-BB24-04F8E9D5AE8F}" type="sibTrans" cxnId="{A8BC1D57-00BC-44AD-AEC6-0E6D915AD0BF}">
      <dgm:prSet/>
      <dgm:spPr/>
      <dgm:t>
        <a:bodyPr/>
        <a:lstStyle/>
        <a:p>
          <a:endParaRPr lang="en-US"/>
        </a:p>
      </dgm:t>
    </dgm:pt>
    <dgm:pt modelId="{9D02E313-30C2-48E0-8C71-D53318DCBDBB}">
      <dgm:prSet/>
      <dgm:spPr/>
      <dgm:t>
        <a:bodyPr/>
        <a:lstStyle/>
        <a:p>
          <a:r>
            <a:rPr lang="en-US"/>
            <a:t>Version control and deployment</a:t>
          </a:r>
        </a:p>
      </dgm:t>
    </dgm:pt>
    <dgm:pt modelId="{B6B58331-B396-4EB9-907A-69FEF90086E6}" type="parTrans" cxnId="{B7FB5675-4F4D-4EB6-9845-A6CF2E1129E9}">
      <dgm:prSet/>
      <dgm:spPr/>
      <dgm:t>
        <a:bodyPr/>
        <a:lstStyle/>
        <a:p>
          <a:endParaRPr lang="en-US"/>
        </a:p>
      </dgm:t>
    </dgm:pt>
    <dgm:pt modelId="{6FDBF0C8-A562-406E-9B5C-709B49DC3865}" type="sibTrans" cxnId="{B7FB5675-4F4D-4EB6-9845-A6CF2E1129E9}">
      <dgm:prSet/>
      <dgm:spPr/>
      <dgm:t>
        <a:bodyPr/>
        <a:lstStyle/>
        <a:p>
          <a:endParaRPr lang="en-US"/>
        </a:p>
      </dgm:t>
    </dgm:pt>
    <dgm:pt modelId="{C72ED58C-C8AA-49E8-B5B5-713E1C645E87}">
      <dgm:prSet/>
      <dgm:spPr/>
      <dgm:t>
        <a:bodyPr/>
        <a:lstStyle/>
        <a:p>
          <a:r>
            <a:rPr lang="en-US"/>
            <a:t>Building Sentiment Analysis </a:t>
          </a:r>
        </a:p>
      </dgm:t>
    </dgm:pt>
    <dgm:pt modelId="{328A0583-0C19-4100-98F2-71C2A9AE70CC}" type="parTrans" cxnId="{1A4936E4-429C-4722-A9BB-AEB1060A9C19}">
      <dgm:prSet/>
      <dgm:spPr/>
      <dgm:t>
        <a:bodyPr/>
        <a:lstStyle/>
        <a:p>
          <a:endParaRPr lang="en-US"/>
        </a:p>
      </dgm:t>
    </dgm:pt>
    <dgm:pt modelId="{0AF232D9-B014-45E3-9C15-7C9960A4E1AB}" type="sibTrans" cxnId="{1A4936E4-429C-4722-A9BB-AEB1060A9C19}">
      <dgm:prSet/>
      <dgm:spPr/>
      <dgm:t>
        <a:bodyPr/>
        <a:lstStyle/>
        <a:p>
          <a:endParaRPr lang="en-US"/>
        </a:p>
      </dgm:t>
    </dgm:pt>
    <dgm:pt modelId="{2B50F5FF-8AC5-4681-9A10-384217EAE548}" type="pres">
      <dgm:prSet presAssocID="{C0C866D7-F7D1-4F67-A894-39F23FE753E5}" presName="root" presStyleCnt="0">
        <dgm:presLayoutVars>
          <dgm:dir/>
          <dgm:resizeHandles val="exact"/>
        </dgm:presLayoutVars>
      </dgm:prSet>
      <dgm:spPr/>
    </dgm:pt>
    <dgm:pt modelId="{5D4F1E6E-33B8-47FE-80AB-507125FB0710}" type="pres">
      <dgm:prSet presAssocID="{3A1A692E-C6D0-4996-B114-F1C25EB84E68}" presName="compNode" presStyleCnt="0"/>
      <dgm:spPr/>
    </dgm:pt>
    <dgm:pt modelId="{9964C3AF-8CB7-4187-AF69-2A64AF5ACA1E}" type="pres">
      <dgm:prSet presAssocID="{3A1A692E-C6D0-4996-B114-F1C25EB84E68}" presName="bgRect" presStyleLbl="bgShp" presStyleIdx="0" presStyleCnt="4"/>
      <dgm:spPr/>
    </dgm:pt>
    <dgm:pt modelId="{D00B7477-3BDC-48BF-AB12-A76CAC129AEB}" type="pres">
      <dgm:prSet presAssocID="{3A1A692E-C6D0-4996-B114-F1C25EB84E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BF95129-0713-486D-BA7F-CC9F9FAFA93B}" type="pres">
      <dgm:prSet presAssocID="{3A1A692E-C6D0-4996-B114-F1C25EB84E68}" presName="spaceRect" presStyleCnt="0"/>
      <dgm:spPr/>
    </dgm:pt>
    <dgm:pt modelId="{288DD1CF-6DA3-4AE2-98D7-2210004D3020}" type="pres">
      <dgm:prSet presAssocID="{3A1A692E-C6D0-4996-B114-F1C25EB84E68}" presName="parTx" presStyleLbl="revTx" presStyleIdx="0" presStyleCnt="4">
        <dgm:presLayoutVars>
          <dgm:chMax val="0"/>
          <dgm:chPref val="0"/>
        </dgm:presLayoutVars>
      </dgm:prSet>
      <dgm:spPr/>
    </dgm:pt>
    <dgm:pt modelId="{5715E56A-DCAD-46EF-9300-BEF6628C2084}" type="pres">
      <dgm:prSet presAssocID="{E769AE7F-D343-4DE2-968C-3E730F4BBFF3}" presName="sibTrans" presStyleCnt="0"/>
      <dgm:spPr/>
    </dgm:pt>
    <dgm:pt modelId="{53E38050-1138-4B0C-A4E6-4FDBAEB95B7E}" type="pres">
      <dgm:prSet presAssocID="{593A3B38-09AE-4A08-BFEC-2C63B8ACDDDB}" presName="compNode" presStyleCnt="0"/>
      <dgm:spPr/>
    </dgm:pt>
    <dgm:pt modelId="{49CED51C-03F4-45CA-A96A-F404703FA34C}" type="pres">
      <dgm:prSet presAssocID="{593A3B38-09AE-4A08-BFEC-2C63B8ACDDDB}" presName="bgRect" presStyleLbl="bgShp" presStyleIdx="1" presStyleCnt="4"/>
      <dgm:spPr/>
    </dgm:pt>
    <dgm:pt modelId="{30E8267B-0984-405B-A29F-5420F911D393}" type="pres">
      <dgm:prSet presAssocID="{593A3B38-09AE-4A08-BFEC-2C63B8ACDD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E2538C38-2147-4FFF-B8B3-76B025901F49}" type="pres">
      <dgm:prSet presAssocID="{593A3B38-09AE-4A08-BFEC-2C63B8ACDDDB}" presName="spaceRect" presStyleCnt="0"/>
      <dgm:spPr/>
    </dgm:pt>
    <dgm:pt modelId="{80CB2666-352F-4330-9FC3-2FF29A79A703}" type="pres">
      <dgm:prSet presAssocID="{593A3B38-09AE-4A08-BFEC-2C63B8ACDDDB}" presName="parTx" presStyleLbl="revTx" presStyleIdx="1" presStyleCnt="4">
        <dgm:presLayoutVars>
          <dgm:chMax val="0"/>
          <dgm:chPref val="0"/>
        </dgm:presLayoutVars>
      </dgm:prSet>
      <dgm:spPr/>
    </dgm:pt>
    <dgm:pt modelId="{0221CD17-1649-49D7-B742-309E53D52E9F}" type="pres">
      <dgm:prSet presAssocID="{50480561-6DF6-4D58-BB24-04F8E9D5AE8F}" presName="sibTrans" presStyleCnt="0"/>
      <dgm:spPr/>
    </dgm:pt>
    <dgm:pt modelId="{C3C38640-20BA-4621-A2F1-A1543B7D9583}" type="pres">
      <dgm:prSet presAssocID="{9D02E313-30C2-48E0-8C71-D53318DCBDBB}" presName="compNode" presStyleCnt="0"/>
      <dgm:spPr/>
    </dgm:pt>
    <dgm:pt modelId="{53DE43DD-1D33-4C5B-B3D3-F06E4A4BF834}" type="pres">
      <dgm:prSet presAssocID="{9D02E313-30C2-48E0-8C71-D53318DCBDBB}" presName="bgRect" presStyleLbl="bgShp" presStyleIdx="2" presStyleCnt="4"/>
      <dgm:spPr/>
    </dgm:pt>
    <dgm:pt modelId="{BD98D18C-3819-441B-9CFE-3B6E857A25A7}" type="pres">
      <dgm:prSet presAssocID="{9D02E313-30C2-48E0-8C71-D53318DCBD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FC0DBC-79E3-4D5E-90CA-C1091080F293}" type="pres">
      <dgm:prSet presAssocID="{9D02E313-30C2-48E0-8C71-D53318DCBDBB}" presName="spaceRect" presStyleCnt="0"/>
      <dgm:spPr/>
    </dgm:pt>
    <dgm:pt modelId="{69314B3C-09EF-4D11-B3EE-6746FF09637B}" type="pres">
      <dgm:prSet presAssocID="{9D02E313-30C2-48E0-8C71-D53318DCBDBB}" presName="parTx" presStyleLbl="revTx" presStyleIdx="2" presStyleCnt="4">
        <dgm:presLayoutVars>
          <dgm:chMax val="0"/>
          <dgm:chPref val="0"/>
        </dgm:presLayoutVars>
      </dgm:prSet>
      <dgm:spPr/>
    </dgm:pt>
    <dgm:pt modelId="{BD1CCAB0-2CA0-499C-86F4-0E137D880205}" type="pres">
      <dgm:prSet presAssocID="{6FDBF0C8-A562-406E-9B5C-709B49DC3865}" presName="sibTrans" presStyleCnt="0"/>
      <dgm:spPr/>
    </dgm:pt>
    <dgm:pt modelId="{DF4976C4-3757-4FC2-B7F6-64C38EE9F83E}" type="pres">
      <dgm:prSet presAssocID="{C72ED58C-C8AA-49E8-B5B5-713E1C645E87}" presName="compNode" presStyleCnt="0"/>
      <dgm:spPr/>
    </dgm:pt>
    <dgm:pt modelId="{2D4DAE7D-2B60-4C1B-864B-47E9F49B5DE2}" type="pres">
      <dgm:prSet presAssocID="{C72ED58C-C8AA-49E8-B5B5-713E1C645E87}" presName="bgRect" presStyleLbl="bgShp" presStyleIdx="3" presStyleCnt="4"/>
      <dgm:spPr/>
    </dgm:pt>
    <dgm:pt modelId="{9FBB7F65-4330-43DE-96CC-FA282E27B690}" type="pres">
      <dgm:prSet presAssocID="{C72ED58C-C8AA-49E8-B5B5-713E1C645E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9B20EE-D5F6-44F4-BF09-ADB5CAFAB059}" type="pres">
      <dgm:prSet presAssocID="{C72ED58C-C8AA-49E8-B5B5-713E1C645E87}" presName="spaceRect" presStyleCnt="0"/>
      <dgm:spPr/>
    </dgm:pt>
    <dgm:pt modelId="{E4D24641-57AA-4821-8DA2-0B4A5BA48A9A}" type="pres">
      <dgm:prSet presAssocID="{C72ED58C-C8AA-49E8-B5B5-713E1C645E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A52D0B-B98D-4CDE-9D2E-F4649F1EEA81}" type="presOf" srcId="{593A3B38-09AE-4A08-BFEC-2C63B8ACDDDB}" destId="{80CB2666-352F-4330-9FC3-2FF29A79A703}" srcOrd="0" destOrd="0" presId="urn:microsoft.com/office/officeart/2018/2/layout/IconVerticalSolidList"/>
    <dgm:cxn modelId="{05C1553F-B694-4947-823C-079F5FF669AB}" type="presOf" srcId="{9D02E313-30C2-48E0-8C71-D53318DCBDBB}" destId="{69314B3C-09EF-4D11-B3EE-6746FF09637B}" srcOrd="0" destOrd="0" presId="urn:microsoft.com/office/officeart/2018/2/layout/IconVerticalSolidList"/>
    <dgm:cxn modelId="{1162A441-7938-4934-BE56-322927378E19}" srcId="{C0C866D7-F7D1-4F67-A894-39F23FE753E5}" destId="{3A1A692E-C6D0-4996-B114-F1C25EB84E68}" srcOrd="0" destOrd="0" parTransId="{C8120C37-32E3-45DC-BC4C-0E94D0C105FE}" sibTransId="{E769AE7F-D343-4DE2-968C-3E730F4BBFF3}"/>
    <dgm:cxn modelId="{67E8416A-6DB7-4C8F-AE21-F13535471D18}" type="presOf" srcId="{C0C866D7-F7D1-4F67-A894-39F23FE753E5}" destId="{2B50F5FF-8AC5-4681-9A10-384217EAE548}" srcOrd="0" destOrd="0" presId="urn:microsoft.com/office/officeart/2018/2/layout/IconVerticalSolidList"/>
    <dgm:cxn modelId="{B7FB5675-4F4D-4EB6-9845-A6CF2E1129E9}" srcId="{C0C866D7-F7D1-4F67-A894-39F23FE753E5}" destId="{9D02E313-30C2-48E0-8C71-D53318DCBDBB}" srcOrd="2" destOrd="0" parTransId="{B6B58331-B396-4EB9-907A-69FEF90086E6}" sibTransId="{6FDBF0C8-A562-406E-9B5C-709B49DC3865}"/>
    <dgm:cxn modelId="{DC5FD455-3FF1-44A0-92DD-D93697ABB118}" type="presOf" srcId="{3A1A692E-C6D0-4996-B114-F1C25EB84E68}" destId="{288DD1CF-6DA3-4AE2-98D7-2210004D3020}" srcOrd="0" destOrd="0" presId="urn:microsoft.com/office/officeart/2018/2/layout/IconVerticalSolidList"/>
    <dgm:cxn modelId="{A8BC1D57-00BC-44AD-AEC6-0E6D915AD0BF}" srcId="{C0C866D7-F7D1-4F67-A894-39F23FE753E5}" destId="{593A3B38-09AE-4A08-BFEC-2C63B8ACDDDB}" srcOrd="1" destOrd="0" parTransId="{527B6297-5C4A-456B-BB1F-CD7B06233637}" sibTransId="{50480561-6DF6-4D58-BB24-04F8E9D5AE8F}"/>
    <dgm:cxn modelId="{27944C85-CBB0-43F5-A926-DABFCD62AD07}" type="presOf" srcId="{C72ED58C-C8AA-49E8-B5B5-713E1C645E87}" destId="{E4D24641-57AA-4821-8DA2-0B4A5BA48A9A}" srcOrd="0" destOrd="0" presId="urn:microsoft.com/office/officeart/2018/2/layout/IconVerticalSolidList"/>
    <dgm:cxn modelId="{1A4936E4-429C-4722-A9BB-AEB1060A9C19}" srcId="{C0C866D7-F7D1-4F67-A894-39F23FE753E5}" destId="{C72ED58C-C8AA-49E8-B5B5-713E1C645E87}" srcOrd="3" destOrd="0" parTransId="{328A0583-0C19-4100-98F2-71C2A9AE70CC}" sibTransId="{0AF232D9-B014-45E3-9C15-7C9960A4E1AB}"/>
    <dgm:cxn modelId="{A2DD0780-7B77-4AA0-8207-B2CBF955DAB0}" type="presParOf" srcId="{2B50F5FF-8AC5-4681-9A10-384217EAE548}" destId="{5D4F1E6E-33B8-47FE-80AB-507125FB0710}" srcOrd="0" destOrd="0" presId="urn:microsoft.com/office/officeart/2018/2/layout/IconVerticalSolidList"/>
    <dgm:cxn modelId="{529055E1-9B31-4D92-ADBA-F732583A021F}" type="presParOf" srcId="{5D4F1E6E-33B8-47FE-80AB-507125FB0710}" destId="{9964C3AF-8CB7-4187-AF69-2A64AF5ACA1E}" srcOrd="0" destOrd="0" presId="urn:microsoft.com/office/officeart/2018/2/layout/IconVerticalSolidList"/>
    <dgm:cxn modelId="{15A4FE43-5848-4309-9B39-92F9DD23D81B}" type="presParOf" srcId="{5D4F1E6E-33B8-47FE-80AB-507125FB0710}" destId="{D00B7477-3BDC-48BF-AB12-A76CAC129AEB}" srcOrd="1" destOrd="0" presId="urn:microsoft.com/office/officeart/2018/2/layout/IconVerticalSolidList"/>
    <dgm:cxn modelId="{265111D0-A14C-40EF-817D-B42644E1A9EF}" type="presParOf" srcId="{5D4F1E6E-33B8-47FE-80AB-507125FB0710}" destId="{5BF95129-0713-486D-BA7F-CC9F9FAFA93B}" srcOrd="2" destOrd="0" presId="urn:microsoft.com/office/officeart/2018/2/layout/IconVerticalSolidList"/>
    <dgm:cxn modelId="{0F2C50C3-47D6-4BB0-95AF-397E464CEAC5}" type="presParOf" srcId="{5D4F1E6E-33B8-47FE-80AB-507125FB0710}" destId="{288DD1CF-6DA3-4AE2-98D7-2210004D3020}" srcOrd="3" destOrd="0" presId="urn:microsoft.com/office/officeart/2018/2/layout/IconVerticalSolidList"/>
    <dgm:cxn modelId="{0A67B131-2EFF-4FD4-A3E1-60E843E36C7A}" type="presParOf" srcId="{2B50F5FF-8AC5-4681-9A10-384217EAE548}" destId="{5715E56A-DCAD-46EF-9300-BEF6628C2084}" srcOrd="1" destOrd="0" presId="urn:microsoft.com/office/officeart/2018/2/layout/IconVerticalSolidList"/>
    <dgm:cxn modelId="{55288AA3-7B10-47FB-A344-7D83603625FB}" type="presParOf" srcId="{2B50F5FF-8AC5-4681-9A10-384217EAE548}" destId="{53E38050-1138-4B0C-A4E6-4FDBAEB95B7E}" srcOrd="2" destOrd="0" presId="urn:microsoft.com/office/officeart/2018/2/layout/IconVerticalSolidList"/>
    <dgm:cxn modelId="{9DE9D293-B1C5-4DFB-BA08-BCAE1B8C23E0}" type="presParOf" srcId="{53E38050-1138-4B0C-A4E6-4FDBAEB95B7E}" destId="{49CED51C-03F4-45CA-A96A-F404703FA34C}" srcOrd="0" destOrd="0" presId="urn:microsoft.com/office/officeart/2018/2/layout/IconVerticalSolidList"/>
    <dgm:cxn modelId="{3AD83BE2-FC28-4EA1-9C53-55A14A6C0E84}" type="presParOf" srcId="{53E38050-1138-4B0C-A4E6-4FDBAEB95B7E}" destId="{30E8267B-0984-405B-A29F-5420F911D393}" srcOrd="1" destOrd="0" presId="urn:microsoft.com/office/officeart/2018/2/layout/IconVerticalSolidList"/>
    <dgm:cxn modelId="{C6B65371-C69E-47E6-BE82-F2685A149496}" type="presParOf" srcId="{53E38050-1138-4B0C-A4E6-4FDBAEB95B7E}" destId="{E2538C38-2147-4FFF-B8B3-76B025901F49}" srcOrd="2" destOrd="0" presId="urn:microsoft.com/office/officeart/2018/2/layout/IconVerticalSolidList"/>
    <dgm:cxn modelId="{52BE0F6B-CF8A-49D6-B3A7-2296CB717394}" type="presParOf" srcId="{53E38050-1138-4B0C-A4E6-4FDBAEB95B7E}" destId="{80CB2666-352F-4330-9FC3-2FF29A79A703}" srcOrd="3" destOrd="0" presId="urn:microsoft.com/office/officeart/2018/2/layout/IconVerticalSolidList"/>
    <dgm:cxn modelId="{9E49BB2C-D923-4AC6-BF66-3D50AD7F896A}" type="presParOf" srcId="{2B50F5FF-8AC5-4681-9A10-384217EAE548}" destId="{0221CD17-1649-49D7-B742-309E53D52E9F}" srcOrd="3" destOrd="0" presId="urn:microsoft.com/office/officeart/2018/2/layout/IconVerticalSolidList"/>
    <dgm:cxn modelId="{A66C72BC-204F-4939-B970-B8417ECEA981}" type="presParOf" srcId="{2B50F5FF-8AC5-4681-9A10-384217EAE548}" destId="{C3C38640-20BA-4621-A2F1-A1543B7D9583}" srcOrd="4" destOrd="0" presId="urn:microsoft.com/office/officeart/2018/2/layout/IconVerticalSolidList"/>
    <dgm:cxn modelId="{087BAE16-0100-4A65-B784-1D1C2A1A7D29}" type="presParOf" srcId="{C3C38640-20BA-4621-A2F1-A1543B7D9583}" destId="{53DE43DD-1D33-4C5B-B3D3-F06E4A4BF834}" srcOrd="0" destOrd="0" presId="urn:microsoft.com/office/officeart/2018/2/layout/IconVerticalSolidList"/>
    <dgm:cxn modelId="{F706F44C-FABB-4FA3-A2E7-8BE63DBBD68E}" type="presParOf" srcId="{C3C38640-20BA-4621-A2F1-A1543B7D9583}" destId="{BD98D18C-3819-441B-9CFE-3B6E857A25A7}" srcOrd="1" destOrd="0" presId="urn:microsoft.com/office/officeart/2018/2/layout/IconVerticalSolidList"/>
    <dgm:cxn modelId="{9954B200-B501-4FA0-9841-366CF427034D}" type="presParOf" srcId="{C3C38640-20BA-4621-A2F1-A1543B7D9583}" destId="{48FC0DBC-79E3-4D5E-90CA-C1091080F293}" srcOrd="2" destOrd="0" presId="urn:microsoft.com/office/officeart/2018/2/layout/IconVerticalSolidList"/>
    <dgm:cxn modelId="{8F88CD88-42FF-4B1F-BC9E-4E738C692234}" type="presParOf" srcId="{C3C38640-20BA-4621-A2F1-A1543B7D9583}" destId="{69314B3C-09EF-4D11-B3EE-6746FF09637B}" srcOrd="3" destOrd="0" presId="urn:microsoft.com/office/officeart/2018/2/layout/IconVerticalSolidList"/>
    <dgm:cxn modelId="{41EEFD49-6C25-4962-8473-81C918A95053}" type="presParOf" srcId="{2B50F5FF-8AC5-4681-9A10-384217EAE548}" destId="{BD1CCAB0-2CA0-499C-86F4-0E137D880205}" srcOrd="5" destOrd="0" presId="urn:microsoft.com/office/officeart/2018/2/layout/IconVerticalSolidList"/>
    <dgm:cxn modelId="{1B966996-9E0C-4FB7-95A5-F29921497886}" type="presParOf" srcId="{2B50F5FF-8AC5-4681-9A10-384217EAE548}" destId="{DF4976C4-3757-4FC2-B7F6-64C38EE9F83E}" srcOrd="6" destOrd="0" presId="urn:microsoft.com/office/officeart/2018/2/layout/IconVerticalSolidList"/>
    <dgm:cxn modelId="{1B120E8E-5288-46EB-97C6-4DE77B21AA4E}" type="presParOf" srcId="{DF4976C4-3757-4FC2-B7F6-64C38EE9F83E}" destId="{2D4DAE7D-2B60-4C1B-864B-47E9F49B5DE2}" srcOrd="0" destOrd="0" presId="urn:microsoft.com/office/officeart/2018/2/layout/IconVerticalSolidList"/>
    <dgm:cxn modelId="{178D2A8B-DC7A-4055-A84B-73328FF7D68E}" type="presParOf" srcId="{DF4976C4-3757-4FC2-B7F6-64C38EE9F83E}" destId="{9FBB7F65-4330-43DE-96CC-FA282E27B690}" srcOrd="1" destOrd="0" presId="urn:microsoft.com/office/officeart/2018/2/layout/IconVerticalSolidList"/>
    <dgm:cxn modelId="{0EF66233-3741-43F2-911A-BADCF887B022}" type="presParOf" srcId="{DF4976C4-3757-4FC2-B7F6-64C38EE9F83E}" destId="{9A9B20EE-D5F6-44F4-BF09-ADB5CAFAB059}" srcOrd="2" destOrd="0" presId="urn:microsoft.com/office/officeart/2018/2/layout/IconVerticalSolidList"/>
    <dgm:cxn modelId="{CE903AFE-C5F9-4DDC-9542-3AEACBD24B02}" type="presParOf" srcId="{DF4976C4-3757-4FC2-B7F6-64C38EE9F83E}" destId="{E4D24641-57AA-4821-8DA2-0B4A5BA48A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85B04-B179-4D9D-A31B-A86E3F5E4C2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5BCE1F-934A-428A-BD41-9B1D0DD3F83E}">
      <dgm:prSet/>
      <dgm:spPr/>
      <dgm:t>
        <a:bodyPr/>
        <a:lstStyle/>
        <a:p>
          <a:r>
            <a:rPr lang="en-CA" dirty="0"/>
            <a:t>Computational linguistics</a:t>
          </a:r>
          <a:endParaRPr lang="en-US" dirty="0"/>
        </a:p>
      </dgm:t>
    </dgm:pt>
    <dgm:pt modelId="{D891CFEE-CC5A-4CB1-91FC-41094AC9BBC5}" type="parTrans" cxnId="{0E61DABC-B3F3-448E-A84D-44FB4802D7B1}">
      <dgm:prSet/>
      <dgm:spPr/>
      <dgm:t>
        <a:bodyPr/>
        <a:lstStyle/>
        <a:p>
          <a:endParaRPr lang="en-US"/>
        </a:p>
      </dgm:t>
    </dgm:pt>
    <dgm:pt modelId="{6499576B-BA83-4D8D-8C9F-2378BE0AB132}" type="sibTrans" cxnId="{0E61DABC-B3F3-448E-A84D-44FB4802D7B1}">
      <dgm:prSet/>
      <dgm:spPr/>
      <dgm:t>
        <a:bodyPr/>
        <a:lstStyle/>
        <a:p>
          <a:endParaRPr lang="en-US"/>
        </a:p>
      </dgm:t>
    </dgm:pt>
    <dgm:pt modelId="{784AD878-F9A3-47F8-AEAF-663809E88A48}">
      <dgm:prSet/>
      <dgm:spPr/>
      <dgm:t>
        <a:bodyPr/>
        <a:lstStyle/>
        <a:p>
          <a:r>
            <a:rPr lang="en-CA"/>
            <a:t>Hidden Markov Model</a:t>
          </a:r>
          <a:endParaRPr lang="en-US"/>
        </a:p>
      </dgm:t>
    </dgm:pt>
    <dgm:pt modelId="{BC63291F-31E6-48D0-9936-5D0CD72486B2}" type="parTrans" cxnId="{342950B6-B7B4-468B-B90D-CC4EC970154E}">
      <dgm:prSet/>
      <dgm:spPr/>
      <dgm:t>
        <a:bodyPr/>
        <a:lstStyle/>
        <a:p>
          <a:endParaRPr lang="en-US"/>
        </a:p>
      </dgm:t>
    </dgm:pt>
    <dgm:pt modelId="{C1D491C3-4112-4180-AD22-C691CD255D31}" type="sibTrans" cxnId="{342950B6-B7B4-468B-B90D-CC4EC970154E}">
      <dgm:prSet/>
      <dgm:spPr/>
      <dgm:t>
        <a:bodyPr/>
        <a:lstStyle/>
        <a:p>
          <a:endParaRPr lang="en-US"/>
        </a:p>
      </dgm:t>
    </dgm:pt>
    <dgm:pt modelId="{5C22AF5E-69A5-48C1-85A0-F8E1E5B8E277}">
      <dgm:prSet/>
      <dgm:spPr/>
      <dgm:t>
        <a:bodyPr/>
        <a:lstStyle/>
        <a:p>
          <a:r>
            <a:rPr lang="en-CA" dirty="0"/>
            <a:t>Acoustic modeling</a:t>
          </a:r>
          <a:endParaRPr lang="en-US" dirty="0"/>
        </a:p>
      </dgm:t>
    </dgm:pt>
    <dgm:pt modelId="{C9DAFEFF-4611-42B0-AF66-C6CAEA5352D6}" type="parTrans" cxnId="{34FD65BD-633B-40DC-9E72-A433C477BE62}">
      <dgm:prSet/>
      <dgm:spPr/>
      <dgm:t>
        <a:bodyPr/>
        <a:lstStyle/>
        <a:p>
          <a:endParaRPr lang="en-US"/>
        </a:p>
      </dgm:t>
    </dgm:pt>
    <dgm:pt modelId="{4515CA5D-C047-4D14-8AA9-04FE571C6A0D}" type="sibTrans" cxnId="{34FD65BD-633B-40DC-9E72-A433C477BE62}">
      <dgm:prSet/>
      <dgm:spPr/>
      <dgm:t>
        <a:bodyPr/>
        <a:lstStyle/>
        <a:p>
          <a:endParaRPr lang="en-US"/>
        </a:p>
      </dgm:t>
    </dgm:pt>
    <dgm:pt modelId="{FF165DD8-2299-4863-A58E-EA45A1B46FD6}">
      <dgm:prSet/>
      <dgm:spPr/>
      <dgm:t>
        <a:bodyPr/>
        <a:lstStyle/>
        <a:p>
          <a:r>
            <a:rPr lang="en-CA" dirty="0"/>
            <a:t>Geoffrey Hinton</a:t>
          </a:r>
          <a:endParaRPr lang="en-US" dirty="0"/>
        </a:p>
      </dgm:t>
    </dgm:pt>
    <dgm:pt modelId="{43EBA218-B223-4811-B870-E4CA45F16478}" type="parTrans" cxnId="{1C525480-912B-4094-8A2D-C7A5ADE3147E}">
      <dgm:prSet/>
      <dgm:spPr/>
      <dgm:t>
        <a:bodyPr/>
        <a:lstStyle/>
        <a:p>
          <a:endParaRPr lang="en-US"/>
        </a:p>
      </dgm:t>
    </dgm:pt>
    <dgm:pt modelId="{8C0C4D1F-525D-4957-8C1F-7CB5FBCA20B0}" type="sibTrans" cxnId="{1C525480-912B-4094-8A2D-C7A5ADE3147E}">
      <dgm:prSet/>
      <dgm:spPr/>
      <dgm:t>
        <a:bodyPr/>
        <a:lstStyle/>
        <a:p>
          <a:endParaRPr lang="en-US"/>
        </a:p>
      </dgm:t>
    </dgm:pt>
    <dgm:pt modelId="{E164280E-5B97-4E02-840F-059F9332C371}">
      <dgm:prSet/>
      <dgm:spPr/>
      <dgm:t>
        <a:bodyPr/>
        <a:lstStyle/>
        <a:p>
          <a:r>
            <a:rPr lang="en-US" dirty="0"/>
            <a:t>Voice Assistant</a:t>
          </a:r>
        </a:p>
      </dgm:t>
    </dgm:pt>
    <dgm:pt modelId="{0A76DF98-CE37-46D9-8AD2-525D607F2F10}" type="parTrans" cxnId="{AF96A569-44F9-40B9-B03F-2E37DE0EFEBD}">
      <dgm:prSet/>
      <dgm:spPr/>
      <dgm:t>
        <a:bodyPr/>
        <a:lstStyle/>
        <a:p>
          <a:endParaRPr lang="en-CA"/>
        </a:p>
      </dgm:t>
    </dgm:pt>
    <dgm:pt modelId="{D6585F7E-E410-4D5E-AD14-A5BA60795A1E}" type="sibTrans" cxnId="{AF96A569-44F9-40B9-B03F-2E37DE0EFEBD}">
      <dgm:prSet/>
      <dgm:spPr/>
      <dgm:t>
        <a:bodyPr/>
        <a:lstStyle/>
        <a:p>
          <a:endParaRPr lang="en-CA"/>
        </a:p>
      </dgm:t>
    </dgm:pt>
    <dgm:pt modelId="{E903FD27-1F70-4ACD-B7EA-6EA156C4134E}" type="pres">
      <dgm:prSet presAssocID="{23D85B04-B179-4D9D-A31B-A86E3F5E4C2D}" presName="vert0" presStyleCnt="0">
        <dgm:presLayoutVars>
          <dgm:dir/>
          <dgm:animOne val="branch"/>
          <dgm:animLvl val="lvl"/>
        </dgm:presLayoutVars>
      </dgm:prSet>
      <dgm:spPr/>
    </dgm:pt>
    <dgm:pt modelId="{4AE935A4-C185-49B4-A72B-6DA28027C5FB}" type="pres">
      <dgm:prSet presAssocID="{985BCE1F-934A-428A-BD41-9B1D0DD3F83E}" presName="thickLine" presStyleLbl="alignNode1" presStyleIdx="0" presStyleCnt="5"/>
      <dgm:spPr/>
    </dgm:pt>
    <dgm:pt modelId="{05F422F0-0BAF-4F05-AB4B-016337653466}" type="pres">
      <dgm:prSet presAssocID="{985BCE1F-934A-428A-BD41-9B1D0DD3F83E}" presName="horz1" presStyleCnt="0"/>
      <dgm:spPr/>
    </dgm:pt>
    <dgm:pt modelId="{E2EC757B-8528-40F0-B4E0-4E034CB82FF6}" type="pres">
      <dgm:prSet presAssocID="{985BCE1F-934A-428A-BD41-9B1D0DD3F83E}" presName="tx1" presStyleLbl="revTx" presStyleIdx="0" presStyleCnt="5"/>
      <dgm:spPr/>
    </dgm:pt>
    <dgm:pt modelId="{C0BBA97A-3143-46DA-B5B0-CF56D0D87D72}" type="pres">
      <dgm:prSet presAssocID="{985BCE1F-934A-428A-BD41-9B1D0DD3F83E}" presName="vert1" presStyleCnt="0"/>
      <dgm:spPr/>
    </dgm:pt>
    <dgm:pt modelId="{1CB85E55-3817-4ECD-B495-7937FDBE50C3}" type="pres">
      <dgm:prSet presAssocID="{784AD878-F9A3-47F8-AEAF-663809E88A48}" presName="thickLine" presStyleLbl="alignNode1" presStyleIdx="1" presStyleCnt="5"/>
      <dgm:spPr/>
    </dgm:pt>
    <dgm:pt modelId="{807AAC9D-2993-4337-9D11-362081B6DE20}" type="pres">
      <dgm:prSet presAssocID="{784AD878-F9A3-47F8-AEAF-663809E88A48}" presName="horz1" presStyleCnt="0"/>
      <dgm:spPr/>
    </dgm:pt>
    <dgm:pt modelId="{84363857-ACAD-4FFE-9379-35107C8BFB2C}" type="pres">
      <dgm:prSet presAssocID="{784AD878-F9A3-47F8-AEAF-663809E88A48}" presName="tx1" presStyleLbl="revTx" presStyleIdx="1" presStyleCnt="5"/>
      <dgm:spPr/>
    </dgm:pt>
    <dgm:pt modelId="{01FD0F62-B0DE-404B-818A-615BDD8A72E4}" type="pres">
      <dgm:prSet presAssocID="{784AD878-F9A3-47F8-AEAF-663809E88A48}" presName="vert1" presStyleCnt="0"/>
      <dgm:spPr/>
    </dgm:pt>
    <dgm:pt modelId="{CC246E10-0511-4828-AA12-839084C0BEDE}" type="pres">
      <dgm:prSet presAssocID="{5C22AF5E-69A5-48C1-85A0-F8E1E5B8E277}" presName="thickLine" presStyleLbl="alignNode1" presStyleIdx="2" presStyleCnt="5"/>
      <dgm:spPr/>
    </dgm:pt>
    <dgm:pt modelId="{4FC3B85E-BFA0-4CCD-B101-249A42185BCE}" type="pres">
      <dgm:prSet presAssocID="{5C22AF5E-69A5-48C1-85A0-F8E1E5B8E277}" presName="horz1" presStyleCnt="0"/>
      <dgm:spPr/>
    </dgm:pt>
    <dgm:pt modelId="{E329D478-9C86-4850-B433-070AA1A710B0}" type="pres">
      <dgm:prSet presAssocID="{5C22AF5E-69A5-48C1-85A0-F8E1E5B8E277}" presName="tx1" presStyleLbl="revTx" presStyleIdx="2" presStyleCnt="5"/>
      <dgm:spPr/>
    </dgm:pt>
    <dgm:pt modelId="{F3DEDE70-96DB-4ACA-A2C7-7E0987462DAA}" type="pres">
      <dgm:prSet presAssocID="{5C22AF5E-69A5-48C1-85A0-F8E1E5B8E277}" presName="vert1" presStyleCnt="0"/>
      <dgm:spPr/>
    </dgm:pt>
    <dgm:pt modelId="{1C7138F2-3483-44DF-8752-CE612981BCAB}" type="pres">
      <dgm:prSet presAssocID="{FF165DD8-2299-4863-A58E-EA45A1B46FD6}" presName="thickLine" presStyleLbl="alignNode1" presStyleIdx="3" presStyleCnt="5"/>
      <dgm:spPr/>
    </dgm:pt>
    <dgm:pt modelId="{9FE49FC9-5E7A-45E4-8DA8-4583F1178D2E}" type="pres">
      <dgm:prSet presAssocID="{FF165DD8-2299-4863-A58E-EA45A1B46FD6}" presName="horz1" presStyleCnt="0"/>
      <dgm:spPr/>
    </dgm:pt>
    <dgm:pt modelId="{2409F9CF-45B5-48A0-8D5C-2CC3D782981F}" type="pres">
      <dgm:prSet presAssocID="{FF165DD8-2299-4863-A58E-EA45A1B46FD6}" presName="tx1" presStyleLbl="revTx" presStyleIdx="3" presStyleCnt="5"/>
      <dgm:spPr/>
    </dgm:pt>
    <dgm:pt modelId="{40888E8D-762A-49EE-927A-AF71778120E5}" type="pres">
      <dgm:prSet presAssocID="{FF165DD8-2299-4863-A58E-EA45A1B46FD6}" presName="vert1" presStyleCnt="0"/>
      <dgm:spPr/>
    </dgm:pt>
    <dgm:pt modelId="{3084C18B-2E36-4646-A503-9A19A744DE60}" type="pres">
      <dgm:prSet presAssocID="{E164280E-5B97-4E02-840F-059F9332C371}" presName="thickLine" presStyleLbl="alignNode1" presStyleIdx="4" presStyleCnt="5"/>
      <dgm:spPr/>
    </dgm:pt>
    <dgm:pt modelId="{17A7E50A-B417-49EE-9CBC-8247429A6645}" type="pres">
      <dgm:prSet presAssocID="{E164280E-5B97-4E02-840F-059F9332C371}" presName="horz1" presStyleCnt="0"/>
      <dgm:spPr/>
    </dgm:pt>
    <dgm:pt modelId="{5289BE7F-A45B-4C4F-A4C5-AAA377742DC3}" type="pres">
      <dgm:prSet presAssocID="{E164280E-5B97-4E02-840F-059F9332C371}" presName="tx1" presStyleLbl="revTx" presStyleIdx="4" presStyleCnt="5"/>
      <dgm:spPr/>
    </dgm:pt>
    <dgm:pt modelId="{51AF2083-C567-4C04-9AB8-107EC20D870E}" type="pres">
      <dgm:prSet presAssocID="{E164280E-5B97-4E02-840F-059F9332C371}" presName="vert1" presStyleCnt="0"/>
      <dgm:spPr/>
    </dgm:pt>
  </dgm:ptLst>
  <dgm:cxnLst>
    <dgm:cxn modelId="{161EFA48-C11D-4C08-B3EC-176D2BFE65C5}" type="presOf" srcId="{784AD878-F9A3-47F8-AEAF-663809E88A48}" destId="{84363857-ACAD-4FFE-9379-35107C8BFB2C}" srcOrd="0" destOrd="0" presId="urn:microsoft.com/office/officeart/2008/layout/LinedList"/>
    <dgm:cxn modelId="{AF96A569-44F9-40B9-B03F-2E37DE0EFEBD}" srcId="{23D85B04-B179-4D9D-A31B-A86E3F5E4C2D}" destId="{E164280E-5B97-4E02-840F-059F9332C371}" srcOrd="4" destOrd="0" parTransId="{0A76DF98-CE37-46D9-8AD2-525D607F2F10}" sibTransId="{D6585F7E-E410-4D5E-AD14-A5BA60795A1E}"/>
    <dgm:cxn modelId="{CC44FA75-651B-4298-9D12-AF0C6D754885}" type="presOf" srcId="{23D85B04-B179-4D9D-A31B-A86E3F5E4C2D}" destId="{E903FD27-1F70-4ACD-B7EA-6EA156C4134E}" srcOrd="0" destOrd="0" presId="urn:microsoft.com/office/officeart/2008/layout/LinedList"/>
    <dgm:cxn modelId="{1C525480-912B-4094-8A2D-C7A5ADE3147E}" srcId="{23D85B04-B179-4D9D-A31B-A86E3F5E4C2D}" destId="{FF165DD8-2299-4863-A58E-EA45A1B46FD6}" srcOrd="3" destOrd="0" parTransId="{43EBA218-B223-4811-B870-E4CA45F16478}" sibTransId="{8C0C4D1F-525D-4957-8C1F-7CB5FBCA20B0}"/>
    <dgm:cxn modelId="{EA60BEB2-BBC3-4210-A62B-FFDB95718350}" type="presOf" srcId="{5C22AF5E-69A5-48C1-85A0-F8E1E5B8E277}" destId="{E329D478-9C86-4850-B433-070AA1A710B0}" srcOrd="0" destOrd="0" presId="urn:microsoft.com/office/officeart/2008/layout/LinedList"/>
    <dgm:cxn modelId="{342950B6-B7B4-468B-B90D-CC4EC970154E}" srcId="{23D85B04-B179-4D9D-A31B-A86E3F5E4C2D}" destId="{784AD878-F9A3-47F8-AEAF-663809E88A48}" srcOrd="1" destOrd="0" parTransId="{BC63291F-31E6-48D0-9936-5D0CD72486B2}" sibTransId="{C1D491C3-4112-4180-AD22-C691CD255D31}"/>
    <dgm:cxn modelId="{0E61DABC-B3F3-448E-A84D-44FB4802D7B1}" srcId="{23D85B04-B179-4D9D-A31B-A86E3F5E4C2D}" destId="{985BCE1F-934A-428A-BD41-9B1D0DD3F83E}" srcOrd="0" destOrd="0" parTransId="{D891CFEE-CC5A-4CB1-91FC-41094AC9BBC5}" sibTransId="{6499576B-BA83-4D8D-8C9F-2378BE0AB132}"/>
    <dgm:cxn modelId="{34FD65BD-633B-40DC-9E72-A433C477BE62}" srcId="{23D85B04-B179-4D9D-A31B-A86E3F5E4C2D}" destId="{5C22AF5E-69A5-48C1-85A0-F8E1E5B8E277}" srcOrd="2" destOrd="0" parTransId="{C9DAFEFF-4611-42B0-AF66-C6CAEA5352D6}" sibTransId="{4515CA5D-C047-4D14-8AA9-04FE571C6A0D}"/>
    <dgm:cxn modelId="{DBEAC4C3-9C72-4EBF-9246-28245A492AC4}" type="presOf" srcId="{E164280E-5B97-4E02-840F-059F9332C371}" destId="{5289BE7F-A45B-4C4F-A4C5-AAA377742DC3}" srcOrd="0" destOrd="0" presId="urn:microsoft.com/office/officeart/2008/layout/LinedList"/>
    <dgm:cxn modelId="{9A5679E5-205E-40A9-9579-7F10ADBB0EBD}" type="presOf" srcId="{FF165DD8-2299-4863-A58E-EA45A1B46FD6}" destId="{2409F9CF-45B5-48A0-8D5C-2CC3D782981F}" srcOrd="0" destOrd="0" presId="urn:microsoft.com/office/officeart/2008/layout/LinedList"/>
    <dgm:cxn modelId="{B1DBFFE6-4CB6-4E75-BE21-84272D0AD9B8}" type="presOf" srcId="{985BCE1F-934A-428A-BD41-9B1D0DD3F83E}" destId="{E2EC757B-8528-40F0-B4E0-4E034CB82FF6}" srcOrd="0" destOrd="0" presId="urn:microsoft.com/office/officeart/2008/layout/LinedList"/>
    <dgm:cxn modelId="{8ED54081-345E-4455-9E30-2B6B773CDBEA}" type="presParOf" srcId="{E903FD27-1F70-4ACD-B7EA-6EA156C4134E}" destId="{4AE935A4-C185-49B4-A72B-6DA28027C5FB}" srcOrd="0" destOrd="0" presId="urn:microsoft.com/office/officeart/2008/layout/LinedList"/>
    <dgm:cxn modelId="{5EED52B3-BFA8-46BB-8A36-5CE345D1DB37}" type="presParOf" srcId="{E903FD27-1F70-4ACD-B7EA-6EA156C4134E}" destId="{05F422F0-0BAF-4F05-AB4B-016337653466}" srcOrd="1" destOrd="0" presId="urn:microsoft.com/office/officeart/2008/layout/LinedList"/>
    <dgm:cxn modelId="{B411ED14-A5D1-4392-B2C0-51D9ECF7CEEA}" type="presParOf" srcId="{05F422F0-0BAF-4F05-AB4B-016337653466}" destId="{E2EC757B-8528-40F0-B4E0-4E034CB82FF6}" srcOrd="0" destOrd="0" presId="urn:microsoft.com/office/officeart/2008/layout/LinedList"/>
    <dgm:cxn modelId="{A9189803-CD80-4E50-82E6-8FB78640B2FE}" type="presParOf" srcId="{05F422F0-0BAF-4F05-AB4B-016337653466}" destId="{C0BBA97A-3143-46DA-B5B0-CF56D0D87D72}" srcOrd="1" destOrd="0" presId="urn:microsoft.com/office/officeart/2008/layout/LinedList"/>
    <dgm:cxn modelId="{DA9D098C-D7A5-4041-A325-F476E6142373}" type="presParOf" srcId="{E903FD27-1F70-4ACD-B7EA-6EA156C4134E}" destId="{1CB85E55-3817-4ECD-B495-7937FDBE50C3}" srcOrd="2" destOrd="0" presId="urn:microsoft.com/office/officeart/2008/layout/LinedList"/>
    <dgm:cxn modelId="{DCDA4B67-F19F-4A25-BDE3-F94D06EA65EB}" type="presParOf" srcId="{E903FD27-1F70-4ACD-B7EA-6EA156C4134E}" destId="{807AAC9D-2993-4337-9D11-362081B6DE20}" srcOrd="3" destOrd="0" presId="urn:microsoft.com/office/officeart/2008/layout/LinedList"/>
    <dgm:cxn modelId="{AADFE60D-DF59-40DC-9807-49EC59D32A72}" type="presParOf" srcId="{807AAC9D-2993-4337-9D11-362081B6DE20}" destId="{84363857-ACAD-4FFE-9379-35107C8BFB2C}" srcOrd="0" destOrd="0" presId="urn:microsoft.com/office/officeart/2008/layout/LinedList"/>
    <dgm:cxn modelId="{32F995E7-E8EC-4BEE-BB48-AF37BBCF0B11}" type="presParOf" srcId="{807AAC9D-2993-4337-9D11-362081B6DE20}" destId="{01FD0F62-B0DE-404B-818A-615BDD8A72E4}" srcOrd="1" destOrd="0" presId="urn:microsoft.com/office/officeart/2008/layout/LinedList"/>
    <dgm:cxn modelId="{96BB08BB-44E8-4BB1-A3F0-18907460A5BC}" type="presParOf" srcId="{E903FD27-1F70-4ACD-B7EA-6EA156C4134E}" destId="{CC246E10-0511-4828-AA12-839084C0BEDE}" srcOrd="4" destOrd="0" presId="urn:microsoft.com/office/officeart/2008/layout/LinedList"/>
    <dgm:cxn modelId="{DF111B04-0A91-4941-9E6C-F0281B02A195}" type="presParOf" srcId="{E903FD27-1F70-4ACD-B7EA-6EA156C4134E}" destId="{4FC3B85E-BFA0-4CCD-B101-249A42185BCE}" srcOrd="5" destOrd="0" presId="urn:microsoft.com/office/officeart/2008/layout/LinedList"/>
    <dgm:cxn modelId="{F2455635-D5FA-4432-BF74-85D5EC85779B}" type="presParOf" srcId="{4FC3B85E-BFA0-4CCD-B101-249A42185BCE}" destId="{E329D478-9C86-4850-B433-070AA1A710B0}" srcOrd="0" destOrd="0" presId="urn:microsoft.com/office/officeart/2008/layout/LinedList"/>
    <dgm:cxn modelId="{019A438E-8EB8-4E58-88C4-20513B834D09}" type="presParOf" srcId="{4FC3B85E-BFA0-4CCD-B101-249A42185BCE}" destId="{F3DEDE70-96DB-4ACA-A2C7-7E0987462DAA}" srcOrd="1" destOrd="0" presId="urn:microsoft.com/office/officeart/2008/layout/LinedList"/>
    <dgm:cxn modelId="{EF5B55D2-B10D-409C-A0AB-D4F619F5B77C}" type="presParOf" srcId="{E903FD27-1F70-4ACD-B7EA-6EA156C4134E}" destId="{1C7138F2-3483-44DF-8752-CE612981BCAB}" srcOrd="6" destOrd="0" presId="urn:microsoft.com/office/officeart/2008/layout/LinedList"/>
    <dgm:cxn modelId="{001CDAE8-9082-4162-92EC-AF56C00047CC}" type="presParOf" srcId="{E903FD27-1F70-4ACD-B7EA-6EA156C4134E}" destId="{9FE49FC9-5E7A-45E4-8DA8-4583F1178D2E}" srcOrd="7" destOrd="0" presId="urn:microsoft.com/office/officeart/2008/layout/LinedList"/>
    <dgm:cxn modelId="{05F5F4EA-181F-43F5-968B-573E8C54B113}" type="presParOf" srcId="{9FE49FC9-5E7A-45E4-8DA8-4583F1178D2E}" destId="{2409F9CF-45B5-48A0-8D5C-2CC3D782981F}" srcOrd="0" destOrd="0" presId="urn:microsoft.com/office/officeart/2008/layout/LinedList"/>
    <dgm:cxn modelId="{DD8336FF-95F8-4094-B020-568D90C1FF99}" type="presParOf" srcId="{9FE49FC9-5E7A-45E4-8DA8-4583F1178D2E}" destId="{40888E8D-762A-49EE-927A-AF71778120E5}" srcOrd="1" destOrd="0" presId="urn:microsoft.com/office/officeart/2008/layout/LinedList"/>
    <dgm:cxn modelId="{80F4DC5D-429B-4310-8255-BD62B63A826A}" type="presParOf" srcId="{E903FD27-1F70-4ACD-B7EA-6EA156C4134E}" destId="{3084C18B-2E36-4646-A503-9A19A744DE60}" srcOrd="8" destOrd="0" presId="urn:microsoft.com/office/officeart/2008/layout/LinedList"/>
    <dgm:cxn modelId="{E89AF94F-CB21-4BD9-8524-A46FBD110908}" type="presParOf" srcId="{E903FD27-1F70-4ACD-B7EA-6EA156C4134E}" destId="{17A7E50A-B417-49EE-9CBC-8247429A6645}" srcOrd="9" destOrd="0" presId="urn:microsoft.com/office/officeart/2008/layout/LinedList"/>
    <dgm:cxn modelId="{AF592AB1-943C-4ED8-A1DB-957A7B73D643}" type="presParOf" srcId="{17A7E50A-B417-49EE-9CBC-8247429A6645}" destId="{5289BE7F-A45B-4C4F-A4C5-AAA377742DC3}" srcOrd="0" destOrd="0" presId="urn:microsoft.com/office/officeart/2008/layout/LinedList"/>
    <dgm:cxn modelId="{FBD3BC71-8611-4B1F-8FA8-8E69F67C599D}" type="presParOf" srcId="{17A7E50A-B417-49EE-9CBC-8247429A6645}" destId="{51AF2083-C567-4C04-9AB8-107EC20D87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1D3FB-3E53-4140-85CE-1279C10F96B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31853A-D3AF-4280-BAB6-618900726EC6}">
      <dgm:prSet/>
      <dgm:spPr/>
      <dgm:t>
        <a:bodyPr/>
        <a:lstStyle/>
        <a:p>
          <a:r>
            <a:rPr lang="en-CA"/>
            <a:t>Microsoft Account</a:t>
          </a:r>
          <a:endParaRPr lang="en-US"/>
        </a:p>
      </dgm:t>
    </dgm:pt>
    <dgm:pt modelId="{F7F9051B-8487-4CCC-A110-8C1E1977DD74}" type="parTrans" cxnId="{5F8E48AF-4AF5-43C7-A7CE-3167050B05A7}">
      <dgm:prSet/>
      <dgm:spPr/>
      <dgm:t>
        <a:bodyPr/>
        <a:lstStyle/>
        <a:p>
          <a:endParaRPr lang="en-US"/>
        </a:p>
      </dgm:t>
    </dgm:pt>
    <dgm:pt modelId="{F68F4487-A691-4803-A6F4-52AFFC121470}" type="sibTrans" cxnId="{5F8E48AF-4AF5-43C7-A7CE-3167050B05A7}">
      <dgm:prSet/>
      <dgm:spPr/>
      <dgm:t>
        <a:bodyPr/>
        <a:lstStyle/>
        <a:p>
          <a:endParaRPr lang="en-US"/>
        </a:p>
      </dgm:t>
    </dgm:pt>
    <dgm:pt modelId="{0458EBC6-3338-4E32-8AE9-9F09D21236F2}">
      <dgm:prSet/>
      <dgm:spPr/>
      <dgm:t>
        <a:bodyPr/>
        <a:lstStyle/>
        <a:p>
          <a:r>
            <a:rPr lang="en-CA"/>
            <a:t>Free account</a:t>
          </a:r>
          <a:endParaRPr lang="en-US"/>
        </a:p>
      </dgm:t>
    </dgm:pt>
    <dgm:pt modelId="{76FA8DA4-5157-4B5F-B6AB-EEABB5DE7B86}" type="parTrans" cxnId="{38524626-6DE0-4F0D-AC3B-9B6475C73DE2}">
      <dgm:prSet/>
      <dgm:spPr/>
      <dgm:t>
        <a:bodyPr/>
        <a:lstStyle/>
        <a:p>
          <a:endParaRPr lang="en-US"/>
        </a:p>
      </dgm:t>
    </dgm:pt>
    <dgm:pt modelId="{E1E391FF-8C59-4B62-BF15-913C45DC20B0}" type="sibTrans" cxnId="{38524626-6DE0-4F0D-AC3B-9B6475C73DE2}">
      <dgm:prSet/>
      <dgm:spPr/>
      <dgm:t>
        <a:bodyPr/>
        <a:lstStyle/>
        <a:p>
          <a:endParaRPr lang="en-US"/>
        </a:p>
      </dgm:t>
    </dgm:pt>
    <dgm:pt modelId="{56D17558-9646-4D18-91D5-95BF3AE11DD8}">
      <dgm:prSet/>
      <dgm:spPr/>
      <dgm:t>
        <a:bodyPr/>
        <a:lstStyle/>
        <a:p>
          <a:r>
            <a:rPr lang="en-CA" dirty="0"/>
            <a:t>Resource Group</a:t>
          </a:r>
          <a:endParaRPr lang="en-US" dirty="0"/>
        </a:p>
      </dgm:t>
    </dgm:pt>
    <dgm:pt modelId="{6BA2F08F-2393-4954-BDA9-099CDE46BA8A}" type="parTrans" cxnId="{A049DB01-A349-4C5F-BFDF-B587421349F4}">
      <dgm:prSet/>
      <dgm:spPr/>
      <dgm:t>
        <a:bodyPr/>
        <a:lstStyle/>
        <a:p>
          <a:endParaRPr lang="en-US"/>
        </a:p>
      </dgm:t>
    </dgm:pt>
    <dgm:pt modelId="{E22A6B53-E3D8-4524-B216-7B44173250E0}" type="sibTrans" cxnId="{A049DB01-A349-4C5F-BFDF-B587421349F4}">
      <dgm:prSet/>
      <dgm:spPr/>
      <dgm:t>
        <a:bodyPr/>
        <a:lstStyle/>
        <a:p>
          <a:endParaRPr lang="en-US"/>
        </a:p>
      </dgm:t>
    </dgm:pt>
    <dgm:pt modelId="{346A6F06-5589-4F6D-97AB-2D7B2BA3B9C8}">
      <dgm:prSet/>
      <dgm:spPr/>
      <dgm:t>
        <a:bodyPr/>
        <a:lstStyle/>
        <a:p>
          <a:r>
            <a:rPr lang="en-CA" dirty="0"/>
            <a:t>Azure for Student</a:t>
          </a:r>
        </a:p>
      </dgm:t>
    </dgm:pt>
    <dgm:pt modelId="{E8401AA9-9C29-456D-89B8-2736FCD30D39}" type="parTrans" cxnId="{6CA069ED-9200-4C3E-9BF9-4A749F329993}">
      <dgm:prSet/>
      <dgm:spPr/>
      <dgm:t>
        <a:bodyPr/>
        <a:lstStyle/>
        <a:p>
          <a:endParaRPr lang="en-CA"/>
        </a:p>
      </dgm:t>
    </dgm:pt>
    <dgm:pt modelId="{E7A232E2-61BC-42D6-A95C-A608F2EDEECB}" type="sibTrans" cxnId="{6CA069ED-9200-4C3E-9BF9-4A749F329993}">
      <dgm:prSet/>
      <dgm:spPr/>
      <dgm:t>
        <a:bodyPr/>
        <a:lstStyle/>
        <a:p>
          <a:endParaRPr lang="en-US"/>
        </a:p>
      </dgm:t>
    </dgm:pt>
    <dgm:pt modelId="{4D41EB60-D6FC-4B7B-96DF-FEFAAC75CFAF}" type="pres">
      <dgm:prSet presAssocID="{94F1D3FB-3E53-4140-85CE-1279C10F96BB}" presName="outerComposite" presStyleCnt="0">
        <dgm:presLayoutVars>
          <dgm:chMax val="5"/>
          <dgm:dir/>
          <dgm:resizeHandles val="exact"/>
        </dgm:presLayoutVars>
      </dgm:prSet>
      <dgm:spPr/>
    </dgm:pt>
    <dgm:pt modelId="{493E0827-2033-433E-B37C-7EF5EBC22ABE}" type="pres">
      <dgm:prSet presAssocID="{94F1D3FB-3E53-4140-85CE-1279C10F96BB}" presName="dummyMaxCanvas" presStyleCnt="0">
        <dgm:presLayoutVars/>
      </dgm:prSet>
      <dgm:spPr/>
    </dgm:pt>
    <dgm:pt modelId="{AFCFE991-77DA-4382-B61C-F8AAE2A21A66}" type="pres">
      <dgm:prSet presAssocID="{94F1D3FB-3E53-4140-85CE-1279C10F96BB}" presName="FourNodes_1" presStyleLbl="node1" presStyleIdx="0" presStyleCnt="4">
        <dgm:presLayoutVars>
          <dgm:bulletEnabled val="1"/>
        </dgm:presLayoutVars>
      </dgm:prSet>
      <dgm:spPr/>
    </dgm:pt>
    <dgm:pt modelId="{1C42100E-C2F2-47E3-82FC-53FB89A62217}" type="pres">
      <dgm:prSet presAssocID="{94F1D3FB-3E53-4140-85CE-1279C10F96BB}" presName="FourNodes_2" presStyleLbl="node1" presStyleIdx="1" presStyleCnt="4">
        <dgm:presLayoutVars>
          <dgm:bulletEnabled val="1"/>
        </dgm:presLayoutVars>
      </dgm:prSet>
      <dgm:spPr/>
    </dgm:pt>
    <dgm:pt modelId="{DD79331A-BA90-411B-8DF2-FA45AA9BF1B9}" type="pres">
      <dgm:prSet presAssocID="{94F1D3FB-3E53-4140-85CE-1279C10F96BB}" presName="FourNodes_3" presStyleLbl="node1" presStyleIdx="2" presStyleCnt="4">
        <dgm:presLayoutVars>
          <dgm:bulletEnabled val="1"/>
        </dgm:presLayoutVars>
      </dgm:prSet>
      <dgm:spPr/>
    </dgm:pt>
    <dgm:pt modelId="{93F8AE9C-DF86-4ABD-94ED-FFEE3FA90F9E}" type="pres">
      <dgm:prSet presAssocID="{94F1D3FB-3E53-4140-85CE-1279C10F96BB}" presName="FourNodes_4" presStyleLbl="node1" presStyleIdx="3" presStyleCnt="4">
        <dgm:presLayoutVars>
          <dgm:bulletEnabled val="1"/>
        </dgm:presLayoutVars>
      </dgm:prSet>
      <dgm:spPr/>
    </dgm:pt>
    <dgm:pt modelId="{DDD58D8D-07BF-473A-A480-3B7F4143D7FD}" type="pres">
      <dgm:prSet presAssocID="{94F1D3FB-3E53-4140-85CE-1279C10F96BB}" presName="FourConn_1-2" presStyleLbl="fgAccFollowNode1" presStyleIdx="0" presStyleCnt="3">
        <dgm:presLayoutVars>
          <dgm:bulletEnabled val="1"/>
        </dgm:presLayoutVars>
      </dgm:prSet>
      <dgm:spPr/>
    </dgm:pt>
    <dgm:pt modelId="{99E619E1-DC63-460F-9521-EAB46E7BF4E4}" type="pres">
      <dgm:prSet presAssocID="{94F1D3FB-3E53-4140-85CE-1279C10F96BB}" presName="FourConn_2-3" presStyleLbl="fgAccFollowNode1" presStyleIdx="1" presStyleCnt="3">
        <dgm:presLayoutVars>
          <dgm:bulletEnabled val="1"/>
        </dgm:presLayoutVars>
      </dgm:prSet>
      <dgm:spPr/>
    </dgm:pt>
    <dgm:pt modelId="{0E67EBCC-B119-4C29-8CD0-1852E75034F4}" type="pres">
      <dgm:prSet presAssocID="{94F1D3FB-3E53-4140-85CE-1279C10F96BB}" presName="FourConn_3-4" presStyleLbl="fgAccFollowNode1" presStyleIdx="2" presStyleCnt="3">
        <dgm:presLayoutVars>
          <dgm:bulletEnabled val="1"/>
        </dgm:presLayoutVars>
      </dgm:prSet>
      <dgm:spPr/>
    </dgm:pt>
    <dgm:pt modelId="{7DDAE92B-87B3-440A-9E61-55F218935B00}" type="pres">
      <dgm:prSet presAssocID="{94F1D3FB-3E53-4140-85CE-1279C10F96BB}" presName="FourNodes_1_text" presStyleLbl="node1" presStyleIdx="3" presStyleCnt="4">
        <dgm:presLayoutVars>
          <dgm:bulletEnabled val="1"/>
        </dgm:presLayoutVars>
      </dgm:prSet>
      <dgm:spPr/>
    </dgm:pt>
    <dgm:pt modelId="{0FDEC865-ECF1-4AAA-A81E-707DB3AC318E}" type="pres">
      <dgm:prSet presAssocID="{94F1D3FB-3E53-4140-85CE-1279C10F96BB}" presName="FourNodes_2_text" presStyleLbl="node1" presStyleIdx="3" presStyleCnt="4">
        <dgm:presLayoutVars>
          <dgm:bulletEnabled val="1"/>
        </dgm:presLayoutVars>
      </dgm:prSet>
      <dgm:spPr/>
    </dgm:pt>
    <dgm:pt modelId="{D3BE22B8-71F2-4559-AB83-FAE15FB9B934}" type="pres">
      <dgm:prSet presAssocID="{94F1D3FB-3E53-4140-85CE-1279C10F96BB}" presName="FourNodes_3_text" presStyleLbl="node1" presStyleIdx="3" presStyleCnt="4">
        <dgm:presLayoutVars>
          <dgm:bulletEnabled val="1"/>
        </dgm:presLayoutVars>
      </dgm:prSet>
      <dgm:spPr/>
    </dgm:pt>
    <dgm:pt modelId="{204B62D9-3F86-42C3-B612-FF5F9F853514}" type="pres">
      <dgm:prSet presAssocID="{94F1D3FB-3E53-4140-85CE-1279C10F96B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049DB01-A349-4C5F-BFDF-B587421349F4}" srcId="{94F1D3FB-3E53-4140-85CE-1279C10F96BB}" destId="{56D17558-9646-4D18-91D5-95BF3AE11DD8}" srcOrd="3" destOrd="0" parTransId="{6BA2F08F-2393-4954-BDA9-099CDE46BA8A}" sibTransId="{E22A6B53-E3D8-4524-B216-7B44173250E0}"/>
    <dgm:cxn modelId="{FDB70F1B-25DC-4E50-95DB-7B8DF8673246}" type="presOf" srcId="{0458EBC6-3338-4E32-8AE9-9F09D21236F2}" destId="{0FDEC865-ECF1-4AAA-A81E-707DB3AC318E}" srcOrd="1" destOrd="0" presId="urn:microsoft.com/office/officeart/2005/8/layout/vProcess5"/>
    <dgm:cxn modelId="{F3BF6D1C-C5F9-440D-83D8-E8E86C986039}" type="presOf" srcId="{56D17558-9646-4D18-91D5-95BF3AE11DD8}" destId="{204B62D9-3F86-42C3-B612-FF5F9F853514}" srcOrd="1" destOrd="0" presId="urn:microsoft.com/office/officeart/2005/8/layout/vProcess5"/>
    <dgm:cxn modelId="{38524626-6DE0-4F0D-AC3B-9B6475C73DE2}" srcId="{94F1D3FB-3E53-4140-85CE-1279C10F96BB}" destId="{0458EBC6-3338-4E32-8AE9-9F09D21236F2}" srcOrd="1" destOrd="0" parTransId="{76FA8DA4-5157-4B5F-B6AB-EEABB5DE7B86}" sibTransId="{E1E391FF-8C59-4B62-BF15-913C45DC20B0}"/>
    <dgm:cxn modelId="{A0608E37-4A77-4F5F-85C6-938ED71450F1}" type="presOf" srcId="{F68F4487-A691-4803-A6F4-52AFFC121470}" destId="{DDD58D8D-07BF-473A-A480-3B7F4143D7FD}" srcOrd="0" destOrd="0" presId="urn:microsoft.com/office/officeart/2005/8/layout/vProcess5"/>
    <dgm:cxn modelId="{2FF3006D-5C7B-4FC0-AFC8-A7E8B11AE1F6}" type="presOf" srcId="{5E31853A-D3AF-4280-BAB6-618900726EC6}" destId="{7DDAE92B-87B3-440A-9E61-55F218935B00}" srcOrd="1" destOrd="0" presId="urn:microsoft.com/office/officeart/2005/8/layout/vProcess5"/>
    <dgm:cxn modelId="{2955F180-3FCC-49F2-BA1F-0B8C475994A7}" type="presOf" srcId="{346A6F06-5589-4F6D-97AB-2D7B2BA3B9C8}" destId="{D3BE22B8-71F2-4559-AB83-FAE15FB9B934}" srcOrd="1" destOrd="0" presId="urn:microsoft.com/office/officeart/2005/8/layout/vProcess5"/>
    <dgm:cxn modelId="{5F8E48AF-4AF5-43C7-A7CE-3167050B05A7}" srcId="{94F1D3FB-3E53-4140-85CE-1279C10F96BB}" destId="{5E31853A-D3AF-4280-BAB6-618900726EC6}" srcOrd="0" destOrd="0" parTransId="{F7F9051B-8487-4CCC-A110-8C1E1977DD74}" sibTransId="{F68F4487-A691-4803-A6F4-52AFFC121470}"/>
    <dgm:cxn modelId="{ED3E29B6-BCE3-49E7-9750-7467CC695E33}" type="presOf" srcId="{346A6F06-5589-4F6D-97AB-2D7B2BA3B9C8}" destId="{DD79331A-BA90-411B-8DF2-FA45AA9BF1B9}" srcOrd="0" destOrd="0" presId="urn:microsoft.com/office/officeart/2005/8/layout/vProcess5"/>
    <dgm:cxn modelId="{9A3BD5C1-519D-4B30-96BA-7EF66B0FD6E2}" type="presOf" srcId="{5E31853A-D3AF-4280-BAB6-618900726EC6}" destId="{AFCFE991-77DA-4382-B61C-F8AAE2A21A66}" srcOrd="0" destOrd="0" presId="urn:microsoft.com/office/officeart/2005/8/layout/vProcess5"/>
    <dgm:cxn modelId="{B7355ACE-8733-45FB-A93A-19ED7B470697}" type="presOf" srcId="{E1E391FF-8C59-4B62-BF15-913C45DC20B0}" destId="{99E619E1-DC63-460F-9521-EAB46E7BF4E4}" srcOrd="0" destOrd="0" presId="urn:microsoft.com/office/officeart/2005/8/layout/vProcess5"/>
    <dgm:cxn modelId="{6CA069ED-9200-4C3E-9BF9-4A749F329993}" srcId="{94F1D3FB-3E53-4140-85CE-1279C10F96BB}" destId="{346A6F06-5589-4F6D-97AB-2D7B2BA3B9C8}" srcOrd="2" destOrd="0" parTransId="{E8401AA9-9C29-456D-89B8-2736FCD30D39}" sibTransId="{E7A232E2-61BC-42D6-A95C-A608F2EDEECB}"/>
    <dgm:cxn modelId="{2331D9ED-2323-4DC6-9C57-F485A7D679D8}" type="presOf" srcId="{94F1D3FB-3E53-4140-85CE-1279C10F96BB}" destId="{4D41EB60-D6FC-4B7B-96DF-FEFAAC75CFAF}" srcOrd="0" destOrd="0" presId="urn:microsoft.com/office/officeart/2005/8/layout/vProcess5"/>
    <dgm:cxn modelId="{493401F3-74C3-4406-B1C9-EF4401AE1DF4}" type="presOf" srcId="{0458EBC6-3338-4E32-8AE9-9F09D21236F2}" destId="{1C42100E-C2F2-47E3-82FC-53FB89A62217}" srcOrd="0" destOrd="0" presId="urn:microsoft.com/office/officeart/2005/8/layout/vProcess5"/>
    <dgm:cxn modelId="{8F066DF6-B815-44D2-AD6E-6B96AD78BA46}" type="presOf" srcId="{56D17558-9646-4D18-91D5-95BF3AE11DD8}" destId="{93F8AE9C-DF86-4ABD-94ED-FFEE3FA90F9E}" srcOrd="0" destOrd="0" presId="urn:microsoft.com/office/officeart/2005/8/layout/vProcess5"/>
    <dgm:cxn modelId="{5EA306FD-E19D-452D-8097-983DFE5841F3}" type="presOf" srcId="{E7A232E2-61BC-42D6-A95C-A608F2EDEECB}" destId="{0E67EBCC-B119-4C29-8CD0-1852E75034F4}" srcOrd="0" destOrd="0" presId="urn:microsoft.com/office/officeart/2005/8/layout/vProcess5"/>
    <dgm:cxn modelId="{31778ED1-821A-4F2B-959D-0986692BEFAE}" type="presParOf" srcId="{4D41EB60-D6FC-4B7B-96DF-FEFAAC75CFAF}" destId="{493E0827-2033-433E-B37C-7EF5EBC22ABE}" srcOrd="0" destOrd="0" presId="urn:microsoft.com/office/officeart/2005/8/layout/vProcess5"/>
    <dgm:cxn modelId="{83C5EF60-47FE-47D8-A0B8-B1AF7FF2DE13}" type="presParOf" srcId="{4D41EB60-D6FC-4B7B-96DF-FEFAAC75CFAF}" destId="{AFCFE991-77DA-4382-B61C-F8AAE2A21A66}" srcOrd="1" destOrd="0" presId="urn:microsoft.com/office/officeart/2005/8/layout/vProcess5"/>
    <dgm:cxn modelId="{4EA4ECB9-C21F-4443-9FAC-AF3C8E359445}" type="presParOf" srcId="{4D41EB60-D6FC-4B7B-96DF-FEFAAC75CFAF}" destId="{1C42100E-C2F2-47E3-82FC-53FB89A62217}" srcOrd="2" destOrd="0" presId="urn:microsoft.com/office/officeart/2005/8/layout/vProcess5"/>
    <dgm:cxn modelId="{991F2C6E-C469-464A-80F6-5D36FC2309AD}" type="presParOf" srcId="{4D41EB60-D6FC-4B7B-96DF-FEFAAC75CFAF}" destId="{DD79331A-BA90-411B-8DF2-FA45AA9BF1B9}" srcOrd="3" destOrd="0" presId="urn:microsoft.com/office/officeart/2005/8/layout/vProcess5"/>
    <dgm:cxn modelId="{B7BD2A4F-88E7-42A4-8D5A-EF0425164119}" type="presParOf" srcId="{4D41EB60-D6FC-4B7B-96DF-FEFAAC75CFAF}" destId="{93F8AE9C-DF86-4ABD-94ED-FFEE3FA90F9E}" srcOrd="4" destOrd="0" presId="urn:microsoft.com/office/officeart/2005/8/layout/vProcess5"/>
    <dgm:cxn modelId="{5A076DCD-CCF6-4A1B-A220-DBAB4E476DF1}" type="presParOf" srcId="{4D41EB60-D6FC-4B7B-96DF-FEFAAC75CFAF}" destId="{DDD58D8D-07BF-473A-A480-3B7F4143D7FD}" srcOrd="5" destOrd="0" presId="urn:microsoft.com/office/officeart/2005/8/layout/vProcess5"/>
    <dgm:cxn modelId="{0A1B8B2F-6474-4FDD-AE99-DA91D38B9D6B}" type="presParOf" srcId="{4D41EB60-D6FC-4B7B-96DF-FEFAAC75CFAF}" destId="{99E619E1-DC63-460F-9521-EAB46E7BF4E4}" srcOrd="6" destOrd="0" presId="urn:microsoft.com/office/officeart/2005/8/layout/vProcess5"/>
    <dgm:cxn modelId="{CE710147-40BA-4F7C-8F21-AD3921463661}" type="presParOf" srcId="{4D41EB60-D6FC-4B7B-96DF-FEFAAC75CFAF}" destId="{0E67EBCC-B119-4C29-8CD0-1852E75034F4}" srcOrd="7" destOrd="0" presId="urn:microsoft.com/office/officeart/2005/8/layout/vProcess5"/>
    <dgm:cxn modelId="{3ADBB8D8-8A1B-44E1-99FF-8A83F9674811}" type="presParOf" srcId="{4D41EB60-D6FC-4B7B-96DF-FEFAAC75CFAF}" destId="{7DDAE92B-87B3-440A-9E61-55F218935B00}" srcOrd="8" destOrd="0" presId="urn:microsoft.com/office/officeart/2005/8/layout/vProcess5"/>
    <dgm:cxn modelId="{5EC67343-D6FD-499E-9B15-1D029F4C01E3}" type="presParOf" srcId="{4D41EB60-D6FC-4B7B-96DF-FEFAAC75CFAF}" destId="{0FDEC865-ECF1-4AAA-A81E-707DB3AC318E}" srcOrd="9" destOrd="0" presId="urn:microsoft.com/office/officeart/2005/8/layout/vProcess5"/>
    <dgm:cxn modelId="{07CECE62-C4A2-4FAC-9BCE-A5CAA37D7101}" type="presParOf" srcId="{4D41EB60-D6FC-4B7B-96DF-FEFAAC75CFAF}" destId="{D3BE22B8-71F2-4559-AB83-FAE15FB9B934}" srcOrd="10" destOrd="0" presId="urn:microsoft.com/office/officeart/2005/8/layout/vProcess5"/>
    <dgm:cxn modelId="{D94AF48C-A2A2-4228-A3CE-7675E579D63A}" type="presParOf" srcId="{4D41EB60-D6FC-4B7B-96DF-FEFAAC75CFAF}" destId="{204B62D9-3F86-42C3-B612-FF5F9F8535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BF471-2D33-4BBB-BBA3-B20F8C626CD0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6029BD-8D1D-49C3-A500-8DC969240D9E}">
      <dgm:prSet/>
      <dgm:spPr/>
      <dgm:t>
        <a:bodyPr/>
        <a:lstStyle/>
        <a:p>
          <a:r>
            <a:rPr lang="en-CA"/>
            <a:t>Storage Account</a:t>
          </a:r>
          <a:endParaRPr lang="en-US"/>
        </a:p>
      </dgm:t>
    </dgm:pt>
    <dgm:pt modelId="{7DC2737E-ABAF-443D-AF4F-E3DC88D4F3FC}" type="parTrans" cxnId="{90CBC1DC-53A4-4FA4-AB71-65CD74136025}">
      <dgm:prSet/>
      <dgm:spPr/>
      <dgm:t>
        <a:bodyPr/>
        <a:lstStyle/>
        <a:p>
          <a:endParaRPr lang="en-US"/>
        </a:p>
      </dgm:t>
    </dgm:pt>
    <dgm:pt modelId="{48FBAEC5-23C9-4465-BE4E-41EB46FF3EE6}" type="sibTrans" cxnId="{90CBC1DC-53A4-4FA4-AB71-65CD74136025}">
      <dgm:prSet/>
      <dgm:spPr/>
      <dgm:t>
        <a:bodyPr/>
        <a:lstStyle/>
        <a:p>
          <a:endParaRPr lang="en-US"/>
        </a:p>
      </dgm:t>
    </dgm:pt>
    <dgm:pt modelId="{E711C040-129B-459C-9D40-259034E58249}">
      <dgm:prSet/>
      <dgm:spPr/>
      <dgm:t>
        <a:bodyPr/>
        <a:lstStyle/>
        <a:p>
          <a:r>
            <a:rPr lang="en-CA"/>
            <a:t>Container</a:t>
          </a:r>
          <a:endParaRPr lang="en-US"/>
        </a:p>
      </dgm:t>
    </dgm:pt>
    <dgm:pt modelId="{901B6F25-C7BE-402A-B9A4-F31D535AD07B}" type="parTrans" cxnId="{3675840A-F221-4BDA-A539-723BCC1DA28C}">
      <dgm:prSet/>
      <dgm:spPr/>
      <dgm:t>
        <a:bodyPr/>
        <a:lstStyle/>
        <a:p>
          <a:endParaRPr lang="en-US"/>
        </a:p>
      </dgm:t>
    </dgm:pt>
    <dgm:pt modelId="{BAAD8B5D-7D17-42F6-930A-D439970558A2}" type="sibTrans" cxnId="{3675840A-F221-4BDA-A539-723BCC1DA28C}">
      <dgm:prSet/>
      <dgm:spPr/>
      <dgm:t>
        <a:bodyPr/>
        <a:lstStyle/>
        <a:p>
          <a:endParaRPr lang="en-US"/>
        </a:p>
      </dgm:t>
    </dgm:pt>
    <dgm:pt modelId="{76113E04-F7AF-4679-830E-A48ABE08407A}">
      <dgm:prSet/>
      <dgm:spPr/>
      <dgm:t>
        <a:bodyPr/>
        <a:lstStyle/>
        <a:p>
          <a:r>
            <a:rPr lang="en-CA"/>
            <a:t>Storage Key</a:t>
          </a:r>
          <a:endParaRPr lang="en-US"/>
        </a:p>
      </dgm:t>
    </dgm:pt>
    <dgm:pt modelId="{A24DAF76-BE01-44D8-8D5B-DD0BCF805354}" type="parTrans" cxnId="{3399E0E6-4C79-40E7-8278-C0AF2CBF3181}">
      <dgm:prSet/>
      <dgm:spPr/>
      <dgm:t>
        <a:bodyPr/>
        <a:lstStyle/>
        <a:p>
          <a:endParaRPr lang="en-US"/>
        </a:p>
      </dgm:t>
    </dgm:pt>
    <dgm:pt modelId="{78A138D0-9E33-4423-BA9B-85C64EF29E00}" type="sibTrans" cxnId="{3399E0E6-4C79-40E7-8278-C0AF2CBF3181}">
      <dgm:prSet/>
      <dgm:spPr/>
      <dgm:t>
        <a:bodyPr/>
        <a:lstStyle/>
        <a:p>
          <a:endParaRPr lang="en-US"/>
        </a:p>
      </dgm:t>
    </dgm:pt>
    <dgm:pt modelId="{DE3C5852-477E-4449-992A-CB420E496C1A}">
      <dgm:prSet/>
      <dgm:spPr/>
      <dgm:t>
        <a:bodyPr/>
        <a:lstStyle/>
        <a:p>
          <a:r>
            <a:rPr lang="en-CA" dirty="0"/>
            <a:t>Speech-to-text key</a:t>
          </a:r>
          <a:endParaRPr lang="en-US" dirty="0"/>
        </a:p>
      </dgm:t>
    </dgm:pt>
    <dgm:pt modelId="{C55F3EE8-18B2-42CF-A418-7519885D24DF}" type="parTrans" cxnId="{27BA95E5-8623-4945-ACEE-CB8A638C0FCF}">
      <dgm:prSet/>
      <dgm:spPr/>
      <dgm:t>
        <a:bodyPr/>
        <a:lstStyle/>
        <a:p>
          <a:endParaRPr lang="en-US"/>
        </a:p>
      </dgm:t>
    </dgm:pt>
    <dgm:pt modelId="{7ECBEC64-1C69-4963-80DE-04612DE8775B}" type="sibTrans" cxnId="{27BA95E5-8623-4945-ACEE-CB8A638C0FCF}">
      <dgm:prSet/>
      <dgm:spPr/>
      <dgm:t>
        <a:bodyPr/>
        <a:lstStyle/>
        <a:p>
          <a:endParaRPr lang="en-US"/>
        </a:p>
      </dgm:t>
    </dgm:pt>
    <dgm:pt modelId="{41460745-E3BD-47FA-90F3-AD513CF973E2}">
      <dgm:prSet/>
      <dgm:spPr/>
      <dgm:t>
        <a:bodyPr/>
        <a:lstStyle/>
        <a:p>
          <a:r>
            <a:rPr lang="en-CA"/>
            <a:t>Region</a:t>
          </a:r>
          <a:endParaRPr lang="en-US"/>
        </a:p>
      </dgm:t>
    </dgm:pt>
    <dgm:pt modelId="{11243ED9-814E-483F-8421-1FC1B2AF0823}" type="parTrans" cxnId="{B1BC0236-B61D-4A83-B647-414AB3DECE53}">
      <dgm:prSet/>
      <dgm:spPr/>
      <dgm:t>
        <a:bodyPr/>
        <a:lstStyle/>
        <a:p>
          <a:endParaRPr lang="en-US"/>
        </a:p>
      </dgm:t>
    </dgm:pt>
    <dgm:pt modelId="{1E94250C-D3A2-4960-A040-F7E081C9E603}" type="sibTrans" cxnId="{B1BC0236-B61D-4A83-B647-414AB3DECE53}">
      <dgm:prSet/>
      <dgm:spPr/>
      <dgm:t>
        <a:bodyPr/>
        <a:lstStyle/>
        <a:p>
          <a:endParaRPr lang="en-US"/>
        </a:p>
      </dgm:t>
    </dgm:pt>
    <dgm:pt modelId="{80740751-7581-474F-AD71-817B69B4A311}">
      <dgm:prSet/>
      <dgm:spPr/>
      <dgm:t>
        <a:bodyPr/>
        <a:lstStyle/>
        <a:p>
          <a:r>
            <a:rPr lang="en-CA" dirty="0"/>
            <a:t>azure.cognitiveservices.speech</a:t>
          </a:r>
          <a:endParaRPr lang="en-US" dirty="0"/>
        </a:p>
      </dgm:t>
    </dgm:pt>
    <dgm:pt modelId="{E5F59D53-9BEF-445E-AEBF-CADFA1881713}" type="parTrans" cxnId="{B3E4BA63-3F7E-41E4-9197-04DD440CE395}">
      <dgm:prSet/>
      <dgm:spPr/>
      <dgm:t>
        <a:bodyPr/>
        <a:lstStyle/>
        <a:p>
          <a:endParaRPr lang="en-US"/>
        </a:p>
      </dgm:t>
    </dgm:pt>
    <dgm:pt modelId="{96D8759D-8C1B-4A4B-BCAC-8BA8CD600DF0}" type="sibTrans" cxnId="{B3E4BA63-3F7E-41E4-9197-04DD440CE395}">
      <dgm:prSet/>
      <dgm:spPr/>
      <dgm:t>
        <a:bodyPr/>
        <a:lstStyle/>
        <a:p>
          <a:endParaRPr lang="en-US"/>
        </a:p>
      </dgm:t>
    </dgm:pt>
    <dgm:pt modelId="{8AC51D18-7506-451B-8533-9125B210EA3A}">
      <dgm:prSet/>
      <dgm:spPr/>
      <dgm:t>
        <a:bodyPr/>
        <a:lstStyle/>
        <a:p>
          <a:r>
            <a:rPr lang="en-CA" dirty="0" err="1"/>
            <a:t>azure.storage.blob</a:t>
          </a:r>
          <a:endParaRPr lang="en-US" dirty="0"/>
        </a:p>
      </dgm:t>
    </dgm:pt>
    <dgm:pt modelId="{54D51FAB-3ED5-4773-AAA0-B0DC8958FFD9}" type="parTrans" cxnId="{5C2B8AEA-3967-4E3D-BA29-553DFF8E9738}">
      <dgm:prSet/>
      <dgm:spPr/>
      <dgm:t>
        <a:bodyPr/>
        <a:lstStyle/>
        <a:p>
          <a:endParaRPr lang="en-CA"/>
        </a:p>
      </dgm:t>
    </dgm:pt>
    <dgm:pt modelId="{B5D2E0AB-DB3D-4580-AC51-C13664BC4D4F}" type="sibTrans" cxnId="{5C2B8AEA-3967-4E3D-BA29-553DFF8E9738}">
      <dgm:prSet/>
      <dgm:spPr/>
      <dgm:t>
        <a:bodyPr/>
        <a:lstStyle/>
        <a:p>
          <a:endParaRPr lang="en-CA"/>
        </a:p>
      </dgm:t>
    </dgm:pt>
    <dgm:pt modelId="{E66687A0-8829-4F25-B038-6E433B888A61}" type="pres">
      <dgm:prSet presAssocID="{F63BF471-2D33-4BBB-BBA3-B20F8C626CD0}" presName="vert0" presStyleCnt="0">
        <dgm:presLayoutVars>
          <dgm:dir/>
          <dgm:animOne val="branch"/>
          <dgm:animLvl val="lvl"/>
        </dgm:presLayoutVars>
      </dgm:prSet>
      <dgm:spPr/>
    </dgm:pt>
    <dgm:pt modelId="{EB2DD8C5-CCC8-4899-8E79-04FA6B760EB3}" type="pres">
      <dgm:prSet presAssocID="{0B6029BD-8D1D-49C3-A500-8DC969240D9E}" presName="thickLine" presStyleLbl="alignNode1" presStyleIdx="0" presStyleCnt="7"/>
      <dgm:spPr/>
    </dgm:pt>
    <dgm:pt modelId="{15395C8D-011B-4C40-9D58-2F4C9E569E5F}" type="pres">
      <dgm:prSet presAssocID="{0B6029BD-8D1D-49C3-A500-8DC969240D9E}" presName="horz1" presStyleCnt="0"/>
      <dgm:spPr/>
    </dgm:pt>
    <dgm:pt modelId="{D544B98F-2C1E-432F-85D6-DE5E9E5223ED}" type="pres">
      <dgm:prSet presAssocID="{0B6029BD-8D1D-49C3-A500-8DC969240D9E}" presName="tx1" presStyleLbl="revTx" presStyleIdx="0" presStyleCnt="7"/>
      <dgm:spPr/>
    </dgm:pt>
    <dgm:pt modelId="{66DC21C2-D3B4-41A5-A3B2-C0459C116D41}" type="pres">
      <dgm:prSet presAssocID="{0B6029BD-8D1D-49C3-A500-8DC969240D9E}" presName="vert1" presStyleCnt="0"/>
      <dgm:spPr/>
    </dgm:pt>
    <dgm:pt modelId="{CE4A64B6-B00D-44B5-B256-E7395E26D70B}" type="pres">
      <dgm:prSet presAssocID="{E711C040-129B-459C-9D40-259034E58249}" presName="thickLine" presStyleLbl="alignNode1" presStyleIdx="1" presStyleCnt="7"/>
      <dgm:spPr/>
    </dgm:pt>
    <dgm:pt modelId="{C10042B0-2368-4D60-9174-E71FD84EE5A9}" type="pres">
      <dgm:prSet presAssocID="{E711C040-129B-459C-9D40-259034E58249}" presName="horz1" presStyleCnt="0"/>
      <dgm:spPr/>
    </dgm:pt>
    <dgm:pt modelId="{CAC52B52-1110-469D-9B3D-969A8D370BDF}" type="pres">
      <dgm:prSet presAssocID="{E711C040-129B-459C-9D40-259034E58249}" presName="tx1" presStyleLbl="revTx" presStyleIdx="1" presStyleCnt="7"/>
      <dgm:spPr/>
    </dgm:pt>
    <dgm:pt modelId="{8A8C7005-D5B2-4BFA-8084-52198FC0B557}" type="pres">
      <dgm:prSet presAssocID="{E711C040-129B-459C-9D40-259034E58249}" presName="vert1" presStyleCnt="0"/>
      <dgm:spPr/>
    </dgm:pt>
    <dgm:pt modelId="{E022B3A8-7286-4624-A281-511B95447623}" type="pres">
      <dgm:prSet presAssocID="{76113E04-F7AF-4679-830E-A48ABE08407A}" presName="thickLine" presStyleLbl="alignNode1" presStyleIdx="2" presStyleCnt="7"/>
      <dgm:spPr/>
    </dgm:pt>
    <dgm:pt modelId="{A54E0257-22EC-4E94-9968-3652CC24CE93}" type="pres">
      <dgm:prSet presAssocID="{76113E04-F7AF-4679-830E-A48ABE08407A}" presName="horz1" presStyleCnt="0"/>
      <dgm:spPr/>
    </dgm:pt>
    <dgm:pt modelId="{F28BA331-FD1E-4173-A332-19A5A14A1A6E}" type="pres">
      <dgm:prSet presAssocID="{76113E04-F7AF-4679-830E-A48ABE08407A}" presName="tx1" presStyleLbl="revTx" presStyleIdx="2" presStyleCnt="7"/>
      <dgm:spPr/>
    </dgm:pt>
    <dgm:pt modelId="{63B27AB5-BCDE-4430-8E17-A4CA7AAAEDFC}" type="pres">
      <dgm:prSet presAssocID="{76113E04-F7AF-4679-830E-A48ABE08407A}" presName="vert1" presStyleCnt="0"/>
      <dgm:spPr/>
    </dgm:pt>
    <dgm:pt modelId="{FCFB34E0-030C-4447-B544-0EB14D38B4DB}" type="pres">
      <dgm:prSet presAssocID="{DE3C5852-477E-4449-992A-CB420E496C1A}" presName="thickLine" presStyleLbl="alignNode1" presStyleIdx="3" presStyleCnt="7"/>
      <dgm:spPr/>
    </dgm:pt>
    <dgm:pt modelId="{34E1A2FF-447D-4EF5-B51D-4948F685553D}" type="pres">
      <dgm:prSet presAssocID="{DE3C5852-477E-4449-992A-CB420E496C1A}" presName="horz1" presStyleCnt="0"/>
      <dgm:spPr/>
    </dgm:pt>
    <dgm:pt modelId="{C9544E9F-5B2F-425E-B5D5-588DB4A3D835}" type="pres">
      <dgm:prSet presAssocID="{DE3C5852-477E-4449-992A-CB420E496C1A}" presName="tx1" presStyleLbl="revTx" presStyleIdx="3" presStyleCnt="7"/>
      <dgm:spPr/>
    </dgm:pt>
    <dgm:pt modelId="{3733DD67-3372-4F8A-BD2C-BDEC0D89744C}" type="pres">
      <dgm:prSet presAssocID="{DE3C5852-477E-4449-992A-CB420E496C1A}" presName="vert1" presStyleCnt="0"/>
      <dgm:spPr/>
    </dgm:pt>
    <dgm:pt modelId="{6C8286CB-C842-4933-9DE0-DBE10300B91D}" type="pres">
      <dgm:prSet presAssocID="{41460745-E3BD-47FA-90F3-AD513CF973E2}" presName="thickLine" presStyleLbl="alignNode1" presStyleIdx="4" presStyleCnt="7"/>
      <dgm:spPr/>
    </dgm:pt>
    <dgm:pt modelId="{464C9E24-A73A-4036-8DBE-D823B729C8DD}" type="pres">
      <dgm:prSet presAssocID="{41460745-E3BD-47FA-90F3-AD513CF973E2}" presName="horz1" presStyleCnt="0"/>
      <dgm:spPr/>
    </dgm:pt>
    <dgm:pt modelId="{B0994E19-FA28-4567-BA6C-F3B0D9251B4D}" type="pres">
      <dgm:prSet presAssocID="{41460745-E3BD-47FA-90F3-AD513CF973E2}" presName="tx1" presStyleLbl="revTx" presStyleIdx="4" presStyleCnt="7"/>
      <dgm:spPr/>
    </dgm:pt>
    <dgm:pt modelId="{67BDD990-52CB-4593-9DBF-778BE8104858}" type="pres">
      <dgm:prSet presAssocID="{41460745-E3BD-47FA-90F3-AD513CF973E2}" presName="vert1" presStyleCnt="0"/>
      <dgm:spPr/>
    </dgm:pt>
    <dgm:pt modelId="{98F8B0E6-A994-49D5-823B-D26AF3F60087}" type="pres">
      <dgm:prSet presAssocID="{80740751-7581-474F-AD71-817B69B4A311}" presName="thickLine" presStyleLbl="alignNode1" presStyleIdx="5" presStyleCnt="7"/>
      <dgm:spPr/>
    </dgm:pt>
    <dgm:pt modelId="{D5EEB904-9F68-4D35-9551-4F36E440F9AE}" type="pres">
      <dgm:prSet presAssocID="{80740751-7581-474F-AD71-817B69B4A311}" presName="horz1" presStyleCnt="0"/>
      <dgm:spPr/>
    </dgm:pt>
    <dgm:pt modelId="{F2885326-CEE6-47D8-AF22-F398A603E002}" type="pres">
      <dgm:prSet presAssocID="{80740751-7581-474F-AD71-817B69B4A311}" presName="tx1" presStyleLbl="revTx" presStyleIdx="5" presStyleCnt="7"/>
      <dgm:spPr/>
    </dgm:pt>
    <dgm:pt modelId="{EA91FBD5-F29F-4AAC-9474-13388EB16FC4}" type="pres">
      <dgm:prSet presAssocID="{80740751-7581-474F-AD71-817B69B4A311}" presName="vert1" presStyleCnt="0"/>
      <dgm:spPr/>
    </dgm:pt>
    <dgm:pt modelId="{7FF842E5-3D8C-499A-906F-EFD6F47DC1BD}" type="pres">
      <dgm:prSet presAssocID="{8AC51D18-7506-451B-8533-9125B210EA3A}" presName="thickLine" presStyleLbl="alignNode1" presStyleIdx="6" presStyleCnt="7"/>
      <dgm:spPr/>
    </dgm:pt>
    <dgm:pt modelId="{B2E6FDC2-208C-4674-9FD0-F128F217BDD3}" type="pres">
      <dgm:prSet presAssocID="{8AC51D18-7506-451B-8533-9125B210EA3A}" presName="horz1" presStyleCnt="0"/>
      <dgm:spPr/>
    </dgm:pt>
    <dgm:pt modelId="{3078F6DF-D163-4153-8905-DCF5378C2C0A}" type="pres">
      <dgm:prSet presAssocID="{8AC51D18-7506-451B-8533-9125B210EA3A}" presName="tx1" presStyleLbl="revTx" presStyleIdx="6" presStyleCnt="7"/>
      <dgm:spPr/>
    </dgm:pt>
    <dgm:pt modelId="{7760F467-EC2A-4865-9C77-C8C3A9C22DA5}" type="pres">
      <dgm:prSet presAssocID="{8AC51D18-7506-451B-8533-9125B210EA3A}" presName="vert1" presStyleCnt="0"/>
      <dgm:spPr/>
    </dgm:pt>
  </dgm:ptLst>
  <dgm:cxnLst>
    <dgm:cxn modelId="{7C181D08-EA40-4DA7-A89D-7A620EA1ACC0}" type="presOf" srcId="{80740751-7581-474F-AD71-817B69B4A311}" destId="{F2885326-CEE6-47D8-AF22-F398A603E002}" srcOrd="0" destOrd="0" presId="urn:microsoft.com/office/officeart/2008/layout/LinedList"/>
    <dgm:cxn modelId="{3675840A-F221-4BDA-A539-723BCC1DA28C}" srcId="{F63BF471-2D33-4BBB-BBA3-B20F8C626CD0}" destId="{E711C040-129B-459C-9D40-259034E58249}" srcOrd="1" destOrd="0" parTransId="{901B6F25-C7BE-402A-B9A4-F31D535AD07B}" sibTransId="{BAAD8B5D-7D17-42F6-930A-D439970558A2}"/>
    <dgm:cxn modelId="{4CBC8D0C-5BEF-4E2A-AC05-E7EB8BEF95D9}" type="presOf" srcId="{41460745-E3BD-47FA-90F3-AD513CF973E2}" destId="{B0994E19-FA28-4567-BA6C-F3B0D9251B4D}" srcOrd="0" destOrd="0" presId="urn:microsoft.com/office/officeart/2008/layout/LinedList"/>
    <dgm:cxn modelId="{B1BC0236-B61D-4A83-B647-414AB3DECE53}" srcId="{F63BF471-2D33-4BBB-BBA3-B20F8C626CD0}" destId="{41460745-E3BD-47FA-90F3-AD513CF973E2}" srcOrd="4" destOrd="0" parTransId="{11243ED9-814E-483F-8421-1FC1B2AF0823}" sibTransId="{1E94250C-D3A2-4960-A040-F7E081C9E603}"/>
    <dgm:cxn modelId="{00CD973B-4D0C-4FE7-B887-EEB7368F79F8}" type="presOf" srcId="{F63BF471-2D33-4BBB-BBA3-B20F8C626CD0}" destId="{E66687A0-8829-4F25-B038-6E433B888A61}" srcOrd="0" destOrd="0" presId="urn:microsoft.com/office/officeart/2008/layout/LinedList"/>
    <dgm:cxn modelId="{B3E4BA63-3F7E-41E4-9197-04DD440CE395}" srcId="{F63BF471-2D33-4BBB-BBA3-B20F8C626CD0}" destId="{80740751-7581-474F-AD71-817B69B4A311}" srcOrd="5" destOrd="0" parTransId="{E5F59D53-9BEF-445E-AEBF-CADFA1881713}" sibTransId="{96D8759D-8C1B-4A4B-BCAC-8BA8CD600DF0}"/>
    <dgm:cxn modelId="{33413E6F-A50F-4842-99A3-94111C089334}" type="presOf" srcId="{8AC51D18-7506-451B-8533-9125B210EA3A}" destId="{3078F6DF-D163-4153-8905-DCF5378C2C0A}" srcOrd="0" destOrd="0" presId="urn:microsoft.com/office/officeart/2008/layout/LinedList"/>
    <dgm:cxn modelId="{86E4EC7D-FE7B-4CAC-9B70-A7BB8BE92A6F}" type="presOf" srcId="{0B6029BD-8D1D-49C3-A500-8DC969240D9E}" destId="{D544B98F-2C1E-432F-85D6-DE5E9E5223ED}" srcOrd="0" destOrd="0" presId="urn:microsoft.com/office/officeart/2008/layout/LinedList"/>
    <dgm:cxn modelId="{8094678C-1ECB-4F21-877F-00D8261A2D1D}" type="presOf" srcId="{E711C040-129B-459C-9D40-259034E58249}" destId="{CAC52B52-1110-469D-9B3D-969A8D370BDF}" srcOrd="0" destOrd="0" presId="urn:microsoft.com/office/officeart/2008/layout/LinedList"/>
    <dgm:cxn modelId="{90CBC1DC-53A4-4FA4-AB71-65CD74136025}" srcId="{F63BF471-2D33-4BBB-BBA3-B20F8C626CD0}" destId="{0B6029BD-8D1D-49C3-A500-8DC969240D9E}" srcOrd="0" destOrd="0" parTransId="{7DC2737E-ABAF-443D-AF4F-E3DC88D4F3FC}" sibTransId="{48FBAEC5-23C9-4465-BE4E-41EB46FF3EE6}"/>
    <dgm:cxn modelId="{6734DDDE-FF72-4092-93EC-5BE6AB8CBE93}" type="presOf" srcId="{76113E04-F7AF-4679-830E-A48ABE08407A}" destId="{F28BA331-FD1E-4173-A332-19A5A14A1A6E}" srcOrd="0" destOrd="0" presId="urn:microsoft.com/office/officeart/2008/layout/LinedList"/>
    <dgm:cxn modelId="{27BA95E5-8623-4945-ACEE-CB8A638C0FCF}" srcId="{F63BF471-2D33-4BBB-BBA3-B20F8C626CD0}" destId="{DE3C5852-477E-4449-992A-CB420E496C1A}" srcOrd="3" destOrd="0" parTransId="{C55F3EE8-18B2-42CF-A418-7519885D24DF}" sibTransId="{7ECBEC64-1C69-4963-80DE-04612DE8775B}"/>
    <dgm:cxn modelId="{3399E0E6-4C79-40E7-8278-C0AF2CBF3181}" srcId="{F63BF471-2D33-4BBB-BBA3-B20F8C626CD0}" destId="{76113E04-F7AF-4679-830E-A48ABE08407A}" srcOrd="2" destOrd="0" parTransId="{A24DAF76-BE01-44D8-8D5B-DD0BCF805354}" sibTransId="{78A138D0-9E33-4423-BA9B-85C64EF29E00}"/>
    <dgm:cxn modelId="{5C2B8AEA-3967-4E3D-BA29-553DFF8E9738}" srcId="{F63BF471-2D33-4BBB-BBA3-B20F8C626CD0}" destId="{8AC51D18-7506-451B-8533-9125B210EA3A}" srcOrd="6" destOrd="0" parTransId="{54D51FAB-3ED5-4773-AAA0-B0DC8958FFD9}" sibTransId="{B5D2E0AB-DB3D-4580-AC51-C13664BC4D4F}"/>
    <dgm:cxn modelId="{4CEAB7EA-C630-41C2-B6AC-F654611EBAAA}" type="presOf" srcId="{DE3C5852-477E-4449-992A-CB420E496C1A}" destId="{C9544E9F-5B2F-425E-B5D5-588DB4A3D835}" srcOrd="0" destOrd="0" presId="urn:microsoft.com/office/officeart/2008/layout/LinedList"/>
    <dgm:cxn modelId="{6C557B30-C15D-4A36-B376-17EFD48846E4}" type="presParOf" srcId="{E66687A0-8829-4F25-B038-6E433B888A61}" destId="{EB2DD8C5-CCC8-4899-8E79-04FA6B760EB3}" srcOrd="0" destOrd="0" presId="urn:microsoft.com/office/officeart/2008/layout/LinedList"/>
    <dgm:cxn modelId="{03CD8671-E846-4D3B-8DF8-4AA530383BE0}" type="presParOf" srcId="{E66687A0-8829-4F25-B038-6E433B888A61}" destId="{15395C8D-011B-4C40-9D58-2F4C9E569E5F}" srcOrd="1" destOrd="0" presId="urn:microsoft.com/office/officeart/2008/layout/LinedList"/>
    <dgm:cxn modelId="{D24191B8-58B6-4ACB-B395-509C5A27B27D}" type="presParOf" srcId="{15395C8D-011B-4C40-9D58-2F4C9E569E5F}" destId="{D544B98F-2C1E-432F-85D6-DE5E9E5223ED}" srcOrd="0" destOrd="0" presId="urn:microsoft.com/office/officeart/2008/layout/LinedList"/>
    <dgm:cxn modelId="{EF9E67C9-55F2-461C-B39A-25F5EBA067CC}" type="presParOf" srcId="{15395C8D-011B-4C40-9D58-2F4C9E569E5F}" destId="{66DC21C2-D3B4-41A5-A3B2-C0459C116D41}" srcOrd="1" destOrd="0" presId="urn:microsoft.com/office/officeart/2008/layout/LinedList"/>
    <dgm:cxn modelId="{18AC8F2D-0514-4D82-A935-FFA9B01C9A1B}" type="presParOf" srcId="{E66687A0-8829-4F25-B038-6E433B888A61}" destId="{CE4A64B6-B00D-44B5-B256-E7395E26D70B}" srcOrd="2" destOrd="0" presId="urn:microsoft.com/office/officeart/2008/layout/LinedList"/>
    <dgm:cxn modelId="{37623919-7DCF-4C72-8B31-D037D55F452A}" type="presParOf" srcId="{E66687A0-8829-4F25-B038-6E433B888A61}" destId="{C10042B0-2368-4D60-9174-E71FD84EE5A9}" srcOrd="3" destOrd="0" presId="urn:microsoft.com/office/officeart/2008/layout/LinedList"/>
    <dgm:cxn modelId="{4F93FF09-96CD-43D3-B649-3FD54CDCAB3D}" type="presParOf" srcId="{C10042B0-2368-4D60-9174-E71FD84EE5A9}" destId="{CAC52B52-1110-469D-9B3D-969A8D370BDF}" srcOrd="0" destOrd="0" presId="urn:microsoft.com/office/officeart/2008/layout/LinedList"/>
    <dgm:cxn modelId="{F4FD2D41-6F94-4FC6-ABA1-C28037C8CEA0}" type="presParOf" srcId="{C10042B0-2368-4D60-9174-E71FD84EE5A9}" destId="{8A8C7005-D5B2-4BFA-8084-52198FC0B557}" srcOrd="1" destOrd="0" presId="urn:microsoft.com/office/officeart/2008/layout/LinedList"/>
    <dgm:cxn modelId="{9F2CCED9-1538-4540-96F2-D13E5994F685}" type="presParOf" srcId="{E66687A0-8829-4F25-B038-6E433B888A61}" destId="{E022B3A8-7286-4624-A281-511B95447623}" srcOrd="4" destOrd="0" presId="urn:microsoft.com/office/officeart/2008/layout/LinedList"/>
    <dgm:cxn modelId="{7B7CBD03-3928-4848-AEDB-0A9D241653B2}" type="presParOf" srcId="{E66687A0-8829-4F25-B038-6E433B888A61}" destId="{A54E0257-22EC-4E94-9968-3652CC24CE93}" srcOrd="5" destOrd="0" presId="urn:microsoft.com/office/officeart/2008/layout/LinedList"/>
    <dgm:cxn modelId="{0ED24B66-9E28-4A40-A708-84E8633F55BA}" type="presParOf" srcId="{A54E0257-22EC-4E94-9968-3652CC24CE93}" destId="{F28BA331-FD1E-4173-A332-19A5A14A1A6E}" srcOrd="0" destOrd="0" presId="urn:microsoft.com/office/officeart/2008/layout/LinedList"/>
    <dgm:cxn modelId="{8102C9EF-4798-4B72-B56F-085B68AB1603}" type="presParOf" srcId="{A54E0257-22EC-4E94-9968-3652CC24CE93}" destId="{63B27AB5-BCDE-4430-8E17-A4CA7AAAEDFC}" srcOrd="1" destOrd="0" presId="urn:microsoft.com/office/officeart/2008/layout/LinedList"/>
    <dgm:cxn modelId="{7DC08F93-7AA3-4D01-BD86-56CB39FA2CB9}" type="presParOf" srcId="{E66687A0-8829-4F25-B038-6E433B888A61}" destId="{FCFB34E0-030C-4447-B544-0EB14D38B4DB}" srcOrd="6" destOrd="0" presId="urn:microsoft.com/office/officeart/2008/layout/LinedList"/>
    <dgm:cxn modelId="{D25481F1-7647-4BDE-BF91-F90780ED9579}" type="presParOf" srcId="{E66687A0-8829-4F25-B038-6E433B888A61}" destId="{34E1A2FF-447D-4EF5-B51D-4948F685553D}" srcOrd="7" destOrd="0" presId="urn:microsoft.com/office/officeart/2008/layout/LinedList"/>
    <dgm:cxn modelId="{E1D4684F-6F50-4930-B90A-7E6C38C0FA67}" type="presParOf" srcId="{34E1A2FF-447D-4EF5-B51D-4948F685553D}" destId="{C9544E9F-5B2F-425E-B5D5-588DB4A3D835}" srcOrd="0" destOrd="0" presId="urn:microsoft.com/office/officeart/2008/layout/LinedList"/>
    <dgm:cxn modelId="{64E0DB0A-69F8-4282-B646-3E4B182033EC}" type="presParOf" srcId="{34E1A2FF-447D-4EF5-B51D-4948F685553D}" destId="{3733DD67-3372-4F8A-BD2C-BDEC0D89744C}" srcOrd="1" destOrd="0" presId="urn:microsoft.com/office/officeart/2008/layout/LinedList"/>
    <dgm:cxn modelId="{E4F59B76-EC6F-45CB-ADA5-87A05788AC74}" type="presParOf" srcId="{E66687A0-8829-4F25-B038-6E433B888A61}" destId="{6C8286CB-C842-4933-9DE0-DBE10300B91D}" srcOrd="8" destOrd="0" presId="urn:microsoft.com/office/officeart/2008/layout/LinedList"/>
    <dgm:cxn modelId="{CF51C4FA-431D-4B56-A3D1-F6543F7B8B69}" type="presParOf" srcId="{E66687A0-8829-4F25-B038-6E433B888A61}" destId="{464C9E24-A73A-4036-8DBE-D823B729C8DD}" srcOrd="9" destOrd="0" presId="urn:microsoft.com/office/officeart/2008/layout/LinedList"/>
    <dgm:cxn modelId="{085029E8-E40F-4115-9364-4F984728DB21}" type="presParOf" srcId="{464C9E24-A73A-4036-8DBE-D823B729C8DD}" destId="{B0994E19-FA28-4567-BA6C-F3B0D9251B4D}" srcOrd="0" destOrd="0" presId="urn:microsoft.com/office/officeart/2008/layout/LinedList"/>
    <dgm:cxn modelId="{A2FD48F7-AACE-4626-9505-092F0EB65339}" type="presParOf" srcId="{464C9E24-A73A-4036-8DBE-D823B729C8DD}" destId="{67BDD990-52CB-4593-9DBF-778BE8104858}" srcOrd="1" destOrd="0" presId="urn:microsoft.com/office/officeart/2008/layout/LinedList"/>
    <dgm:cxn modelId="{6DE8DCC9-BDDE-43F8-A919-A03D54E0B1ED}" type="presParOf" srcId="{E66687A0-8829-4F25-B038-6E433B888A61}" destId="{98F8B0E6-A994-49D5-823B-D26AF3F60087}" srcOrd="10" destOrd="0" presId="urn:microsoft.com/office/officeart/2008/layout/LinedList"/>
    <dgm:cxn modelId="{B9768811-43D6-44C0-9AC0-84C21E0107B3}" type="presParOf" srcId="{E66687A0-8829-4F25-B038-6E433B888A61}" destId="{D5EEB904-9F68-4D35-9551-4F36E440F9AE}" srcOrd="11" destOrd="0" presId="urn:microsoft.com/office/officeart/2008/layout/LinedList"/>
    <dgm:cxn modelId="{243367E8-2D5F-4A07-ADE4-7FFBEDC5B081}" type="presParOf" srcId="{D5EEB904-9F68-4D35-9551-4F36E440F9AE}" destId="{F2885326-CEE6-47D8-AF22-F398A603E002}" srcOrd="0" destOrd="0" presId="urn:microsoft.com/office/officeart/2008/layout/LinedList"/>
    <dgm:cxn modelId="{95C78356-B43D-440D-BB2A-4D77297AF0C3}" type="presParOf" srcId="{D5EEB904-9F68-4D35-9551-4F36E440F9AE}" destId="{EA91FBD5-F29F-4AAC-9474-13388EB16FC4}" srcOrd="1" destOrd="0" presId="urn:microsoft.com/office/officeart/2008/layout/LinedList"/>
    <dgm:cxn modelId="{A7E1B89D-5840-414E-B1BA-E59088E4AAF8}" type="presParOf" srcId="{E66687A0-8829-4F25-B038-6E433B888A61}" destId="{7FF842E5-3D8C-499A-906F-EFD6F47DC1BD}" srcOrd="12" destOrd="0" presId="urn:microsoft.com/office/officeart/2008/layout/LinedList"/>
    <dgm:cxn modelId="{23284A4A-64DD-4678-BB5B-2746DF7F9B06}" type="presParOf" srcId="{E66687A0-8829-4F25-B038-6E433B888A61}" destId="{B2E6FDC2-208C-4674-9FD0-F128F217BDD3}" srcOrd="13" destOrd="0" presId="urn:microsoft.com/office/officeart/2008/layout/LinedList"/>
    <dgm:cxn modelId="{7550ED2E-58AF-4745-996D-C8BA580F8311}" type="presParOf" srcId="{B2E6FDC2-208C-4674-9FD0-F128F217BDD3}" destId="{3078F6DF-D163-4153-8905-DCF5378C2C0A}" srcOrd="0" destOrd="0" presId="urn:microsoft.com/office/officeart/2008/layout/LinedList"/>
    <dgm:cxn modelId="{23920609-3ED4-4753-95AA-0BA623CBF5F9}" type="presParOf" srcId="{B2E6FDC2-208C-4674-9FD0-F128F217BDD3}" destId="{7760F467-EC2A-4865-9C77-C8C3A9C22D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4C3AF-8CB7-4187-AF69-2A64AF5ACA1E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B7477-3BDC-48BF-AB12-A76CAC129AEB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DD1CF-6DA3-4AE2-98D7-2210004D3020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Speech and Text analytics cognitive service</a:t>
          </a:r>
        </a:p>
      </dsp:txBody>
      <dsp:txXfrm>
        <a:off x="1399293" y="2390"/>
        <a:ext cx="4974520" cy="1211509"/>
      </dsp:txXfrm>
    </dsp:sp>
    <dsp:sp modelId="{49CED51C-03F4-45CA-A96A-F404703FA34C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8267B-0984-405B-A29F-5420F911D393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B2666-352F-4330-9FC3-2FF29A79A703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Speech Recognition via Web App</a:t>
          </a:r>
        </a:p>
      </dsp:txBody>
      <dsp:txXfrm>
        <a:off x="1399293" y="1516777"/>
        <a:ext cx="4974520" cy="1211509"/>
      </dsp:txXfrm>
    </dsp:sp>
    <dsp:sp modelId="{53DE43DD-1D33-4C5B-B3D3-F06E4A4BF834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8D18C-3819-441B-9CFE-3B6E857A25A7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4B3C-09EF-4D11-B3EE-6746FF09637B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Version control and deployment</a:t>
          </a:r>
        </a:p>
      </dsp:txBody>
      <dsp:txXfrm>
        <a:off x="1399293" y="3031163"/>
        <a:ext cx="4974520" cy="1211509"/>
      </dsp:txXfrm>
    </dsp:sp>
    <dsp:sp modelId="{2D4DAE7D-2B60-4C1B-864B-47E9F49B5DE2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B7F65-4330-43DE-96CC-FA282E27B69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24641-57AA-4821-8DA2-0B4A5BA48A9A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Building Sentiment Analysis </a:t>
          </a:r>
        </a:p>
      </dsp:txBody>
      <dsp:txXfrm>
        <a:off x="1399293" y="4545550"/>
        <a:ext cx="4974520" cy="1211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935A4-C185-49B4-A72B-6DA28027C5FB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C757B-8528-40F0-B4E0-4E034CB82FF6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Computational linguistics</a:t>
          </a:r>
          <a:endParaRPr lang="en-US" sz="4600" kern="1200" dirty="0"/>
        </a:p>
      </dsp:txBody>
      <dsp:txXfrm>
        <a:off x="0" y="703"/>
        <a:ext cx="6373813" cy="1151608"/>
      </dsp:txXfrm>
    </dsp:sp>
    <dsp:sp modelId="{1CB85E55-3817-4ECD-B495-7937FDBE50C3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63857-ACAD-4FFE-9379-35107C8BFB2C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Hidden Markov Model</a:t>
          </a:r>
          <a:endParaRPr lang="en-US" sz="4600" kern="1200"/>
        </a:p>
      </dsp:txBody>
      <dsp:txXfrm>
        <a:off x="0" y="1152311"/>
        <a:ext cx="6373813" cy="1151608"/>
      </dsp:txXfrm>
    </dsp:sp>
    <dsp:sp modelId="{CC246E10-0511-4828-AA12-839084C0BEDE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9D478-9C86-4850-B433-070AA1A710B0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Acoustic modeling</a:t>
          </a:r>
          <a:endParaRPr lang="en-US" sz="4600" kern="1200" dirty="0"/>
        </a:p>
      </dsp:txBody>
      <dsp:txXfrm>
        <a:off x="0" y="2303920"/>
        <a:ext cx="6373813" cy="1151608"/>
      </dsp:txXfrm>
    </dsp:sp>
    <dsp:sp modelId="{1C7138F2-3483-44DF-8752-CE612981BCAB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9F9CF-45B5-48A0-8D5C-2CC3D782981F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Geoffrey Hinton</a:t>
          </a:r>
          <a:endParaRPr lang="en-US" sz="4600" kern="1200" dirty="0"/>
        </a:p>
      </dsp:txBody>
      <dsp:txXfrm>
        <a:off x="0" y="3455529"/>
        <a:ext cx="6373813" cy="1151608"/>
      </dsp:txXfrm>
    </dsp:sp>
    <dsp:sp modelId="{3084C18B-2E36-4646-A503-9A19A744DE60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9BE7F-A45B-4C4F-A4C5-AAA377742DC3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Voice Assistant</a:t>
          </a:r>
        </a:p>
      </dsp:txBody>
      <dsp:txXfrm>
        <a:off x="0" y="4607138"/>
        <a:ext cx="6373813" cy="1151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FE991-77DA-4382-B61C-F8AAE2A21A66}">
      <dsp:nvSpPr>
        <dsp:cNvPr id="0" name=""/>
        <dsp:cNvSpPr/>
      </dsp:nvSpPr>
      <dsp:spPr>
        <a:xfrm>
          <a:off x="0" y="0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Microsoft Account</a:t>
          </a:r>
          <a:endParaRPr lang="en-US" sz="2700" kern="1200"/>
        </a:p>
      </dsp:txBody>
      <dsp:txXfrm>
        <a:off x="17860" y="17860"/>
        <a:ext cx="8162682" cy="574070"/>
      </dsp:txXfrm>
    </dsp:sp>
    <dsp:sp modelId="{1C42100E-C2F2-47E3-82FC-53FB89A62217}">
      <dsp:nvSpPr>
        <dsp:cNvPr id="0" name=""/>
        <dsp:cNvSpPr/>
      </dsp:nvSpPr>
      <dsp:spPr>
        <a:xfrm>
          <a:off x="743048" y="720661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502511"/>
            <a:satOff val="19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Free account</a:t>
          </a:r>
          <a:endParaRPr lang="en-US" sz="2700" kern="1200"/>
        </a:p>
      </dsp:txBody>
      <dsp:txXfrm>
        <a:off x="760908" y="738521"/>
        <a:ext cx="7697088" cy="574070"/>
      </dsp:txXfrm>
    </dsp:sp>
    <dsp:sp modelId="{DD79331A-BA90-411B-8DF2-FA45AA9BF1B9}">
      <dsp:nvSpPr>
        <dsp:cNvPr id="0" name=""/>
        <dsp:cNvSpPr/>
      </dsp:nvSpPr>
      <dsp:spPr>
        <a:xfrm>
          <a:off x="1475006" y="1441323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1005022"/>
            <a:satOff val="381"/>
            <a:lumOff val="-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Azure for Student</a:t>
          </a:r>
        </a:p>
      </dsp:txBody>
      <dsp:txXfrm>
        <a:off x="1492866" y="1459183"/>
        <a:ext cx="7708178" cy="574070"/>
      </dsp:txXfrm>
    </dsp:sp>
    <dsp:sp modelId="{93F8AE9C-DF86-4ABD-94ED-FFEE3FA90F9E}">
      <dsp:nvSpPr>
        <dsp:cNvPr id="0" name=""/>
        <dsp:cNvSpPr/>
      </dsp:nvSpPr>
      <dsp:spPr>
        <a:xfrm>
          <a:off x="2218055" y="2161984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1507533"/>
            <a:satOff val="571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Resource Group</a:t>
          </a:r>
          <a:endParaRPr lang="en-US" sz="2700" kern="1200" dirty="0"/>
        </a:p>
      </dsp:txBody>
      <dsp:txXfrm>
        <a:off x="2235915" y="2179844"/>
        <a:ext cx="7697088" cy="574070"/>
      </dsp:txXfrm>
    </dsp:sp>
    <dsp:sp modelId="{DDD58D8D-07BF-473A-A480-3B7F4143D7FD}">
      <dsp:nvSpPr>
        <dsp:cNvPr id="0" name=""/>
        <dsp:cNvSpPr/>
      </dsp:nvSpPr>
      <dsp:spPr>
        <a:xfrm>
          <a:off x="8475856" y="467044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565038" y="467044"/>
        <a:ext cx="217999" cy="298263"/>
      </dsp:txXfrm>
    </dsp:sp>
    <dsp:sp modelId="{99E619E1-DC63-460F-9521-EAB46E7BF4E4}">
      <dsp:nvSpPr>
        <dsp:cNvPr id="0" name=""/>
        <dsp:cNvSpPr/>
      </dsp:nvSpPr>
      <dsp:spPr>
        <a:xfrm>
          <a:off x="9218905" y="1187705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8706"/>
            <a:satOff val="-6142"/>
            <a:lumOff val="-7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08087" y="1187705"/>
        <a:ext cx="217999" cy="298263"/>
      </dsp:txXfrm>
    </dsp:sp>
    <dsp:sp modelId="{0E67EBCC-B119-4C29-8CD0-1852E75034F4}">
      <dsp:nvSpPr>
        <dsp:cNvPr id="0" name=""/>
        <dsp:cNvSpPr/>
      </dsp:nvSpPr>
      <dsp:spPr>
        <a:xfrm>
          <a:off x="9950863" y="1908367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7412"/>
            <a:satOff val="-12284"/>
            <a:lumOff val="-14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040045" y="1908367"/>
        <a:ext cx="217999" cy="298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DD8C5-CCC8-4899-8E79-04FA6B760EB3}">
      <dsp:nvSpPr>
        <dsp:cNvPr id="0" name=""/>
        <dsp:cNvSpPr/>
      </dsp:nvSpPr>
      <dsp:spPr>
        <a:xfrm>
          <a:off x="0" y="416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4B98F-2C1E-432F-85D6-DE5E9E5223ED}">
      <dsp:nvSpPr>
        <dsp:cNvPr id="0" name=""/>
        <dsp:cNvSpPr/>
      </dsp:nvSpPr>
      <dsp:spPr>
        <a:xfrm>
          <a:off x="0" y="416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Storage Account</a:t>
          </a:r>
          <a:endParaRPr lang="en-US" sz="2300" kern="1200"/>
        </a:p>
      </dsp:txBody>
      <dsp:txXfrm>
        <a:off x="0" y="416"/>
        <a:ext cx="5437187" cy="487812"/>
      </dsp:txXfrm>
    </dsp:sp>
    <dsp:sp modelId="{CE4A64B6-B00D-44B5-B256-E7395E26D70B}">
      <dsp:nvSpPr>
        <dsp:cNvPr id="0" name=""/>
        <dsp:cNvSpPr/>
      </dsp:nvSpPr>
      <dsp:spPr>
        <a:xfrm>
          <a:off x="0" y="488229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C52B52-1110-469D-9B3D-969A8D370BDF}">
      <dsp:nvSpPr>
        <dsp:cNvPr id="0" name=""/>
        <dsp:cNvSpPr/>
      </dsp:nvSpPr>
      <dsp:spPr>
        <a:xfrm>
          <a:off x="0" y="488229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Container</a:t>
          </a:r>
          <a:endParaRPr lang="en-US" sz="2300" kern="1200"/>
        </a:p>
      </dsp:txBody>
      <dsp:txXfrm>
        <a:off x="0" y="488229"/>
        <a:ext cx="5437187" cy="487812"/>
      </dsp:txXfrm>
    </dsp:sp>
    <dsp:sp modelId="{E022B3A8-7286-4624-A281-511B95447623}">
      <dsp:nvSpPr>
        <dsp:cNvPr id="0" name=""/>
        <dsp:cNvSpPr/>
      </dsp:nvSpPr>
      <dsp:spPr>
        <a:xfrm>
          <a:off x="0" y="976041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8BA331-FD1E-4173-A332-19A5A14A1A6E}">
      <dsp:nvSpPr>
        <dsp:cNvPr id="0" name=""/>
        <dsp:cNvSpPr/>
      </dsp:nvSpPr>
      <dsp:spPr>
        <a:xfrm>
          <a:off x="0" y="976041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Storage Key</a:t>
          </a:r>
          <a:endParaRPr lang="en-US" sz="2300" kern="1200"/>
        </a:p>
      </dsp:txBody>
      <dsp:txXfrm>
        <a:off x="0" y="976041"/>
        <a:ext cx="5437187" cy="487812"/>
      </dsp:txXfrm>
    </dsp:sp>
    <dsp:sp modelId="{FCFB34E0-030C-4447-B544-0EB14D38B4DB}">
      <dsp:nvSpPr>
        <dsp:cNvPr id="0" name=""/>
        <dsp:cNvSpPr/>
      </dsp:nvSpPr>
      <dsp:spPr>
        <a:xfrm>
          <a:off x="0" y="1463853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544E9F-5B2F-425E-B5D5-588DB4A3D835}">
      <dsp:nvSpPr>
        <dsp:cNvPr id="0" name=""/>
        <dsp:cNvSpPr/>
      </dsp:nvSpPr>
      <dsp:spPr>
        <a:xfrm>
          <a:off x="0" y="1463853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Speech-to-text key</a:t>
          </a:r>
          <a:endParaRPr lang="en-US" sz="2300" kern="1200" dirty="0"/>
        </a:p>
      </dsp:txBody>
      <dsp:txXfrm>
        <a:off x="0" y="1463853"/>
        <a:ext cx="5437187" cy="487812"/>
      </dsp:txXfrm>
    </dsp:sp>
    <dsp:sp modelId="{6C8286CB-C842-4933-9DE0-DBE10300B91D}">
      <dsp:nvSpPr>
        <dsp:cNvPr id="0" name=""/>
        <dsp:cNvSpPr/>
      </dsp:nvSpPr>
      <dsp:spPr>
        <a:xfrm>
          <a:off x="0" y="1951665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994E19-FA28-4567-BA6C-F3B0D9251B4D}">
      <dsp:nvSpPr>
        <dsp:cNvPr id="0" name=""/>
        <dsp:cNvSpPr/>
      </dsp:nvSpPr>
      <dsp:spPr>
        <a:xfrm>
          <a:off x="0" y="1951665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Region</a:t>
          </a:r>
          <a:endParaRPr lang="en-US" sz="2300" kern="1200"/>
        </a:p>
      </dsp:txBody>
      <dsp:txXfrm>
        <a:off x="0" y="1951665"/>
        <a:ext cx="5437187" cy="487812"/>
      </dsp:txXfrm>
    </dsp:sp>
    <dsp:sp modelId="{98F8B0E6-A994-49D5-823B-D26AF3F60087}">
      <dsp:nvSpPr>
        <dsp:cNvPr id="0" name=""/>
        <dsp:cNvSpPr/>
      </dsp:nvSpPr>
      <dsp:spPr>
        <a:xfrm>
          <a:off x="0" y="2439477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885326-CEE6-47D8-AF22-F398A603E002}">
      <dsp:nvSpPr>
        <dsp:cNvPr id="0" name=""/>
        <dsp:cNvSpPr/>
      </dsp:nvSpPr>
      <dsp:spPr>
        <a:xfrm>
          <a:off x="0" y="2439477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azure.cognitiveservices.speech</a:t>
          </a:r>
          <a:endParaRPr lang="en-US" sz="2300" kern="1200" dirty="0"/>
        </a:p>
      </dsp:txBody>
      <dsp:txXfrm>
        <a:off x="0" y="2439477"/>
        <a:ext cx="5437187" cy="487812"/>
      </dsp:txXfrm>
    </dsp:sp>
    <dsp:sp modelId="{7FF842E5-3D8C-499A-906F-EFD6F47DC1BD}">
      <dsp:nvSpPr>
        <dsp:cNvPr id="0" name=""/>
        <dsp:cNvSpPr/>
      </dsp:nvSpPr>
      <dsp:spPr>
        <a:xfrm>
          <a:off x="0" y="2927289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8F6DF-D163-4153-8905-DCF5378C2C0A}">
      <dsp:nvSpPr>
        <dsp:cNvPr id="0" name=""/>
        <dsp:cNvSpPr/>
      </dsp:nvSpPr>
      <dsp:spPr>
        <a:xfrm>
          <a:off x="0" y="2927289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azure.storage.blob</a:t>
          </a:r>
          <a:endParaRPr lang="en-US" sz="2300" kern="1200" dirty="0"/>
        </a:p>
      </dsp:txBody>
      <dsp:txXfrm>
        <a:off x="0" y="2927289"/>
        <a:ext cx="5437187" cy="48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248F-0B3A-40B9-9F79-AF4B0C7B0F8D}" type="datetimeFigureOut">
              <a:rPr lang="en-CA" smtClean="0"/>
              <a:t>2020-07-17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C0C3D-0011-4C06-9994-60E2030D1D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72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ch_recognition#:~:text=Modern%20general%2Dpurpose%20speech%20recognition,a%20short%2Dtime%20stationary%20signal.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ai/speech-ai-inges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iheikal.com/build-a-web-based-mood-analyzer-using-azure-text-analytics-api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ic-eP-gtFSo" TargetMode="External"/><Relationship Id="rId4" Type="http://schemas.openxmlformats.org/officeDocument/2006/relationships/hyperlink" Target="https://cloud.google.com/solutions/machine-learning/categorizing-audio-files-using-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Configure speech and text services in azure for solving a business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the built speech and text services in form of a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keep your version of your previous code and maintenance in continuous deployment- rollback; maintaining continuous inflow and outflow of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Batch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9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58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https://en.wikipedia.org/wiki/Speech_recognition#:~:text=Modern%20general%2Dpurpose%20speech%20recognition,a%20short%2Dtime%20stationary%20signal.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22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https://docs.microsoft.com/en-us/azure/architecture/reference-architectures/ai/speech-ai-ingestion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08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0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364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Copy below files:</a:t>
            </a:r>
          </a:p>
          <a:p>
            <a:r>
              <a:rPr lang="en-CA" dirty="0"/>
              <a:t>index_from_microphone.html</a:t>
            </a:r>
          </a:p>
          <a:p>
            <a:r>
              <a:rPr lang="en-CA" dirty="0"/>
              <a:t>microsoft.cognitiveservices.speech.sdk.bundle.js</a:t>
            </a:r>
          </a:p>
          <a:p>
            <a:r>
              <a:rPr lang="en-CA" dirty="0" err="1"/>
              <a:t>token.php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4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https://aliheikal.com/build-a-web-based-mood-analyzer-using-azure-text-analytics-api/</a:t>
            </a:r>
            <a:endParaRPr lang="en-CA" dirty="0"/>
          </a:p>
          <a:p>
            <a:r>
              <a:rPr lang="en-CA" dirty="0">
                <a:hlinkClick r:id="rId4"/>
              </a:rPr>
              <a:t>https://cloud.google.com/solutions/machine-learning/categorizing-audio-files-using-ml</a:t>
            </a:r>
            <a:endParaRPr lang="en-CA" dirty="0"/>
          </a:p>
          <a:p>
            <a:r>
              <a:rPr lang="en-CA" dirty="0">
                <a:hlinkClick r:id="rId5"/>
              </a:rPr>
              <a:t>https://www.youtube.com/watch?v=ic-eP-gtFSo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4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pip install azure.cognitiveservices.speech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pip install </a:t>
            </a:r>
            <a:r>
              <a:rPr lang="en-CA" dirty="0" err="1"/>
              <a:t>azure.storage.blob</a:t>
            </a:r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4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8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1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76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oadviewQueens/Speech2Te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8CA11-06B7-4407-A410-FA4068DE8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91" r="9091" b="4091"/>
          <a:stretch/>
        </p:blipFill>
        <p:spPr>
          <a:xfrm>
            <a:off x="0" y="-1"/>
            <a:ext cx="12389963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06668-5F90-44E8-9BEB-4E2A8F1F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38159"/>
            <a:ext cx="2368320" cy="2148705"/>
          </a:xfrm>
        </p:spPr>
        <p:txBody>
          <a:bodyPr anchor="b">
            <a:normAutofit fontScale="90000"/>
          </a:bodyPr>
          <a:lstStyle/>
          <a:p>
            <a:r>
              <a:rPr lang="en-CA" sz="4800" dirty="0"/>
              <a:t>Azure</a:t>
            </a:r>
            <a:br>
              <a:rPr lang="en-CA" sz="4800" dirty="0"/>
            </a:br>
            <a:r>
              <a:rPr lang="en-CA" sz="4800" dirty="0"/>
              <a:t>Cognitive </a:t>
            </a:r>
            <a:br>
              <a:rPr lang="en-CA" sz="4800" dirty="0"/>
            </a:br>
            <a:r>
              <a:rPr lang="en-CA" sz="4800" dirty="0"/>
              <a:t>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C60C-46E5-47A0-A5C9-19984F04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3110" y="6645175"/>
            <a:ext cx="3565525" cy="654201"/>
          </a:xfrm>
        </p:spPr>
        <p:txBody>
          <a:bodyPr anchor="b">
            <a:normAutofit/>
          </a:bodyPr>
          <a:lstStyle/>
          <a:p>
            <a:pPr algn="ctr"/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Broadview Consulting</a:t>
            </a:r>
          </a:p>
          <a:p>
            <a:pPr algn="ctr"/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1139B-718B-41D8-ACED-425FFAECD058}"/>
              </a:ext>
            </a:extLst>
          </p:cNvPr>
          <p:cNvSpPr txBox="1"/>
          <p:nvPr/>
        </p:nvSpPr>
        <p:spPr>
          <a:xfrm>
            <a:off x="4673976" y="5655454"/>
            <a:ext cx="4619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Speech to Text</a:t>
            </a:r>
          </a:p>
        </p:txBody>
      </p:sp>
      <p:sp>
        <p:nvSpPr>
          <p:cNvPr id="7" name="AutoShape 6" descr="The 8 Best Voice-to-Text Apps of 2020">
            <a:extLst>
              <a:ext uri="{FF2B5EF4-FFF2-40B4-BE49-F238E27FC236}">
                <a16:creationId xmlns:a16="http://schemas.microsoft.com/office/drawing/2014/main" id="{B2992431-34D5-4F58-B8E8-6ECCCD965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ow to convert your speech voice to text data | by Bala Venkatesh ...">
            <a:extLst>
              <a:ext uri="{FF2B5EF4-FFF2-40B4-BE49-F238E27FC236}">
                <a16:creationId xmlns:a16="http://schemas.microsoft.com/office/drawing/2014/main" id="{8172D588-F576-40DC-9230-CE3ED836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8" y="5446627"/>
            <a:ext cx="2235675" cy="10842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8290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AD6451B-8A66-412F-B469-BCE0FAC75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5BEC8-C996-4F39-84AD-FDF95B86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04" y="955299"/>
            <a:ext cx="5048552" cy="494739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Speech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Analytics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– CI/CD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Control- GitHub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Studio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8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AAFF-1886-416F-B2C5-E9773BF1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1997855"/>
          </a:xfrm>
        </p:spPr>
        <p:txBody>
          <a:bodyPr wrap="square" anchor="ctr">
            <a:normAutofit/>
          </a:bodyPr>
          <a:lstStyle/>
          <a:p>
            <a:r>
              <a:rPr lang="en-US" sz="3600" dirty="0"/>
              <a:t>Real-time Sentiment Check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304-1A93-4676-8F55-2072999B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58206"/>
            <a:ext cx="5437187" cy="3415519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Copy Code to Local folder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Save in 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Setup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CI/CD pipeline pushes the change to Azure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Enter the subscription key and Region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Browse the URL https://your_web_app_name.azurewebsites.net</a:t>
            </a:r>
          </a:p>
          <a:p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812C-1A8B-40F8-97DF-A7776A11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15" y="1399417"/>
            <a:ext cx="4713922" cy="441930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9F977-889D-4C3D-992D-07FE242F67C7}"/>
              </a:ext>
            </a:extLst>
          </p:cNvPr>
          <p:cNvSpPr/>
          <p:nvPr/>
        </p:nvSpPr>
        <p:spPr>
          <a:xfrm>
            <a:off x="550863" y="5963712"/>
            <a:ext cx="6373812" cy="41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link- </a:t>
            </a:r>
            <a:r>
              <a:rPr lang="en-CA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https://github.com/BroadviewQueens/Speech2Text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4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FA9F-1A46-4CCD-96BB-01DB765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83599"/>
          </a:xfrm>
        </p:spPr>
        <p:txBody>
          <a:bodyPr/>
          <a:lstStyle/>
          <a:p>
            <a:pPr algn="ctr"/>
            <a:r>
              <a:rPr lang="en-CA" dirty="0"/>
              <a:t>Machine Learning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5C53A-D9E3-4229-A8A8-879426B41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511" b="5474"/>
          <a:stretch/>
        </p:blipFill>
        <p:spPr>
          <a:xfrm>
            <a:off x="550862" y="1704974"/>
            <a:ext cx="7022002" cy="4722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72F79-82AB-463A-BB14-E35FEB5D1423}"/>
              </a:ext>
            </a:extLst>
          </p:cNvPr>
          <p:cNvSpPr txBox="1"/>
          <p:nvPr/>
        </p:nvSpPr>
        <p:spPr>
          <a:xfrm>
            <a:off x="7984503" y="2183386"/>
            <a:ext cx="3968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Upload dataset in 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data and zip folder with python script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294841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FA9F-1A46-4CCD-96BB-01DB765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764555"/>
          </a:xfrm>
        </p:spPr>
        <p:txBody>
          <a:bodyPr wrap="square" anchor="b">
            <a:normAutofit/>
          </a:bodyPr>
          <a:lstStyle/>
          <a:p>
            <a:r>
              <a:rPr lang="en-CA" dirty="0"/>
              <a:t>Python demo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49508B8-AF26-49A4-8CD1-7571E6A7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87" y="1643452"/>
            <a:ext cx="4713922" cy="441473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aphicFrame>
        <p:nvGraphicFramePr>
          <p:cNvPr id="44" name="Content Placeholder 5">
            <a:extLst>
              <a:ext uri="{FF2B5EF4-FFF2-40B4-BE49-F238E27FC236}">
                <a16:creationId xmlns:a16="http://schemas.microsoft.com/office/drawing/2014/main" id="{016EE6F9-D919-4178-9A19-30E2703472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406962"/>
          <a:ext cx="5437187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593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27AC15B-4E38-4673-A2A1-11440B1AA120}"/>
              </a:ext>
            </a:extLst>
          </p:cNvPr>
          <p:cNvSpPr/>
          <p:nvPr/>
        </p:nvSpPr>
        <p:spPr>
          <a:xfrm>
            <a:off x="4194929" y="1875934"/>
            <a:ext cx="4774822" cy="33747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EF8A6-6743-4A93-A333-2E0B7B17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256" y="657987"/>
            <a:ext cx="8283313" cy="5542025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18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1141-8DDB-4C59-A4D0-0414675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What will you learn?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43B7B00-A101-4A8A-BAAF-06504F9CF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963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01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0DC9-73F0-4A7D-8BE3-A77AFB98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786" y="541372"/>
            <a:ext cx="8283313" cy="882075"/>
          </a:xfrm>
        </p:spPr>
        <p:txBody>
          <a:bodyPr/>
          <a:lstStyle/>
          <a:p>
            <a:r>
              <a:rPr lang="en-US" dirty="0"/>
              <a:t>               Cloud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D3E0-DAE1-4C43-8E3F-4A991F4E7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9"/>
          <a:stretch/>
        </p:blipFill>
        <p:spPr>
          <a:xfrm>
            <a:off x="364488" y="1654404"/>
            <a:ext cx="7367136" cy="4831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FC600-1695-4681-9B47-63FBC6602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8" t="93470" b="-343"/>
          <a:stretch/>
        </p:blipFill>
        <p:spPr>
          <a:xfrm>
            <a:off x="708916" y="6386660"/>
            <a:ext cx="5006855" cy="471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277C7-4A4F-4965-9C99-43251F2DF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30" y="2630078"/>
            <a:ext cx="3886563" cy="3686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5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190-88DC-43EA-8C08-5E06ECC9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31" y="522520"/>
            <a:ext cx="8283313" cy="844368"/>
          </a:xfrm>
        </p:spPr>
        <p:txBody>
          <a:bodyPr/>
          <a:lstStyle/>
          <a:p>
            <a:pPr algn="ctr"/>
            <a:r>
              <a:rPr lang="en-US" dirty="0"/>
              <a:t>Why Microsoft Azure?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5DDDC-86D1-4C53-8553-21D3E7399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"/>
          <a:stretch/>
        </p:blipFill>
        <p:spPr>
          <a:xfrm>
            <a:off x="226534" y="1366888"/>
            <a:ext cx="11738932" cy="51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2A42-5591-44FF-AAF2-8AC63522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inbound customer calls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3439C-8FB6-4118-ACEC-58261B95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977478"/>
            <a:ext cx="10605501" cy="33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C91D1-A7B6-49F4-8FDD-1E78862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CA" sz="3200" dirty="0"/>
              <a:t>Commoditizing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5E81-8796-4013-A3CC-61BCB421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712665" cy="3887653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Deep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Reinforcement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Agile in AI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FF2BD-9027-4293-B54F-C81FFB9E7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27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6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5EFA4-D376-4F35-ABE6-DA3933F1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Speech Recognition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FCF399E-B614-40A1-AD0F-A89321455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5098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41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131D0-2E0E-4526-B2CC-C0D0062C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0" y="580363"/>
            <a:ext cx="7343179" cy="1333055"/>
          </a:xfrm>
        </p:spPr>
        <p:txBody>
          <a:bodyPr wrap="square" anchor="t">
            <a:noAutofit/>
          </a:bodyPr>
          <a:lstStyle/>
          <a:p>
            <a:r>
              <a:rPr lang="en-CA" sz="2800" dirty="0"/>
              <a:t>Cognitive Service Reference Architecture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udio files upload">
            <a:extLst>
              <a:ext uri="{FF2B5EF4-FFF2-40B4-BE49-F238E27FC236}">
                <a16:creationId xmlns:a16="http://schemas.microsoft.com/office/drawing/2014/main" id="{E0CE9511-B9B9-4039-AD39-91AAD93A2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r="-2" b="214"/>
          <a:stretch/>
        </p:blipFill>
        <p:spPr bwMode="auto">
          <a:xfrm>
            <a:off x="550860" y="1625086"/>
            <a:ext cx="6867704" cy="449601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B1CC427-D6C7-4EC7-B4CA-24FF64E1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391" y="1540006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Azure AD Authentication</a:t>
            </a:r>
          </a:p>
          <a:p>
            <a:r>
              <a:rPr lang="en-US" dirty="0"/>
              <a:t>RBAC</a:t>
            </a:r>
          </a:p>
          <a:p>
            <a:r>
              <a:rPr lang="en-US" dirty="0"/>
              <a:t>Azure Function</a:t>
            </a:r>
          </a:p>
          <a:p>
            <a:r>
              <a:rPr lang="en-US" dirty="0"/>
              <a:t>Trigger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Cognitive Service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609F-AB2A-40D6-A1F1-D81EF898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199"/>
            <a:ext cx="7308850" cy="1585625"/>
          </a:xfrm>
        </p:spPr>
        <p:txBody>
          <a:bodyPr wrap="square" anchor="t">
            <a:normAutofit/>
          </a:bodyPr>
          <a:lstStyle/>
          <a:p>
            <a:r>
              <a:rPr lang="en-CA" dirty="0"/>
              <a:t>Azure Subscription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0FF50E-4844-4852-B668-6583A837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777175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2AA959-C843-4682-81D1-41BEA18C9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655049"/>
              </p:ext>
            </p:extLst>
          </p:nvPr>
        </p:nvGraphicFramePr>
        <p:xfrm>
          <a:off x="550863" y="549275"/>
          <a:ext cx="11090276" cy="277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7482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2E8E5"/>
      </a:lt2>
      <a:accent1>
        <a:srgbClr val="D8388A"/>
      </a:accent1>
      <a:accent2>
        <a:srgbClr val="C626BA"/>
      </a:accent2>
      <a:accent3>
        <a:srgbClr val="A138D8"/>
      </a:accent3>
      <a:accent4>
        <a:srgbClr val="6645CE"/>
      </a:accent4>
      <a:accent5>
        <a:srgbClr val="3854D8"/>
      </a:accent5>
      <a:accent6>
        <a:srgbClr val="2685C6"/>
      </a:accent6>
      <a:hlink>
        <a:srgbClr val="7273D0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405</Words>
  <Application>Microsoft Office PowerPoint</Application>
  <PresentationFormat>Widescreen</PresentationFormat>
  <Paragraphs>85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Edwardian Script ITC</vt:lpstr>
      <vt:lpstr>Gill Sans MT</vt:lpstr>
      <vt:lpstr>Walbaum Display</vt:lpstr>
      <vt:lpstr>Wingdings</vt:lpstr>
      <vt:lpstr>3DFloatVTI</vt:lpstr>
      <vt:lpstr>Azure Cognitive  Service</vt:lpstr>
      <vt:lpstr>What will you learn?</vt:lpstr>
      <vt:lpstr>               Cloud Services</vt:lpstr>
      <vt:lpstr>Why Microsoft Azure?</vt:lpstr>
      <vt:lpstr>Analyze inbound customer calls</vt:lpstr>
      <vt:lpstr>Commoditizing AI</vt:lpstr>
      <vt:lpstr>Speech Recognition</vt:lpstr>
      <vt:lpstr>Cognitive Service Reference Architecture</vt:lpstr>
      <vt:lpstr>Azure Subscription</vt:lpstr>
      <vt:lpstr>Speech Service Text Analytics Service App Service Deployment – CI/CD Version Control- GitHub ML Studio</vt:lpstr>
      <vt:lpstr>Real-time Sentiment Check</vt:lpstr>
      <vt:lpstr>Machine Learning Studio</vt:lpstr>
      <vt:lpstr>Python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Cognitive  Service</dc:title>
  <dc:creator>Swadesh Misra</dc:creator>
  <cp:lastModifiedBy>Swadesh Misra</cp:lastModifiedBy>
  <cp:revision>5</cp:revision>
  <dcterms:created xsi:type="dcterms:W3CDTF">2020-07-18T00:42:42Z</dcterms:created>
  <dcterms:modified xsi:type="dcterms:W3CDTF">2020-07-18T01:18:27Z</dcterms:modified>
</cp:coreProperties>
</file>