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7fddb77d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7fddb77d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7fddb77d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7fddb77d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7fddb77d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7fddb77d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7fddb77d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7fddb77d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7fddb77d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7fddb77d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7fddb77d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7fddb77d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7fddb77d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7fddb77d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6c4a538b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6c4a538b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Mitchell Boyle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T2A2 Marketplace Assignment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Painted Minis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Painted Minis</a:t>
            </a:r>
            <a:r>
              <a:rPr lang="en-GB"/>
              <a:t> is a website design to help users ensure their second hand miniatures end up in the hands of equally </a:t>
            </a:r>
            <a:r>
              <a:rPr lang="en-GB"/>
              <a:t>enthusiastic</a:t>
            </a:r>
            <a:r>
              <a:rPr lang="en-GB"/>
              <a:t> </a:t>
            </a:r>
            <a:r>
              <a:rPr lang="en-GB"/>
              <a:t>hobbyists.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-GB"/>
              <a:t>Painted Minis</a:t>
            </a:r>
            <a:r>
              <a:rPr lang="en-GB"/>
              <a:t> focuses on Sci-Fi and Fantasy miniatures.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75" y="2336425"/>
            <a:ext cx="2105313" cy="2807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purpose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00262" y="10705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/>
              <a:t>Many people who are interested in tabletop RPGs &amp; tabletop wargames can live very busy lives. This can lead to their </a:t>
            </a:r>
            <a:r>
              <a:rPr lang="en-GB" sz="1600"/>
              <a:t>limited</a:t>
            </a:r>
            <a:r>
              <a:rPr lang="en-GB" sz="1600"/>
              <a:t> time spent on the hobby focused on not only the pain </a:t>
            </a:r>
            <a:r>
              <a:rPr lang="en-GB" sz="1600"/>
              <a:t>stacking task of painting their miniatures. In games like Warhammer: 40,000 this issue is very prominent as a player may have upwards of 50 minis to paint. </a:t>
            </a:r>
            <a:endParaRPr sz="160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950" y="3090400"/>
            <a:ext cx="3659300" cy="16206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2220000" dist="76200">
              <a:srgbClr val="000000">
                <a:alpha val="50000"/>
              </a:srgbClr>
            </a:outerShdw>
          </a:effectLst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8250" y="3090401"/>
            <a:ext cx="2883610" cy="16205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180000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purpose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2410049" y="15957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Player can sometimes spend hours upon hours researching and learning painting techniques to ensure they can reach the level of </a:t>
            </a:r>
            <a:r>
              <a:rPr lang="en-GB"/>
              <a:t>quality</a:t>
            </a:r>
            <a:r>
              <a:rPr lang="en-GB"/>
              <a:t> they desire before they even touching a paint brush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This site aims to assist those who may not have the skills it takes, but also those who are looking to spend more time playing rather than painting.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This site also creates a great opportunity for the skilled painters within the community to showcase their skills.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75" y="1153975"/>
            <a:ext cx="2095450" cy="3444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Walkthrough - Home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504000"/>
            <a:ext cx="6321599" cy="316245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2451450" y="3579551"/>
            <a:ext cx="63216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Upon creating an account, users will be prompted with two options. One to browse the currently available listing, and a second to post their own listing.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Walkthrough - Browse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103" y="1351750"/>
            <a:ext cx="6321599" cy="31624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2410100" y="3568638"/>
            <a:ext cx="63216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 user looking to buy minis to add to their collection can view all available listings.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55251" l="40249" r="47019" t="38039"/>
          <a:stretch/>
        </p:blipFill>
        <p:spPr>
          <a:xfrm>
            <a:off x="4909375" y="2862588"/>
            <a:ext cx="534101" cy="14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b="55251" l="40249" r="47019" t="38039"/>
          <a:stretch/>
        </p:blipFill>
        <p:spPr>
          <a:xfrm>
            <a:off x="5149575" y="2862588"/>
            <a:ext cx="534101" cy="14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55251" l="40249" r="47019" t="38039"/>
          <a:stretch/>
        </p:blipFill>
        <p:spPr>
          <a:xfrm>
            <a:off x="3450900" y="2940563"/>
            <a:ext cx="534101" cy="14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55251" l="40249" r="47019" t="38039"/>
          <a:stretch/>
        </p:blipFill>
        <p:spPr>
          <a:xfrm>
            <a:off x="3837425" y="2940563"/>
            <a:ext cx="534101" cy="14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55251" l="40249" r="47019" t="38039"/>
          <a:stretch/>
        </p:blipFill>
        <p:spPr>
          <a:xfrm>
            <a:off x="6367850" y="2894188"/>
            <a:ext cx="534101" cy="14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55251" l="40249" r="47019" t="38039"/>
          <a:stretch/>
        </p:blipFill>
        <p:spPr>
          <a:xfrm>
            <a:off x="6688350" y="2862588"/>
            <a:ext cx="534101" cy="14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Walkthrough - Posting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975" y="1445475"/>
            <a:ext cx="6321599" cy="316245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2400250" y="3776101"/>
            <a:ext cx="63216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 user looking to submit their own listing will be prompted with a form they are required to fill in.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Walkthrough - Single listing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46" y="1449452"/>
            <a:ext cx="6321599" cy="315752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5107825" y="1720150"/>
            <a:ext cx="35628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When a user looking to purchase another users listing they will be shown the information in detail. If interested the user may select the “</a:t>
            </a:r>
            <a:r>
              <a:rPr i="1" lang="en-GB"/>
              <a:t>Buy Now” </a:t>
            </a:r>
            <a:r>
              <a:rPr lang="en-GB"/>
              <a:t>option to complete the purchase.</a:t>
            </a:r>
            <a:r>
              <a:rPr lang="en-GB"/>
              <a:t> 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7689325" y="4404725"/>
            <a:ext cx="1280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latin typeface="Lato"/>
                <a:ea typeface="Lato"/>
                <a:cs typeface="Lato"/>
                <a:sym typeface="Lato"/>
              </a:rPr>
              <a:t>*Still requires styling</a:t>
            </a:r>
            <a:endParaRPr b="1"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ctrTitle"/>
          </p:nvPr>
        </p:nvSpPr>
        <p:spPr>
          <a:xfrm>
            <a:off x="2283925" y="1872050"/>
            <a:ext cx="65544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listening!</a:t>
            </a:r>
            <a:endParaRPr/>
          </a:p>
        </p:txBody>
      </p:sp>
      <p:sp>
        <p:nvSpPr>
          <p:cNvPr id="136" name="Google Shape;136;p21"/>
          <p:cNvSpPr txBox="1"/>
          <p:nvPr>
            <p:ph idx="1" type="subTitle"/>
          </p:nvPr>
        </p:nvSpPr>
        <p:spPr>
          <a:xfrm>
            <a:off x="2395367" y="34140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T2A2 Marketplace Assignment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