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6858000" cy="12192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59148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7286040"/>
            <a:ext cx="59148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324540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324540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728604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728604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728604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600" y="3245400"/>
            <a:ext cx="5914800" cy="773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591480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600" y="649080"/>
            <a:ext cx="5914800" cy="1092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60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3245400"/>
            <a:ext cx="5914800" cy="773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244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600" y="7286040"/>
            <a:ext cx="59148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59148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600" y="7286040"/>
            <a:ext cx="59148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60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244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324540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1560" y="324540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600" y="728604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71760" y="728604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1560" y="7286040"/>
            <a:ext cx="19044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591480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649080"/>
            <a:ext cx="5914800" cy="1092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77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728604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3245400"/>
            <a:ext cx="288612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7286040"/>
            <a:ext cx="5914800" cy="368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s-MX" sz="4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3C1354-2838-45A9-A26F-B66D471DCEA4}" type="slidenum">
              <a:rPr b="0" lang="es-MX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1600" y="649080"/>
            <a:ext cx="5914800" cy="235620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71600" y="3245400"/>
            <a:ext cx="5914800" cy="77353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B6F8C1-2245-4774-BC3A-825EE4DCEC7F}" type="slidenum">
              <a:rPr b="0" lang="es-MX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MX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9;p14" descr=""/>
          <p:cNvPicPr/>
          <p:nvPr/>
        </p:nvPicPr>
        <p:blipFill>
          <a:blip r:embed="rId2"/>
          <a:stretch/>
        </p:blipFill>
        <p:spPr>
          <a:xfrm>
            <a:off x="3096000" y="4392000"/>
            <a:ext cx="2163600" cy="901800"/>
          </a:xfrm>
          <a:prstGeom prst="rect">
            <a:avLst/>
          </a:prstGeom>
          <a:ln>
            <a:noFill/>
          </a:ln>
        </p:spPr>
      </p:pic>
      <p:pic>
        <p:nvPicPr>
          <p:cNvPr id="83" name="Google Shape;91;p14" descr=""/>
          <p:cNvPicPr/>
          <p:nvPr/>
        </p:nvPicPr>
        <p:blipFill>
          <a:blip r:embed="rId3"/>
          <a:stretch/>
        </p:blipFill>
        <p:spPr>
          <a:xfrm>
            <a:off x="1584000" y="6696000"/>
            <a:ext cx="2163600" cy="901800"/>
          </a:xfrm>
          <a:prstGeom prst="rect">
            <a:avLst/>
          </a:prstGeom>
          <a:ln>
            <a:noFill/>
          </a:ln>
        </p:spPr>
      </p:pic>
      <p:pic>
        <p:nvPicPr>
          <p:cNvPr id="84" name="Google Shape;90;p14" descr=""/>
          <p:cNvPicPr/>
          <p:nvPr/>
        </p:nvPicPr>
        <p:blipFill>
          <a:blip r:embed="rId4"/>
          <a:stretch/>
        </p:blipFill>
        <p:spPr>
          <a:xfrm>
            <a:off x="3168000" y="10944000"/>
            <a:ext cx="2163600" cy="905040"/>
          </a:xfrm>
          <a:prstGeom prst="rect">
            <a:avLst/>
          </a:prstGeom>
          <a:ln>
            <a:noFill/>
          </a:ln>
        </p:spPr>
      </p:pic>
      <p:pic>
        <p:nvPicPr>
          <p:cNvPr id="85" name="Google Shape;92;p14" descr=""/>
          <p:cNvPicPr/>
          <p:nvPr/>
        </p:nvPicPr>
        <p:blipFill>
          <a:blip r:embed="rId5"/>
          <a:stretch/>
        </p:blipFill>
        <p:spPr>
          <a:xfrm>
            <a:off x="3308400" y="9000000"/>
            <a:ext cx="2163600" cy="9018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88;p14" descr=""/>
          <p:cNvPicPr/>
          <p:nvPr/>
        </p:nvPicPr>
        <p:blipFill>
          <a:blip r:embed="rId6"/>
          <a:stretch/>
        </p:blipFill>
        <p:spPr>
          <a:xfrm>
            <a:off x="1728000" y="2448000"/>
            <a:ext cx="2163600" cy="90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8;p14" descr=""/>
          <p:cNvPicPr/>
          <p:nvPr/>
        </p:nvPicPr>
        <p:blipFill>
          <a:blip r:embed="rId2"/>
          <a:stretch/>
        </p:blipFill>
        <p:spPr>
          <a:xfrm>
            <a:off x="947520" y="9631080"/>
            <a:ext cx="2163600" cy="901800"/>
          </a:xfrm>
          <a:prstGeom prst="rect">
            <a:avLst/>
          </a:prstGeom>
          <a:ln>
            <a:noFill/>
          </a:ln>
        </p:spPr>
      </p:pic>
      <p:pic>
        <p:nvPicPr>
          <p:cNvPr id="88" name="Google Shape;89;p14" descr=""/>
          <p:cNvPicPr/>
          <p:nvPr/>
        </p:nvPicPr>
        <p:blipFill>
          <a:blip r:embed="rId3"/>
          <a:stretch/>
        </p:blipFill>
        <p:spPr>
          <a:xfrm>
            <a:off x="572400" y="3168000"/>
            <a:ext cx="2163600" cy="901800"/>
          </a:xfrm>
          <a:prstGeom prst="rect">
            <a:avLst/>
          </a:prstGeom>
          <a:ln>
            <a:noFill/>
          </a:ln>
        </p:spPr>
      </p:pic>
      <p:pic>
        <p:nvPicPr>
          <p:cNvPr id="89" name="Google Shape;90;p14" descr=""/>
          <p:cNvPicPr/>
          <p:nvPr/>
        </p:nvPicPr>
        <p:blipFill>
          <a:blip r:embed="rId4"/>
          <a:stretch/>
        </p:blipFill>
        <p:spPr>
          <a:xfrm>
            <a:off x="947520" y="6293520"/>
            <a:ext cx="2163600" cy="905040"/>
          </a:xfrm>
          <a:prstGeom prst="rect">
            <a:avLst/>
          </a:prstGeom>
          <a:ln>
            <a:noFill/>
          </a:ln>
        </p:spPr>
      </p:pic>
      <p:pic>
        <p:nvPicPr>
          <p:cNvPr id="90" name="Google Shape;91;p14" descr=""/>
          <p:cNvPicPr/>
          <p:nvPr/>
        </p:nvPicPr>
        <p:blipFill>
          <a:blip r:embed="rId5"/>
          <a:stretch/>
        </p:blipFill>
        <p:spPr>
          <a:xfrm>
            <a:off x="3704040" y="4552200"/>
            <a:ext cx="2163600" cy="901800"/>
          </a:xfrm>
          <a:prstGeom prst="rect">
            <a:avLst/>
          </a:prstGeom>
          <a:ln>
            <a:noFill/>
          </a:ln>
        </p:spPr>
      </p:pic>
      <p:pic>
        <p:nvPicPr>
          <p:cNvPr id="91" name="Google Shape;92;p14" descr=""/>
          <p:cNvPicPr/>
          <p:nvPr/>
        </p:nvPicPr>
        <p:blipFill>
          <a:blip r:embed="rId6"/>
          <a:stretch/>
        </p:blipFill>
        <p:spPr>
          <a:xfrm>
            <a:off x="3704040" y="8002800"/>
            <a:ext cx="2163600" cy="90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LibreOffice/6.1.4.2$Linux_X86_64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2021-12-10T10:56:05Z</dcterms:modified>
  <cp:revision>1</cp:revision>
  <dc:subject/>
  <dc:title/>
</cp:coreProperties>
</file>