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69" r:id="rId4"/>
    <p:sldId id="271" r:id="rId5"/>
    <p:sldId id="264" r:id="rId6"/>
    <p:sldId id="262" r:id="rId7"/>
    <p:sldId id="261" r:id="rId8"/>
    <p:sldId id="263" r:id="rId9"/>
    <p:sldId id="266" r:id="rId10"/>
    <p:sldId id="258" r:id="rId11"/>
    <p:sldId id="259" r:id="rId12"/>
    <p:sldId id="260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75DAA-063E-448B-B4C3-3CC4306A9CE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0E234-244F-4FA6-9DD2-CFBA9A8B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0E234-244F-4FA6-9DD2-CFBA9A8BF1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6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0E234-244F-4FA6-9DD2-CFBA9A8BF1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DF52-9E8C-4B1A-AE3B-1BFABA223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994647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The Sweet Awesome App:</a:t>
            </a:r>
            <a:br>
              <a:rPr lang="en-US" dirty="0"/>
            </a:br>
            <a:r>
              <a:rPr lang="en-US" dirty="0"/>
              <a:t>Widget Dashboard </a:t>
            </a:r>
            <a:r>
              <a:rPr lang="en-US" baseline="-25000" dirty="0"/>
              <a:t>Beta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C3113-16BC-4A46-8D58-1E287C01C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Group </a:t>
            </a:r>
            <a:r>
              <a:rPr lang="en-US" dirty="0" err="1"/>
              <a:t>Lerdorf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sz="1400" dirty="0"/>
              <a:t>The Three B’s</a:t>
            </a:r>
          </a:p>
        </p:txBody>
      </p:sp>
    </p:spTree>
    <p:extLst>
      <p:ext uri="{BB962C8B-B14F-4D97-AF65-F5344CB8AC3E}">
        <p14:creationId xmlns:p14="http://schemas.microsoft.com/office/powerpoint/2010/main" val="3750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1755-3856-4C78-8978-A57AEF86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369B-8B21-4A88-BF99-F0D46253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Who did what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Elaborate</a:t>
            </a:r>
          </a:p>
        </p:txBody>
      </p:sp>
    </p:spTree>
    <p:extLst>
      <p:ext uri="{BB962C8B-B14F-4D97-AF65-F5344CB8AC3E}">
        <p14:creationId xmlns:p14="http://schemas.microsoft.com/office/powerpoint/2010/main" val="305976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3A4E-F82B-4AA8-858A-53FE7E6F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4D21-A8AD-4BF6-9CFA-9C282CB02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Dashboard of widgets</a:t>
            </a:r>
          </a:p>
          <a:p>
            <a:r>
              <a:rPr lang="en-US" dirty="0"/>
              <a:t>Login page</a:t>
            </a:r>
          </a:p>
          <a:p>
            <a:r>
              <a:rPr lang="en-US" dirty="0"/>
              <a:t>Settings page</a:t>
            </a:r>
          </a:p>
          <a:p>
            <a:r>
              <a:rPr lang="en-US" dirty="0"/>
              <a:t>Firebase</a:t>
            </a:r>
          </a:p>
          <a:p>
            <a:r>
              <a:rPr lang="en-US" dirty="0" err="1"/>
              <a:t>Gridstack</a:t>
            </a:r>
            <a:r>
              <a:rPr lang="en-US" dirty="0"/>
              <a:t> library</a:t>
            </a:r>
          </a:p>
          <a:p>
            <a:r>
              <a:rPr lang="en-US" dirty="0"/>
              <a:t>Various APIs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6C16F-A68D-43A7-8380-46F5B5D4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85" y="1905000"/>
            <a:ext cx="5738450" cy="39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37B3800-417B-4CB4-A679-8BD2F3FA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159" y="2133600"/>
            <a:ext cx="6096000" cy="330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E716FB-93DE-4246-A19F-8F6414793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159" y="2133600"/>
            <a:ext cx="6096000" cy="330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DCBC36-AE34-444B-92BD-6DC3DDA03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159" y="2133600"/>
            <a:ext cx="6096000" cy="330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73A086-9A3E-4B34-A6D8-6A6A1D6F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and Main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D246-20B9-4904-8F86-169CF21B5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527894" cy="3777622"/>
          </a:xfrm>
        </p:spPr>
        <p:txBody>
          <a:bodyPr/>
          <a:lstStyle/>
          <a:p>
            <a:r>
              <a:rPr lang="en-US" dirty="0"/>
              <a:t>Blake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Widget area</a:t>
            </a:r>
          </a:p>
          <a:p>
            <a:r>
              <a:rPr lang="en-US" dirty="0"/>
              <a:t>Heading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6F787C-63F8-4E83-8BE8-B75934E68825}"/>
              </a:ext>
            </a:extLst>
          </p:cNvPr>
          <p:cNvSpPr/>
          <p:nvPr/>
        </p:nvSpPr>
        <p:spPr>
          <a:xfrm>
            <a:off x="8382000" y="3933825"/>
            <a:ext cx="595313" cy="90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BDF9C4-C306-4639-B10B-FD9F8CCE377C}"/>
              </a:ext>
            </a:extLst>
          </p:cNvPr>
          <p:cNvSpPr txBox="1"/>
          <p:nvPr/>
        </p:nvSpPr>
        <p:spPr>
          <a:xfrm>
            <a:off x="8335372" y="3902125"/>
            <a:ext cx="78173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latin typeface="Arial" panose="020B0604020202020204" pitchFamily="34" charset="0"/>
                <a:cs typeface="Arial" panose="020B0604020202020204" pitchFamily="34" charset="0"/>
              </a:rPr>
              <a:t>brendon.esp@gmail.com</a:t>
            </a:r>
          </a:p>
        </p:txBody>
      </p:sp>
    </p:spTree>
    <p:extLst>
      <p:ext uri="{BB962C8B-B14F-4D97-AF65-F5344CB8AC3E}">
        <p14:creationId xmlns:p14="http://schemas.microsoft.com/office/powerpoint/2010/main" val="113593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1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1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1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1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91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uiExpand="1" animBg="1"/>
      <p:bldP spid="15" grpId="1" animBg="1"/>
      <p:bldP spid="14" grpId="0" uiExpand="1"/>
      <p:bldP spid="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4D06-1BDA-43F5-9BAF-64622D47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CB2E-1A33-466A-93E2-F9B303B0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Activate/deactivate widgets</a:t>
            </a:r>
          </a:p>
        </p:txBody>
      </p:sp>
    </p:spTree>
    <p:extLst>
      <p:ext uri="{BB962C8B-B14F-4D97-AF65-F5344CB8AC3E}">
        <p14:creationId xmlns:p14="http://schemas.microsoft.com/office/powerpoint/2010/main" val="231066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77DA-3FB0-4778-9608-5B3C3C93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Polishing the </a:t>
            </a:r>
            <a:r>
              <a:rPr lang="en-US" dirty="0" err="1"/>
              <a:t>sh</a:t>
            </a:r>
            <a:r>
              <a:rPr lang="en-US" dirty="0"/>
              <a:t>*t </a:t>
            </a:r>
            <a:r>
              <a:rPr lang="en-US" dirty="0" err="1"/>
              <a:t>outta</a:t>
            </a:r>
            <a:r>
              <a:rPr lang="en-US" dirty="0"/>
              <a:t>’ this b*tch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B0F2-0391-4F00-BB91-DFF3E6D2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Blake</a:t>
            </a:r>
          </a:p>
          <a:p>
            <a:r>
              <a:rPr lang="en-US" dirty="0"/>
              <a:t>Elaborate:</a:t>
            </a:r>
          </a:p>
          <a:p>
            <a:pPr lvl="1"/>
            <a:r>
              <a:rPr lang="en-US" dirty="0"/>
              <a:t>widget populating bugfixes</a:t>
            </a:r>
          </a:p>
          <a:p>
            <a:pPr lvl="1"/>
            <a:r>
              <a:rPr lang="en-US"/>
              <a:t>Design/layout </a:t>
            </a:r>
            <a:r>
              <a:rPr lang="en-US" dirty="0"/>
              <a:t>consultation:</a:t>
            </a:r>
          </a:p>
          <a:p>
            <a:pPr lvl="2"/>
            <a:r>
              <a:rPr lang="en-US" dirty="0"/>
              <a:t>he knows a guy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dynamically populating widgets interacts unfavorably with </a:t>
            </a:r>
            <a:r>
              <a:rPr lang="en-US" dirty="0" err="1"/>
              <a:t>gridstack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B31F-8411-4CD2-9FD7-09FF983E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F8A0-FD60-424E-A926-3260DFB0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demonstration user</a:t>
            </a:r>
          </a:p>
          <a:p>
            <a:pPr lvl="1"/>
            <a:r>
              <a:rPr lang="en-US" dirty="0"/>
              <a:t>set up all the user’s data</a:t>
            </a:r>
          </a:p>
          <a:p>
            <a:pPr lvl="2"/>
            <a:r>
              <a:rPr lang="en-US" dirty="0"/>
              <a:t>weather</a:t>
            </a:r>
          </a:p>
          <a:p>
            <a:pPr lvl="2"/>
            <a:r>
              <a:rPr lang="en-US" dirty="0"/>
              <a:t>stock</a:t>
            </a:r>
          </a:p>
          <a:p>
            <a:pPr lvl="2"/>
            <a:r>
              <a:rPr lang="en-US" dirty="0"/>
              <a:t>to-do list</a:t>
            </a:r>
          </a:p>
          <a:p>
            <a:pPr lvl="2"/>
            <a:r>
              <a:rPr lang="en-US" dirty="0"/>
              <a:t>news</a:t>
            </a:r>
          </a:p>
          <a:p>
            <a:r>
              <a:rPr lang="en-US" dirty="0"/>
              <a:t>Open firebase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0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A765-17C3-4430-B819-92FD2175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C28EC-5021-48DB-A515-2E564AB8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400" dirty="0"/>
              <a:t>Have one driver demonstrate the project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Open project: login and stuff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Be quick – just list and demonstrate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Then delve into details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Emphasize the functionality: </a:t>
            </a:r>
            <a:r>
              <a:rPr lang="en-US" sz="1200" u="sng" dirty="0"/>
              <a:t>add and remove widgets on demand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Brendon explains Weather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Brian explains To-do List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Brian explains Stock Ticker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Brian explains Top News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Blake explains Chat</a:t>
            </a:r>
          </a:p>
          <a:p>
            <a:pPr lvl="2">
              <a:buFont typeface="+mj-lt"/>
              <a:buAutoNum type="arabicPeriod"/>
            </a:pPr>
            <a:r>
              <a:rPr lang="en-US" sz="1000" dirty="0"/>
              <a:t>Somebody else interacts in chat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Blake explains </a:t>
            </a:r>
            <a:r>
              <a:rPr lang="en-US" sz="1200" dirty="0" err="1"/>
              <a:t>Gridstack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702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3461-ED23-4250-AC6E-E0485E2C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7B7C-C39A-4F00-9F8A-C2431012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Demonstrate </a:t>
            </a:r>
            <a:r>
              <a:rPr lang="en-US" dirty="0" err="1"/>
              <a:t>Gridstack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Brian talks about To-Do List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uses firebase only, no API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demonstrate preference settings by turning of to-do widget</a:t>
            </a:r>
          </a:p>
          <a:p>
            <a:pPr>
              <a:buFont typeface="+mj-lt"/>
              <a:buAutoNum type="arabicPeriod"/>
            </a:pPr>
            <a:r>
              <a:rPr lang="en-US" dirty="0"/>
              <a:t>Brian talks about Top News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NY Times API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Widget design</a:t>
            </a:r>
          </a:p>
          <a:p>
            <a:pPr>
              <a:buFont typeface="+mj-lt"/>
              <a:buAutoNum type="arabicPeriod"/>
            </a:pPr>
            <a:r>
              <a:rPr lang="en-US" dirty="0"/>
              <a:t>Brian talks about Stock Ticker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Stock API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Pick three stocks to track</a:t>
            </a:r>
          </a:p>
          <a:p>
            <a:pPr>
              <a:buFont typeface="+mj-lt"/>
              <a:buAutoNum type="arabicPeriod"/>
            </a:pPr>
            <a:r>
              <a:rPr lang="en-US" dirty="0"/>
              <a:t>Brendon talks about Weather and </a:t>
            </a:r>
            <a:r>
              <a:rPr lang="en-US" dirty="0" err="1"/>
              <a:t>jMoment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Create Kevin login.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identify Firebase authentication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Establish preferences: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turn on all widgets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lvl="1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0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2873-8D37-4C4A-AA08-925ACF0C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48A86-EBBA-496F-90B6-D2ED2A5B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789678" cy="3777622"/>
          </a:xfrm>
        </p:spPr>
        <p:txBody>
          <a:bodyPr/>
          <a:lstStyle/>
          <a:p>
            <a:r>
              <a:rPr lang="en-US" dirty="0"/>
              <a:t>Brendon</a:t>
            </a:r>
          </a:p>
          <a:p>
            <a:r>
              <a:rPr lang="en-US" dirty="0"/>
              <a:t>Elaborate:</a:t>
            </a:r>
          </a:p>
          <a:p>
            <a:pPr lvl="1"/>
            <a:r>
              <a:rPr lang="en-US" dirty="0"/>
              <a:t>A request is sent to the API using a URL constructed based on the user’s location data.</a:t>
            </a:r>
          </a:p>
          <a:p>
            <a:pPr lvl="1"/>
            <a:r>
              <a:rPr lang="en-US" dirty="0"/>
              <a:t>The API data is stored in Firebase in the user child.</a:t>
            </a:r>
          </a:p>
          <a:p>
            <a:pPr lvl="1"/>
            <a:endParaRPr lang="en-US" dirty="0"/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API limited to 1 call every 10 minutes.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689A0-16F6-4179-8FE3-FC8CE643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90" y="1905000"/>
            <a:ext cx="2623645" cy="3729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FDF00-782F-4F18-8734-74EA3A9F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616" y="694944"/>
            <a:ext cx="4163714" cy="284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4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22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1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E918-C695-44C7-BA45-21E40C69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1981-8CC5-4E6D-BECD-D2775663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Brian</a:t>
            </a:r>
          </a:p>
          <a:p>
            <a:r>
              <a:rPr lang="en-US" dirty="0"/>
              <a:t>Elaborate: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does not appear to work on certain machines</a:t>
            </a:r>
          </a:p>
          <a:p>
            <a:pPr lvl="2"/>
            <a:r>
              <a:rPr lang="en-US" dirty="0"/>
              <a:t>Brendon could not get this to work</a:t>
            </a:r>
          </a:p>
        </p:txBody>
      </p:sp>
    </p:spTree>
    <p:extLst>
      <p:ext uri="{BB962C8B-B14F-4D97-AF65-F5344CB8AC3E}">
        <p14:creationId xmlns:p14="http://schemas.microsoft.com/office/powerpoint/2010/main" val="351371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1B82-55E7-4900-8D60-4C0D4E5A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Ticker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948E-01ED-41CB-8F36-57FAA140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Brian</a:t>
            </a:r>
          </a:p>
          <a:p>
            <a:r>
              <a:rPr lang="en-US" dirty="0"/>
              <a:t>Elaborate: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navigating array of three selected stocks in Firebase</a:t>
            </a:r>
          </a:p>
        </p:txBody>
      </p:sp>
    </p:spTree>
    <p:extLst>
      <p:ext uri="{BB962C8B-B14F-4D97-AF65-F5344CB8AC3E}">
        <p14:creationId xmlns:p14="http://schemas.microsoft.com/office/powerpoint/2010/main" val="409527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157D-B47E-4ACA-B4B1-A5843A9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1383-DEC7-46EE-9AF9-DF4BF09AA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Brian</a:t>
            </a:r>
          </a:p>
          <a:p>
            <a:r>
              <a:rPr lang="en-US" dirty="0"/>
              <a:t>Elaborate:</a:t>
            </a:r>
          </a:p>
          <a:p>
            <a:pPr lvl="1"/>
            <a:r>
              <a:rPr lang="en-US" dirty="0"/>
              <a:t>Lists # news stories based on the selected topic.</a:t>
            </a:r>
          </a:p>
          <a:p>
            <a:pPr lvl="1"/>
            <a:r>
              <a:rPr lang="en-US" dirty="0"/>
              <a:t>Clicking on a story will create a window showing a 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pop up window list wouldn’t update when a new topic is selected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3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56FE-BA19-413C-82FF-E85A7D11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0AB6-5794-4FE0-97CA-AC7E5AC2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Blake</a:t>
            </a:r>
          </a:p>
          <a:p>
            <a:r>
              <a:rPr lang="en-US" dirty="0"/>
              <a:t>Elaborate: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Would not populate with chat history on page 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4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414</TotalTime>
  <Words>373</Words>
  <Application>Microsoft Office PowerPoint</Application>
  <PresentationFormat>Widescreen</PresentationFormat>
  <Paragraphs>105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The Sweet Awesome App: Widget Dashboard Beta</vt:lpstr>
      <vt:lpstr>Presentation Setup</vt:lpstr>
      <vt:lpstr>Presentation Guide</vt:lpstr>
      <vt:lpstr>Step-by-step</vt:lpstr>
      <vt:lpstr>Weather</vt:lpstr>
      <vt:lpstr>To-do List</vt:lpstr>
      <vt:lpstr>Stock Ticker</vt:lpstr>
      <vt:lpstr>Top News</vt:lpstr>
      <vt:lpstr>Chat</vt:lpstr>
      <vt:lpstr>Presentation points</vt:lpstr>
      <vt:lpstr>Project overview</vt:lpstr>
      <vt:lpstr>Login and Main Page</vt:lpstr>
      <vt:lpstr>Settings</vt:lpstr>
      <vt:lpstr>Polishing the sh*t outta’ this b*tch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Widget Dashboards</dc:title>
  <dc:creator>Brendon Esperancilla</dc:creator>
  <cp:lastModifiedBy>Brendon Esperancilla</cp:lastModifiedBy>
  <cp:revision>35</cp:revision>
  <dcterms:created xsi:type="dcterms:W3CDTF">2018-08-16T00:07:18Z</dcterms:created>
  <dcterms:modified xsi:type="dcterms:W3CDTF">2018-08-20T22:26:00Z</dcterms:modified>
</cp:coreProperties>
</file>