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71" r:id="rId12"/>
    <p:sldId id="267" r:id="rId13"/>
    <p:sldId id="268" r:id="rId14"/>
    <p:sldId id="272" r:id="rId15"/>
    <p:sldId id="269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Smartphone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918B-D7E6-43F6-8A9D-E785859C5ADB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E3354-BF33-4EF1-A539-F580960B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8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5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8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9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8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9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E3354-BF33-4EF1-A539-F580960BF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1820-17BA-457D-A15E-7E6407AE21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268D-8349-4716-AD7B-A0C6D97350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5275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8573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3999" y="1475116"/>
            <a:ext cx="9144000" cy="1888197"/>
          </a:xfrm>
        </p:spPr>
        <p:txBody>
          <a:bodyPr/>
          <a:lstStyle/>
          <a:p>
            <a:r>
              <a:rPr lang="en-US" dirty="0" smtClean="0"/>
              <a:t>Mobile Development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6875" y="5202238"/>
            <a:ext cx="3042249" cy="1655762"/>
          </a:xfrm>
        </p:spPr>
        <p:txBody>
          <a:bodyPr/>
          <a:lstStyle/>
          <a:p>
            <a:pPr algn="r"/>
            <a:r>
              <a:rPr lang="en-US" dirty="0" smtClean="0"/>
              <a:t>Mike Brocchi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/>
              <a:t>b</a:t>
            </a:r>
            <a:r>
              <a:rPr lang="en-US" dirty="0" err="1" smtClean="0"/>
              <a:t>rocco</a:t>
            </a:r>
            <a:endParaRPr lang="en-US" dirty="0" smtClean="0"/>
          </a:p>
          <a:p>
            <a:pPr algn="r"/>
            <a:r>
              <a:rPr lang="en-US" dirty="0" smtClean="0"/>
              <a:t>mbrocchi@gmail.com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51" y="3458204"/>
            <a:ext cx="4520696" cy="12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code </a:t>
            </a:r>
            <a:r>
              <a:rPr lang="en-US" dirty="0" smtClean="0"/>
              <a:t>should I not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86" y="1825625"/>
            <a:ext cx="8386313" cy="4351338"/>
          </a:xfrm>
        </p:spPr>
        <p:txBody>
          <a:bodyPr/>
          <a:lstStyle/>
          <a:p>
            <a:r>
              <a:rPr lang="en-US" dirty="0" smtClean="0"/>
              <a:t>UI logic</a:t>
            </a:r>
          </a:p>
          <a:p>
            <a:pPr lvl="1"/>
            <a:r>
              <a:rPr lang="en-US" dirty="0" smtClean="0"/>
              <a:t>Events (button clicks)</a:t>
            </a:r>
          </a:p>
          <a:p>
            <a:pPr lvl="1"/>
            <a:r>
              <a:rPr lang="en-US" dirty="0" smtClean="0"/>
              <a:t>Navigation (screen transitions)</a:t>
            </a:r>
          </a:p>
        </p:txBody>
      </p:sp>
    </p:spTree>
    <p:extLst>
      <p:ext uri="{BB962C8B-B14F-4D97-AF65-F5344CB8AC3E}">
        <p14:creationId xmlns:p14="http://schemas.microsoft.com/office/powerpoint/2010/main" val="25885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mobile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86" y="1825625"/>
            <a:ext cx="8386313" cy="4351338"/>
          </a:xfrm>
        </p:spPr>
        <p:txBody>
          <a:bodyPr/>
          <a:lstStyle/>
          <a:p>
            <a:r>
              <a:rPr lang="en-US" dirty="0" smtClean="0"/>
              <a:t>Platforms have their own “style language”</a:t>
            </a:r>
            <a:endParaRPr lang="en-US" dirty="0"/>
          </a:p>
          <a:p>
            <a:r>
              <a:rPr lang="en-US" dirty="0" smtClean="0"/>
              <a:t>Users want consistency across apps</a:t>
            </a:r>
          </a:p>
          <a:p>
            <a:r>
              <a:rPr lang="en-US" dirty="0" smtClean="0"/>
              <a:t>Runs natively on device (performance)</a:t>
            </a:r>
          </a:p>
        </p:txBody>
      </p:sp>
    </p:spTree>
    <p:extLst>
      <p:ext uri="{BB962C8B-B14F-4D97-AF65-F5344CB8AC3E}">
        <p14:creationId xmlns:p14="http://schemas.microsoft.com/office/powerpoint/2010/main" val="24328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(</a:t>
            </a:r>
            <a:r>
              <a:rPr lang="en-US" dirty="0" err="1" smtClean="0"/>
              <a:t>iOS</a:t>
            </a:r>
            <a:r>
              <a:rPr lang="en-US" dirty="0" smtClean="0"/>
              <a:t>, Android, WP8)</a:t>
            </a:r>
            <a:endParaRPr lang="en-US" dirty="0"/>
          </a:p>
        </p:txBody>
      </p:sp>
      <p:pic>
        <p:nvPicPr>
          <p:cNvPr id="3074" name="Picture 2" descr="iPhone Screensho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905000"/>
            <a:ext cx="234945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s://lh3.ggpht.com/RuJKujBrk4y2CXvuCvsUkWlqf2GUDDi-41WqQTEiCvAQBE-nBGc8toFMJRcFsbaqeDiS=h900-rw"/>
          <p:cNvSpPr>
            <a:spLocks noChangeAspect="1" noChangeArrowheads="1"/>
          </p:cNvSpPr>
          <p:nvPr/>
        </p:nvSpPr>
        <p:spPr bwMode="auto">
          <a:xfrm>
            <a:off x="4975225" y="2551112"/>
            <a:ext cx="3340100" cy="334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64" y="1905000"/>
            <a:ext cx="2639504" cy="4019550"/>
          </a:xfrm>
          <a:prstGeom prst="rect">
            <a:avLst/>
          </a:prstGeom>
        </p:spPr>
      </p:pic>
      <p:pic>
        <p:nvPicPr>
          <p:cNvPr id="3082" name="Picture 10" descr="1 of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1905000"/>
            <a:ext cx="2413197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Channel (</a:t>
            </a:r>
            <a:r>
              <a:rPr lang="en-US" dirty="0" err="1" smtClean="0"/>
              <a:t>iOS</a:t>
            </a:r>
            <a:r>
              <a:rPr lang="en-US" dirty="0" smtClean="0"/>
              <a:t>, Android, WP8)</a:t>
            </a:r>
            <a:endParaRPr lang="en-US" dirty="0"/>
          </a:p>
        </p:txBody>
      </p:sp>
      <p:sp>
        <p:nvSpPr>
          <p:cNvPr id="5" name="AutoShape 6" descr="https://lh3.ggpht.com/RuJKujBrk4y2CXvuCvsUkWlqf2GUDDi-41WqQTEiCvAQBE-nBGc8toFMJRcFsbaqeDiS=h900-rw"/>
          <p:cNvSpPr>
            <a:spLocks noChangeAspect="1" noChangeArrowheads="1"/>
          </p:cNvSpPr>
          <p:nvPr/>
        </p:nvSpPr>
        <p:spPr bwMode="auto">
          <a:xfrm>
            <a:off x="4975225" y="2551112"/>
            <a:ext cx="3340100" cy="334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1 of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29" y="1905000"/>
            <a:ext cx="2413197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1905000"/>
            <a:ext cx="2311400" cy="4060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0" y="1954217"/>
            <a:ext cx="2505081" cy="40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86" y="1825625"/>
            <a:ext cx="8386313" cy="4351338"/>
          </a:xfrm>
        </p:spPr>
        <p:txBody>
          <a:bodyPr/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To do </a:t>
            </a:r>
            <a:r>
              <a:rPr lang="en-US" dirty="0" err="1" smtClean="0"/>
              <a:t>iOS</a:t>
            </a:r>
            <a:r>
              <a:rPr lang="en-US" dirty="0" smtClean="0"/>
              <a:t> you still need a Mac</a:t>
            </a:r>
          </a:p>
          <a:p>
            <a:r>
              <a:rPr lang="en-US" dirty="0" smtClean="0"/>
              <a:t>Its expensive!!!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74" y="244329"/>
            <a:ext cx="8451867" cy="64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8" y="20489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DEMO TIME</a:t>
            </a:r>
            <a:endParaRPr lang="en-US" sz="8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2536" y="4505093"/>
            <a:ext cx="4999463" cy="2352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Dear demo gods,</a:t>
            </a:r>
          </a:p>
          <a:p>
            <a:r>
              <a:rPr lang="en-US" dirty="0" smtClean="0"/>
              <a:t>Please be kind to me</a:t>
            </a:r>
          </a:p>
          <a:p>
            <a:r>
              <a:rPr lang="en-US" dirty="0" smtClean="0"/>
              <a:t>-Mike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8" y="2048960"/>
            <a:ext cx="10515600" cy="32735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/>
              <a:t>Hey idiot, </a:t>
            </a:r>
            <a:br>
              <a:rPr lang="en-US" sz="8000" b="1" dirty="0" smtClean="0"/>
            </a:br>
            <a:r>
              <a:rPr lang="en-US" sz="8000" b="1" dirty="0" smtClean="0"/>
              <a:t>demo time, </a:t>
            </a:r>
            <a:br>
              <a:rPr lang="en-US" sz="8000" b="1" dirty="0" smtClean="0"/>
            </a:br>
            <a:r>
              <a:rPr lang="en-US" sz="8000" b="1" dirty="0" smtClean="0"/>
              <a:t>not next slide time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728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8" y="20489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</a:t>
            </a:r>
            <a:endParaRPr lang="en-US" sz="8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3172" y="4505093"/>
            <a:ext cx="6058828" cy="2352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“There are no stupid questions. But there are a lot of inquisitive idiots”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Multiplatform?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506" y="1825625"/>
            <a:ext cx="9033294" cy="4351338"/>
          </a:xfrm>
        </p:spPr>
        <p:txBody>
          <a:bodyPr/>
          <a:lstStyle/>
          <a:p>
            <a:r>
              <a:rPr lang="en-US" dirty="0" smtClean="0"/>
              <a:t>More platforms</a:t>
            </a:r>
          </a:p>
          <a:p>
            <a:r>
              <a:rPr lang="en-US" dirty="0" smtClean="0"/>
              <a:t>More users</a:t>
            </a:r>
          </a:p>
          <a:p>
            <a:r>
              <a:rPr lang="en-US" dirty="0" smtClean="0"/>
              <a:t>More money</a:t>
            </a:r>
          </a:p>
          <a:p>
            <a:r>
              <a:rPr lang="en-US" dirty="0" smtClean="0"/>
              <a:t>How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686821"/>
              </p:ext>
            </p:extLst>
          </p:nvPr>
        </p:nvGraphicFramePr>
        <p:xfrm>
          <a:off x="838200" y="646981"/>
          <a:ext cx="10515600" cy="552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83761" y="6427113"/>
            <a:ext cx="5508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As of 11/2013</a:t>
            </a:r>
          </a:p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http://www.cnet.com/news/iphone-market-share-shrinks-as-android-windows-phone-grow/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285067"/>
              </p:ext>
            </p:extLst>
          </p:nvPr>
        </p:nvGraphicFramePr>
        <p:xfrm>
          <a:off x="838200" y="2067166"/>
          <a:ext cx="10515600" cy="15544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 Phone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Android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iOS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Objective</a:t>
                      </a:r>
                      <a:r>
                        <a:rPr lang="en-US" sz="2800" baseline="0" dirty="0" smtClean="0"/>
                        <a:t> C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XAML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Android XML (AXML)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Cocoa Touch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w/ </a:t>
            </a:r>
            <a:r>
              <a:rPr lang="en-US" dirty="0" err="1" smtClean="0"/>
              <a:t>Xamarin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00"/>
              </p:ext>
            </p:extLst>
          </p:nvPr>
        </p:nvGraphicFramePr>
        <p:xfrm>
          <a:off x="838200" y="2067166"/>
          <a:ext cx="10515600" cy="15544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 Phone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Android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iOS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 smtClean="0">
                          <a:solidFill>
                            <a:srgbClr val="FF0000"/>
                          </a:solidFill>
                        </a:rPr>
                        <a:t>Java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C#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Objective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</a:rPr>
                        <a:t>#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XAML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Android XML (AXML)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Cocoa Touch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1825625"/>
            <a:ext cx="8878019" cy="4351338"/>
          </a:xfrm>
        </p:spPr>
        <p:txBody>
          <a:bodyPr/>
          <a:lstStyle/>
          <a:p>
            <a:r>
              <a:rPr lang="en-US" dirty="0" smtClean="0"/>
              <a:t>Open source compiler</a:t>
            </a:r>
          </a:p>
          <a:p>
            <a:r>
              <a:rPr lang="en-US" dirty="0" smtClean="0"/>
              <a:t>Derived from Mono Touch and Mono Droid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Development Studio</a:t>
            </a:r>
          </a:p>
          <a:p>
            <a:r>
              <a:rPr lang="en-US" dirty="0" smtClean="0"/>
              <a:t>Visual Studio Integration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7" y="2798353"/>
            <a:ext cx="555272" cy="47968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21" y="3278038"/>
            <a:ext cx="571671" cy="56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1825625"/>
            <a:ext cx="8878019" cy="4351338"/>
          </a:xfrm>
        </p:spPr>
        <p:txBody>
          <a:bodyPr/>
          <a:lstStyle/>
          <a:p>
            <a:r>
              <a:rPr lang="en-US" dirty="0" smtClean="0"/>
              <a:t>Single code base</a:t>
            </a:r>
          </a:p>
          <a:p>
            <a:r>
              <a:rPr lang="en-US" dirty="0" smtClean="0"/>
              <a:t>Write once use multiple times</a:t>
            </a:r>
          </a:p>
          <a:p>
            <a:r>
              <a:rPr lang="en-US" dirty="0" smtClean="0"/>
              <a:t>Same code in multiple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share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87" y="1825625"/>
            <a:ext cx="2628900" cy="4351338"/>
          </a:xfrm>
        </p:spPr>
        <p:txBody>
          <a:bodyPr/>
          <a:lstStyle/>
          <a:p>
            <a:r>
              <a:rPr lang="en-US" dirty="0" smtClean="0"/>
              <a:t>Copy files</a:t>
            </a:r>
          </a:p>
          <a:p>
            <a:r>
              <a:rPr lang="en-US" dirty="0" smtClean="0"/>
              <a:t>Linked files</a:t>
            </a:r>
          </a:p>
          <a:p>
            <a:r>
              <a:rPr lang="en-US" dirty="0" smtClean="0"/>
              <a:t>Portable Class Libraries (PCL)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96386" y="1825625"/>
            <a:ext cx="2947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Good</a:t>
            </a:r>
          </a:p>
          <a:p>
            <a:pPr marL="0" indent="0">
              <a:buNone/>
            </a:pPr>
            <a:r>
              <a:rPr lang="en-US" dirty="0" smtClean="0"/>
              <a:t>Better</a:t>
            </a:r>
          </a:p>
          <a:p>
            <a:pPr marL="0" indent="0">
              <a:buNone/>
            </a:pPr>
            <a:r>
              <a:rPr lang="en-US" dirty="0" smtClean="0"/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1700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code </a:t>
            </a:r>
            <a:r>
              <a:rPr lang="en-US" dirty="0" smtClean="0"/>
              <a:t>should I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86" y="1825625"/>
            <a:ext cx="8386313" cy="4351338"/>
          </a:xfrm>
        </p:spPr>
        <p:txBody>
          <a:bodyPr/>
          <a:lstStyle/>
          <a:p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List Filtering</a:t>
            </a:r>
          </a:p>
          <a:p>
            <a:r>
              <a:rPr lang="en-US" dirty="0" smtClean="0"/>
              <a:t>Service interfaces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Local database access (</a:t>
            </a:r>
            <a:r>
              <a:rPr lang="en-US" dirty="0" err="1" smtClean="0"/>
              <a:t>SQLLite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275</Words>
  <Application>Microsoft Office PowerPoint</Application>
  <PresentationFormat>Widescreen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Mobile Development with Xamarin</vt:lpstr>
      <vt:lpstr>Why Multiplatform?</vt:lpstr>
      <vt:lpstr>PowerPoint Presentation</vt:lpstr>
      <vt:lpstr>Technology</vt:lpstr>
      <vt:lpstr>Technology w/ Xamarin</vt:lpstr>
      <vt:lpstr>How does it work</vt:lpstr>
      <vt:lpstr>Why does it work</vt:lpstr>
      <vt:lpstr>How to share code</vt:lpstr>
      <vt:lpstr>What code should I share?</vt:lpstr>
      <vt:lpstr>What code should I not share?</vt:lpstr>
      <vt:lpstr>Why not mobile web?</vt:lpstr>
      <vt:lpstr>Netflix (iOS, Android, WP8)</vt:lpstr>
      <vt:lpstr>Weather Channel (iOS, Android, WP8)</vt:lpstr>
      <vt:lpstr>Why not Xamarin</vt:lpstr>
      <vt:lpstr>PowerPoint Presentation</vt:lpstr>
      <vt:lpstr>DEMO TIME</vt:lpstr>
      <vt:lpstr>Hey idiot,  demo time,  not next slide time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 with Xamarin</dc:title>
  <dc:creator>Mike Brocchi</dc:creator>
  <cp:lastModifiedBy>Mike Brocchi</cp:lastModifiedBy>
  <cp:revision>21</cp:revision>
  <dcterms:created xsi:type="dcterms:W3CDTF">2014-04-29T01:57:46Z</dcterms:created>
  <dcterms:modified xsi:type="dcterms:W3CDTF">2014-05-13T23:22:52Z</dcterms:modified>
</cp:coreProperties>
</file>