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0"/>
  </p:notesMasterIdLst>
  <p:sldIdLst>
    <p:sldId id="256" r:id="rId2"/>
    <p:sldId id="275" r:id="rId3"/>
    <p:sldId id="276" r:id="rId4"/>
    <p:sldId id="257" r:id="rId5"/>
    <p:sldId id="279" r:id="rId6"/>
    <p:sldId id="262" r:id="rId7"/>
    <p:sldId id="263" r:id="rId8"/>
    <p:sldId id="265" r:id="rId9"/>
    <p:sldId id="259" r:id="rId10"/>
    <p:sldId id="268" r:id="rId11"/>
    <p:sldId id="277" r:id="rId12"/>
    <p:sldId id="271" r:id="rId13"/>
    <p:sldId id="272" r:id="rId14"/>
    <p:sldId id="278" r:id="rId15"/>
    <p:sldId id="273" r:id="rId16"/>
    <p:sldId id="274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17B5-3A2D-48C5-8EDE-BE35CA2E6E2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6EF2-A473-4B5E-A0B7-863ABBE8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5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0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82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119D-1F2E-46DA-85EB-F8D17A232BD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B8914-F208-4656-AEB5-7A8EA9817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7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</a:t>
            </a:r>
            <a:r>
              <a:rPr lang="en-US" dirty="0" smtClean="0"/>
              <a:t>it?</a:t>
            </a:r>
          </a:p>
          <a:p>
            <a:r>
              <a:rPr lang="en-US" dirty="0" smtClean="0"/>
              <a:t>How </a:t>
            </a:r>
            <a:r>
              <a:rPr lang="en-US" dirty="0"/>
              <a:t>can I use it?</a:t>
            </a:r>
          </a:p>
        </p:txBody>
      </p:sp>
    </p:spTree>
    <p:extLst>
      <p:ext uri="{BB962C8B-B14F-4D97-AF65-F5344CB8AC3E}">
        <p14:creationId xmlns:p14="http://schemas.microsoft.com/office/powerpoint/2010/main" val="21622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is…</a:t>
            </a:r>
            <a:endParaRPr lang="en-US" dirty="0"/>
          </a:p>
        </p:txBody>
      </p:sp>
      <p:pic>
        <p:nvPicPr>
          <p:cNvPr id="7170" name="Picture 2" descr="http://www.funny-potato.com/images/games/rubik-cube/easy-cube-rubi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69" y="2510631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89916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string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number</a:t>
            </a:r>
          </a:p>
          <a:p>
            <a:r>
              <a:rPr lang="en-US" dirty="0" err="1" smtClean="0">
                <a:latin typeface="Century Gothic" panose="020B0502020202020204" pitchFamily="34" charset="0"/>
              </a:rPr>
              <a:t>boolean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Date</a:t>
            </a:r>
          </a:p>
          <a:p>
            <a:r>
              <a:rPr lang="en-US" dirty="0" err="1" smtClean="0">
                <a:latin typeface="Century Gothic" panose="020B0502020202020204" pitchFamily="34" charset="0"/>
              </a:rPr>
              <a:t>Enum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any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01709" y="2160588"/>
            <a:ext cx="39899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entury Gothic" panose="020B0502020202020204" pitchFamily="34" charset="0"/>
              </a:rPr>
              <a:t>Void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Object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Array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Interface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Inheritance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4184034" cy="132080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0606" y="2829719"/>
            <a:ext cx="345757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89971" y="609600"/>
            <a:ext cx="418403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4184034" cy="132080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0606" y="2829719"/>
            <a:ext cx="3457575" cy="25431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089971" y="609600"/>
            <a:ext cx="418403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9970" y="600075"/>
            <a:ext cx="418403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TS</a:t>
            </a:r>
            <a:endParaRPr lang="en-US" dirty="0"/>
          </a:p>
        </p:txBody>
      </p:sp>
      <p:pic>
        <p:nvPicPr>
          <p:cNvPr id="13" name="Content Placeholder 12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869982"/>
            <a:ext cx="4184650" cy="2462648"/>
          </a:xfrm>
        </p:spPr>
      </p:pic>
    </p:spTree>
    <p:extLst>
      <p:ext uri="{BB962C8B-B14F-4D97-AF65-F5344CB8AC3E}">
        <p14:creationId xmlns:p14="http://schemas.microsoft.com/office/powerpoint/2010/main" val="40773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Inheritance…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4184034" cy="132080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89971" y="609600"/>
            <a:ext cx="418403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6" y="2160588"/>
            <a:ext cx="3343136" cy="388143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4184034" cy="132080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89971" y="609600"/>
            <a:ext cx="418403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9970" y="600075"/>
            <a:ext cx="418403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6" y="2160588"/>
            <a:ext cx="3343136" cy="3881437"/>
          </a:xfrm>
        </p:spPr>
      </p:pic>
      <p:pic>
        <p:nvPicPr>
          <p:cNvPr id="9" name="Content Placeholder 8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37" y="2160588"/>
            <a:ext cx="4003825" cy="3881437"/>
          </a:xfrm>
        </p:spPr>
      </p:pic>
    </p:spTree>
    <p:extLst>
      <p:ext uri="{BB962C8B-B14F-4D97-AF65-F5344CB8AC3E}">
        <p14:creationId xmlns:p14="http://schemas.microsoft.com/office/powerpoint/2010/main" val="39242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Interfaces...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floridatimeclock.com/admin/mypics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942503"/>
            <a:ext cx="5422900" cy="39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knows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knows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Superset of JavaScript</a:t>
            </a:r>
          </a:p>
          <a:p>
            <a:r>
              <a:rPr lang="en-US" dirty="0">
                <a:latin typeface="Century Gothic" panose="020B0502020202020204" pitchFamily="34" charset="0"/>
              </a:rPr>
              <a:t>Syntax based upon </a:t>
            </a:r>
            <a:r>
              <a:rPr lang="en-US" dirty="0" smtClean="0">
                <a:latin typeface="Century Gothic" panose="020B0502020202020204" pitchFamily="34" charset="0"/>
              </a:rPr>
              <a:t>ES6 (ES7 soon)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Adds type notations (optional)</a:t>
            </a:r>
          </a:p>
          <a:p>
            <a:r>
              <a:rPr lang="en-US" dirty="0">
                <a:latin typeface="Century Gothic" panose="020B0502020202020204" pitchFamily="34" charset="0"/>
              </a:rPr>
              <a:t>Code-time feedback (via IDE)</a:t>
            </a:r>
          </a:p>
          <a:p>
            <a:r>
              <a:rPr lang="en-US" dirty="0">
                <a:latin typeface="Century Gothic" panose="020B0502020202020204" pitchFamily="34" charset="0"/>
              </a:rPr>
              <a:t>Compiles to ES3 </a:t>
            </a:r>
            <a:r>
              <a:rPr lang="en-US" dirty="0" smtClean="0">
                <a:latin typeface="Century Gothic" panose="020B0502020202020204" pitchFamily="34" charset="0"/>
              </a:rPr>
              <a:t>ES5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JavaScript is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1 + 1 =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232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Good JavaScript is…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469" y="2391569"/>
            <a:ext cx="34671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TypeScript</a:t>
            </a:r>
            <a:r>
              <a:rPr lang="en-US" dirty="0" smtClean="0"/>
              <a:t> 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illennialleader.com/wp-content/uploads/2012/02/easy-butt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06" y="2362994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99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Trebuchet MS</vt:lpstr>
      <vt:lpstr>Wingdings 3</vt:lpstr>
      <vt:lpstr>Facet</vt:lpstr>
      <vt:lpstr>TypeScript</vt:lpstr>
      <vt:lpstr>Who knows JavaScript?</vt:lpstr>
      <vt:lpstr>Who knows TypeScript?</vt:lpstr>
      <vt:lpstr>What is TypeScript?</vt:lpstr>
      <vt:lpstr>JavaScript is…</vt:lpstr>
      <vt:lpstr>PowerPoint Presentation</vt:lpstr>
      <vt:lpstr>Good JavaScript is…</vt:lpstr>
      <vt:lpstr>TypeScript is…</vt:lpstr>
      <vt:lpstr>PowerPoint Presentation</vt:lpstr>
      <vt:lpstr>Good TypeScript is…</vt:lpstr>
      <vt:lpstr>What can I use?</vt:lpstr>
      <vt:lpstr>C#</vt:lpstr>
      <vt:lpstr>C#</vt:lpstr>
      <vt:lpstr>Inheritance…</vt:lpstr>
      <vt:lpstr>C#</vt:lpstr>
      <vt:lpstr>C#</vt:lpstr>
      <vt:lpstr>Interfaces...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Mike Brocchi</dc:creator>
  <cp:lastModifiedBy>Mike Brocchi</cp:lastModifiedBy>
  <cp:revision>16</cp:revision>
  <dcterms:created xsi:type="dcterms:W3CDTF">2015-03-06T20:18:01Z</dcterms:created>
  <dcterms:modified xsi:type="dcterms:W3CDTF">2015-03-10T23:29:35Z</dcterms:modified>
</cp:coreProperties>
</file>