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4" r:id="rId7"/>
    <p:sldId id="267" r:id="rId8"/>
    <p:sldId id="265" r:id="rId9"/>
    <p:sldId id="273" r:id="rId10"/>
    <p:sldId id="266" r:id="rId11"/>
    <p:sldId id="275" r:id="rId12"/>
    <p:sldId id="268" r:id="rId13"/>
    <p:sldId id="270" r:id="rId14"/>
    <p:sldId id="269" r:id="rId15"/>
    <p:sldId id="271" r:id="rId16"/>
    <p:sldId id="272" r:id="rId17"/>
    <p:sldId id="277" r:id="rId18"/>
    <p:sldId id="276" r:id="rId19"/>
    <p:sldId id="274" r:id="rId20"/>
    <p:sldId id="26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EDD-715B-4B43-8B20-084E7EA1354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4FC4B-6A5B-4636-8A6B-85F395BB3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</a:lstStyle>
          <a:p>
            <a:fld id="{51CF1133-3259-4C45-BABA-5B62D9C6F78D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9725"/>
            <a:ext cx="12192000" cy="36965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effectLst/>
                <a:latin typeface="Century Gothic" panose="020B0502020202020204" pitchFamily="34" charset="0"/>
              </a:rPr>
              <a:t>AngularJS</a:t>
            </a:r>
            <a:r>
              <a:rPr lang="en-US" b="1" dirty="0">
                <a:effectLst/>
                <a:latin typeface="Century Gothic" panose="020B0502020202020204" pitchFamily="34" charset="0"/>
              </a:rPr>
              <a:t/>
            </a:r>
            <a:br>
              <a:rPr lang="en-US" b="1" dirty="0">
                <a:effectLst/>
                <a:latin typeface="Century Gothic" panose="020B0502020202020204" pitchFamily="34" charset="0"/>
              </a:rPr>
            </a:br>
            <a:r>
              <a:rPr lang="en-US" b="1" dirty="0" smtClean="0">
                <a:effectLst/>
                <a:latin typeface="Century Gothic" panose="020B0502020202020204" pitchFamily="34" charset="0"/>
              </a:rPr>
              <a:t>+</a:t>
            </a:r>
            <a:br>
              <a:rPr lang="en-US" b="1" dirty="0" smtClean="0">
                <a:effectLst/>
                <a:latin typeface="Century Gothic" panose="020B0502020202020204" pitchFamily="34" charset="0"/>
              </a:rPr>
            </a:br>
            <a:r>
              <a:rPr lang="en-US" b="1" dirty="0" err="1" smtClean="0">
                <a:effectLst/>
                <a:latin typeface="Century Gothic" panose="020B0502020202020204" pitchFamily="34" charset="0"/>
              </a:rPr>
              <a:t>TypeScript</a:t>
            </a:r>
            <a:endParaRPr lang="en-US" b="1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931" y="4796286"/>
            <a:ext cx="9144000" cy="754025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Preparing for v2/</a:t>
            </a:r>
            <a:r>
              <a:rPr lang="en-US" b="1" dirty="0" err="1">
                <a:latin typeface="Century Gothic" panose="020B0502020202020204" pitchFamily="34" charset="0"/>
              </a:rPr>
              <a:t>AtScript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42" y="1825625"/>
            <a:ext cx="4509090" cy="4351338"/>
          </a:xfrm>
        </p:spPr>
      </p:pic>
    </p:spTree>
    <p:extLst>
      <p:ext uri="{BB962C8B-B14F-4D97-AF65-F5344CB8AC3E}">
        <p14:creationId xmlns:p14="http://schemas.microsoft.com/office/powerpoint/2010/main" val="1963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 not work for Google</a:t>
            </a:r>
          </a:p>
          <a:p>
            <a:r>
              <a:rPr lang="en-US" dirty="0" smtClean="0"/>
              <a:t>I do work “near” Google</a:t>
            </a:r>
          </a:p>
          <a:p>
            <a:r>
              <a:rPr lang="en-US" dirty="0" smtClean="0"/>
              <a:t>I do not work on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I only work </a:t>
            </a:r>
            <a:r>
              <a:rPr lang="en-US" u="sng" dirty="0" smtClean="0"/>
              <a:t>with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What I am about to talk about is </a:t>
            </a:r>
            <a:r>
              <a:rPr lang="en-US" smtClean="0"/>
              <a:t>purely speculation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2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Scare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80" y="1825625"/>
            <a:ext cx="4280814" cy="4351338"/>
          </a:xfrm>
        </p:spPr>
      </p:pic>
    </p:spTree>
    <p:extLst>
      <p:ext uri="{BB962C8B-B14F-4D97-AF65-F5344CB8AC3E}">
        <p14:creationId xmlns:p14="http://schemas.microsoft.com/office/powerpoint/2010/main" val="36123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Casualty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41" y="1825625"/>
            <a:ext cx="3449092" cy="4351338"/>
          </a:xfrm>
        </p:spPr>
      </p:pic>
    </p:spTree>
    <p:extLst>
      <p:ext uri="{BB962C8B-B14F-4D97-AF65-F5344CB8AC3E}">
        <p14:creationId xmlns:p14="http://schemas.microsoft.com/office/powerpoint/2010/main" val="35011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Casualty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54" y="1825625"/>
            <a:ext cx="3501467" cy="4351338"/>
          </a:xfrm>
        </p:spPr>
      </p:pic>
    </p:spTree>
    <p:extLst>
      <p:ext uri="{BB962C8B-B14F-4D97-AF65-F5344CB8AC3E}">
        <p14:creationId xmlns:p14="http://schemas.microsoft.com/office/powerpoint/2010/main" val="39795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Casualty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60" y="1825625"/>
            <a:ext cx="3475455" cy="4351338"/>
          </a:xfrm>
        </p:spPr>
      </p:pic>
    </p:spTree>
    <p:extLst>
      <p:ext uri="{BB962C8B-B14F-4D97-AF65-F5344CB8AC3E}">
        <p14:creationId xmlns:p14="http://schemas.microsoft.com/office/powerpoint/2010/main" val="42645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</a:t>
            </a:r>
            <a:r>
              <a:rPr lang="en-US" dirty="0" smtClean="0"/>
              <a:t>Casualty?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43" y="1825625"/>
            <a:ext cx="3513889" cy="4351338"/>
          </a:xfrm>
        </p:spPr>
      </p:pic>
    </p:spTree>
    <p:extLst>
      <p:ext uri="{BB962C8B-B14F-4D97-AF65-F5344CB8AC3E}">
        <p14:creationId xmlns:p14="http://schemas.microsoft.com/office/powerpoint/2010/main" val="16285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dead as of v1.3</a:t>
            </a:r>
          </a:p>
          <a:p>
            <a:pPr lvl="1"/>
            <a:r>
              <a:rPr lang="en-US" dirty="0" smtClean="0"/>
              <a:t>Due to </a:t>
            </a:r>
            <a:r>
              <a:rPr lang="en-US" dirty="0" err="1" smtClean="0"/>
              <a:t>controllerAs</a:t>
            </a:r>
            <a:r>
              <a:rPr lang="en-US" dirty="0" smtClean="0"/>
              <a:t> syntax</a:t>
            </a:r>
          </a:p>
          <a:p>
            <a:r>
              <a:rPr lang="en-US" dirty="0" smtClean="0"/>
              <a:t>Still used for:</a:t>
            </a:r>
          </a:p>
          <a:p>
            <a:pPr lvl="1"/>
            <a:r>
              <a:rPr lang="en-US" dirty="0" smtClean="0"/>
              <a:t>Events ($on, $broadcast, $emit)</a:t>
            </a:r>
          </a:p>
          <a:p>
            <a:pPr lvl="1"/>
            <a:r>
              <a:rPr lang="en-US" dirty="0" smtClean="0"/>
              <a:t>Triggering digest loops ($apply)</a:t>
            </a:r>
          </a:p>
        </p:txBody>
      </p:sp>
    </p:spTree>
    <p:extLst>
      <p:ext uri="{BB962C8B-B14F-4D97-AF65-F5344CB8AC3E}">
        <p14:creationId xmlns:p14="http://schemas.microsoft.com/office/powerpoint/2010/main" val="28779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</a:t>
            </a:r>
            <a:r>
              <a:rPr lang="en-US" dirty="0" smtClean="0"/>
              <a:t>Casualty?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54" y="1825625"/>
            <a:ext cx="3576667" cy="4351338"/>
          </a:xfrm>
        </p:spPr>
      </p:pic>
    </p:spTree>
    <p:extLst>
      <p:ext uri="{BB962C8B-B14F-4D97-AF65-F5344CB8AC3E}">
        <p14:creationId xmlns:p14="http://schemas.microsoft.com/office/powerpoint/2010/main" val="40491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Write for v2?	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DEMO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Overview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What is </a:t>
            </a:r>
            <a:r>
              <a:rPr lang="en-US" dirty="0" err="1" smtClean="0">
                <a:latin typeface="Century Gothic" panose="020B0502020202020204" pitchFamily="34" charset="0"/>
              </a:rPr>
              <a:t>TypeScript</a:t>
            </a:r>
            <a:r>
              <a:rPr lang="en-US" dirty="0" smtClean="0">
                <a:latin typeface="Century Gothic" panose="020B0502020202020204" pitchFamily="34" charset="0"/>
              </a:rPr>
              <a:t>?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How does it work?</a:t>
            </a:r>
          </a:p>
          <a:p>
            <a:r>
              <a:rPr lang="en-US" dirty="0"/>
              <a:t>How to write </a:t>
            </a:r>
            <a:r>
              <a:rPr lang="en-US" dirty="0" err="1"/>
              <a:t>AngularJS</a:t>
            </a:r>
            <a:r>
              <a:rPr lang="en-US" dirty="0"/>
              <a:t> app</a:t>
            </a:r>
            <a:r>
              <a:rPr lang="en-US" dirty="0" smtClean="0"/>
              <a:t>?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Why should I care?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How this will prepare me for v2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9138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TypeScript</a:t>
            </a:r>
            <a:endParaRPr lang="en-US" b="1" dirty="0" smtClean="0"/>
          </a:p>
          <a:p>
            <a:pPr lvl="1"/>
            <a:r>
              <a:rPr lang="en-US" dirty="0" smtClean="0"/>
              <a:t>typescriptlang.org</a:t>
            </a:r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borisyankov</a:t>
            </a:r>
            <a:r>
              <a:rPr lang="en-US" dirty="0" smtClean="0"/>
              <a:t>/</a:t>
            </a:r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smtClean="0"/>
              <a:t>npmjs.com/package/gulp-typescript</a:t>
            </a:r>
          </a:p>
          <a:p>
            <a:pPr lvl="1"/>
            <a:r>
              <a:rPr lang="en-US" dirty="0" smtClean="0"/>
              <a:t>pluralsight.com/courses/transcript/typescript</a:t>
            </a:r>
          </a:p>
          <a:p>
            <a:pPr marL="0" indent="0">
              <a:buNone/>
            </a:pPr>
            <a:r>
              <a:rPr lang="en-US" b="1" dirty="0" smtClean="0"/>
              <a:t>Angular v2</a:t>
            </a:r>
          </a:p>
          <a:p>
            <a:pPr lvl="1"/>
            <a:r>
              <a:rPr lang="en-US" dirty="0" smtClean="0"/>
              <a:t>eisenbergeffect.bluespire.com/all-about-angular-2-0/</a:t>
            </a:r>
          </a:p>
          <a:p>
            <a:pPr lvl="1"/>
            <a:r>
              <a:rPr lang="en-US" dirty="0" smtClean="0"/>
              <a:t>vimeo.com/111117420</a:t>
            </a:r>
          </a:p>
          <a:p>
            <a:pPr marL="0" indent="0">
              <a:buNone/>
            </a:pPr>
            <a:r>
              <a:rPr lang="en-US" b="1" dirty="0" smtClean="0"/>
              <a:t>Bonus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://swapi.co/</a:t>
            </a:r>
          </a:p>
        </p:txBody>
      </p:sp>
    </p:spTree>
    <p:extLst>
      <p:ext uri="{BB962C8B-B14F-4D97-AF65-F5344CB8AC3E}">
        <p14:creationId xmlns:p14="http://schemas.microsoft.com/office/powerpoint/2010/main" val="2140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Mike Brocchi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/>
              <a:t>@</a:t>
            </a:r>
            <a:r>
              <a:rPr lang="en-US" sz="3600" dirty="0" err="1"/>
              <a:t>brocco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mbrocchi@gmail.com</a:t>
            </a:r>
          </a:p>
        </p:txBody>
      </p:sp>
    </p:spTree>
    <p:extLst>
      <p:ext uri="{BB962C8B-B14F-4D97-AF65-F5344CB8AC3E}">
        <p14:creationId xmlns:p14="http://schemas.microsoft.com/office/powerpoint/2010/main" val="33423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What is </a:t>
            </a:r>
            <a:r>
              <a:rPr lang="en-US" dirty="0" err="1" smtClean="0">
                <a:latin typeface="Century Gothic" panose="020B0502020202020204" pitchFamily="34" charset="0"/>
              </a:rPr>
              <a:t>TypeScript</a:t>
            </a:r>
            <a:r>
              <a:rPr lang="en-US" dirty="0" smtClean="0">
                <a:latin typeface="Century Gothic" panose="020B0502020202020204" pitchFamily="34" charset="0"/>
              </a:rPr>
              <a:t>?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 Gothic" panose="020B0502020202020204" pitchFamily="34" charset="0"/>
              </a:rPr>
              <a:t>TypeScript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Superset of JavaScript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Syntax based upon ES6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Adds type notations (optional)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Code-time feedback (via IDE)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Compiles to ES3 </a:t>
            </a:r>
            <a:r>
              <a:rPr lang="en-US" dirty="0" smtClean="0">
                <a:latin typeface="Century Gothic" panose="020B0502020202020204" pitchFamily="34" charset="0"/>
              </a:rPr>
              <a:t>ES5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84" y="1885950"/>
            <a:ext cx="2946866" cy="576262"/>
          </a:xfrm>
        </p:spPr>
        <p:txBody>
          <a:bodyPr/>
          <a:lstStyle/>
          <a:p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49099" y="2571750"/>
            <a:ext cx="3603391" cy="4087842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Square = function (width){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this.width</a:t>
            </a:r>
            <a:r>
              <a:rPr lang="en-US" dirty="0" smtClean="0"/>
              <a:t> = width;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Square.prototype</a:t>
            </a:r>
            <a:r>
              <a:rPr lang="en-US" dirty="0"/>
              <a:t> </a:t>
            </a:r>
            <a:r>
              <a:rPr lang="en-US" dirty="0" smtClean="0"/>
              <a:t>=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getArea</a:t>
            </a:r>
            <a:r>
              <a:rPr lang="en-US" dirty="0" smtClean="0"/>
              <a:t>: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   return </a:t>
            </a:r>
            <a:r>
              <a:rPr lang="en-US" dirty="0" err="1" smtClean="0"/>
              <a:t>this.width</a:t>
            </a:r>
            <a:r>
              <a:rPr lang="en-US" dirty="0" smtClean="0"/>
              <a:t> * </a:t>
            </a:r>
            <a:r>
              <a:rPr lang="en-US" dirty="0" err="1" smtClean="0"/>
              <a:t>this.width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square = new Square(4);</a:t>
            </a:r>
          </a:p>
          <a:p>
            <a:r>
              <a:rPr lang="en-US" dirty="0" err="1" smtClean="0"/>
              <a:t>square.getArea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1786" y="1885950"/>
            <a:ext cx="2936241" cy="576262"/>
          </a:xfrm>
        </p:spPr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051232" y="2571750"/>
            <a:ext cx="3627325" cy="4087842"/>
          </a:xfrm>
        </p:spPr>
        <p:txBody>
          <a:bodyPr/>
          <a:lstStyle/>
          <a:p>
            <a:r>
              <a:rPr lang="en-US" dirty="0"/>
              <a:t>class Square {</a:t>
            </a:r>
          </a:p>
          <a:p>
            <a:r>
              <a:rPr lang="en-US" dirty="0" smtClean="0"/>
              <a:t>    constructor(width</a:t>
            </a:r>
            <a:r>
              <a:rPr lang="en-US" dirty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this.width</a:t>
            </a:r>
            <a:r>
              <a:rPr lang="en-US" dirty="0" smtClean="0"/>
              <a:t> </a:t>
            </a:r>
            <a:r>
              <a:rPr lang="en-US" dirty="0"/>
              <a:t>= width;</a:t>
            </a:r>
          </a:p>
          <a:p>
            <a:r>
              <a:rPr lang="en-US" dirty="0" smtClean="0"/>
              <a:t>    }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getArea</a:t>
            </a:r>
            <a:r>
              <a:rPr lang="en-US" dirty="0"/>
              <a:t>() {</a:t>
            </a:r>
          </a:p>
          <a:p>
            <a:r>
              <a:rPr lang="en-US" dirty="0" smtClean="0"/>
              <a:t>        return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this.width</a:t>
            </a:r>
            <a:r>
              <a:rPr lang="en-US" dirty="0"/>
              <a:t>;</a:t>
            </a:r>
          </a:p>
          <a:p>
            <a:r>
              <a:rPr lang="en-US" dirty="0" smtClean="0"/>
              <a:t>    }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s = new Square(4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s.getArea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484641" y="1885950"/>
            <a:ext cx="2932113" cy="576262"/>
          </a:xfrm>
        </p:spPr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84641" y="2571750"/>
            <a:ext cx="3609254" cy="4087842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Square {</a:t>
            </a:r>
          </a:p>
          <a:p>
            <a:r>
              <a:rPr lang="en-US" dirty="0"/>
              <a:t> </a:t>
            </a:r>
            <a:r>
              <a:rPr lang="en-US" dirty="0" smtClean="0"/>
              <a:t>   constructor (width: number)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this.width</a:t>
            </a:r>
            <a:r>
              <a:rPr lang="en-US" dirty="0" smtClean="0"/>
              <a:t> = width;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 private width: number;</a:t>
            </a:r>
          </a:p>
          <a:p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 err="1" smtClean="0"/>
              <a:t>getArea:number</a:t>
            </a:r>
            <a:r>
              <a:rPr lang="en-US" dirty="0"/>
              <a:t> 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return </a:t>
            </a:r>
            <a:r>
              <a:rPr lang="en-US" dirty="0" err="1" smtClean="0"/>
              <a:t>this.width</a:t>
            </a:r>
            <a:r>
              <a:rPr lang="en-US" dirty="0" smtClean="0"/>
              <a:t> * </a:t>
            </a:r>
            <a:r>
              <a:rPr lang="en-US" dirty="0" err="1" smtClean="0"/>
              <a:t>this.width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square = new Square(4);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quare.getArea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does it work?	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+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How to write </a:t>
            </a:r>
            <a:r>
              <a:rPr lang="en-US" dirty="0" err="1">
                <a:latin typeface="Century Gothic" panose="020B0502020202020204" pitchFamily="34" charset="0"/>
              </a:rPr>
              <a:t>AngularJS</a:t>
            </a:r>
            <a:r>
              <a:rPr lang="en-US" dirty="0">
                <a:latin typeface="Century Gothic" panose="020B0502020202020204" pitchFamily="34" charset="0"/>
              </a:rPr>
              <a:t>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know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ngEurope</a:t>
            </a:r>
            <a:r>
              <a:rPr lang="en-US" dirty="0" smtClean="0"/>
              <a:t> –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they did well</a:t>
            </a:r>
          </a:p>
          <a:p>
            <a:pPr lvl="1"/>
            <a:r>
              <a:rPr lang="en-US" dirty="0" smtClean="0"/>
              <a:t>Technology explanations</a:t>
            </a:r>
          </a:p>
          <a:p>
            <a:pPr lvl="1"/>
            <a:r>
              <a:rPr lang="en-US" dirty="0" smtClean="0"/>
              <a:t>Opened communication channels regarding v2</a:t>
            </a:r>
          </a:p>
          <a:p>
            <a:r>
              <a:rPr lang="en-US" dirty="0" smtClean="0"/>
              <a:t>What they did poorly</a:t>
            </a:r>
          </a:p>
          <a:p>
            <a:pPr lvl="1"/>
            <a:r>
              <a:rPr lang="en-US" dirty="0" smtClean="0"/>
              <a:t>Delivery of information</a:t>
            </a:r>
          </a:p>
          <a:p>
            <a:pPr lvl="1"/>
            <a:r>
              <a:rPr lang="en-US" dirty="0" smtClean="0"/>
              <a:t>Explanation of plan</a:t>
            </a:r>
          </a:p>
          <a:p>
            <a:pPr lvl="1"/>
            <a:r>
              <a:rPr lang="en-US" dirty="0" smtClean="0"/>
              <a:t>Lack of information</a:t>
            </a:r>
          </a:p>
          <a:p>
            <a:pPr lvl="1"/>
            <a:r>
              <a:rPr lang="en-US" dirty="0" smtClean="0"/>
              <a:t>Controlling of public panic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797</TotalTime>
  <Words>343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Corbel</vt:lpstr>
      <vt:lpstr>Depth</vt:lpstr>
      <vt:lpstr>AngularJS + TypeScript</vt:lpstr>
      <vt:lpstr>Overview</vt:lpstr>
      <vt:lpstr>What is TypeScript?</vt:lpstr>
      <vt:lpstr>TypeScript</vt:lpstr>
      <vt:lpstr>Compare</vt:lpstr>
      <vt:lpstr>How does it work? </vt:lpstr>
      <vt:lpstr>Angular + TypeScript</vt:lpstr>
      <vt:lpstr>Why should I care?</vt:lpstr>
      <vt:lpstr>ngEurope – v2</vt:lpstr>
      <vt:lpstr>v2 Technology</vt:lpstr>
      <vt:lpstr>Disclaimers</vt:lpstr>
      <vt:lpstr>v2 Scare</vt:lpstr>
      <vt:lpstr>v2 Casualty</vt:lpstr>
      <vt:lpstr>v2 Casualty</vt:lpstr>
      <vt:lpstr>v2 Casualty</vt:lpstr>
      <vt:lpstr>v2 Casualty?</vt:lpstr>
      <vt:lpstr>$scope</vt:lpstr>
      <vt:lpstr>v2 Casualty?</vt:lpstr>
      <vt:lpstr>Write for v2? </vt:lpstr>
      <vt:lpstr>Resources</vt:lpstr>
      <vt:lpstr>Mike Brocchi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+ TypeScript</dc:title>
  <dc:creator>Mike Brocchi</dc:creator>
  <cp:lastModifiedBy>Mike Brocchi</cp:lastModifiedBy>
  <cp:revision>24</cp:revision>
  <dcterms:created xsi:type="dcterms:W3CDTF">2015-01-08T17:03:34Z</dcterms:created>
  <dcterms:modified xsi:type="dcterms:W3CDTF">2015-01-15T00:22:35Z</dcterms:modified>
</cp:coreProperties>
</file>