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9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94"/>
  </p:normalViewPr>
  <p:slideViewPr>
    <p:cSldViewPr snapToGrid="0">
      <p:cViewPr>
        <p:scale>
          <a:sx n="75" d="100"/>
          <a:sy n="75" d="100"/>
        </p:scale>
        <p:origin x="300" y="-8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3B96D4-8138-2C46-BC27-D71DA4295B8C}"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2DC8C4-3096-584C-A23E-0A10194B64AA}" type="slidenum">
              <a:rPr lang="en-US" smtClean="0"/>
              <a:t>‹#›</a:t>
            </a:fld>
            <a:endParaRPr lang="en-US"/>
          </a:p>
        </p:txBody>
      </p:sp>
    </p:spTree>
    <p:extLst>
      <p:ext uri="{BB962C8B-B14F-4D97-AF65-F5344CB8AC3E}">
        <p14:creationId xmlns:p14="http://schemas.microsoft.com/office/powerpoint/2010/main" val="265776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2DC8C4-3096-584C-A23E-0A10194B64AA}" type="slidenum">
              <a:rPr lang="en-US" smtClean="0"/>
              <a:t>1</a:t>
            </a:fld>
            <a:endParaRPr lang="en-US"/>
          </a:p>
        </p:txBody>
      </p:sp>
    </p:spTree>
    <p:extLst>
      <p:ext uri="{BB962C8B-B14F-4D97-AF65-F5344CB8AC3E}">
        <p14:creationId xmlns:p14="http://schemas.microsoft.com/office/powerpoint/2010/main" val="2976498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17826-E5D2-D99A-8F5C-7BC4B33445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4A9532-3B16-C921-1077-0427CDFBB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87FA3A-8C1C-DCAF-E1CF-E1F6E353AD37}"/>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5" name="Footer Placeholder 4">
            <a:extLst>
              <a:ext uri="{FF2B5EF4-FFF2-40B4-BE49-F238E27FC236}">
                <a16:creationId xmlns:a16="http://schemas.microsoft.com/office/drawing/2014/main" id="{3D37A781-BE68-F9D2-25A8-99EB05A969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3F3FDA-5632-3510-321B-A4B98019262C}"/>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526632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165D-7D45-FBB2-D77B-EB6C0CB3B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D02A73-983F-33CC-CC3E-47FCAB7063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5D4006-7050-1C34-CAC6-C18ABA62991D}"/>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5" name="Footer Placeholder 4">
            <a:extLst>
              <a:ext uri="{FF2B5EF4-FFF2-40B4-BE49-F238E27FC236}">
                <a16:creationId xmlns:a16="http://schemas.microsoft.com/office/drawing/2014/main" id="{96CDCB7A-4996-3DE4-7A9B-9DDB831545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B90C63-52EB-0A0E-F730-C72F2B434306}"/>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241098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C38FB5-7615-8B14-C815-64CAB20EFE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E8A2549-4349-9939-19E5-6E90ACB21C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26F4B-2FB1-7CA5-EEB6-E407A697622B}"/>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5" name="Footer Placeholder 4">
            <a:extLst>
              <a:ext uri="{FF2B5EF4-FFF2-40B4-BE49-F238E27FC236}">
                <a16:creationId xmlns:a16="http://schemas.microsoft.com/office/drawing/2014/main" id="{0FD0E33F-4ACC-50D4-F5BD-770776A0A9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A132E6-9CB5-9497-C2B1-42988EA948DA}"/>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254521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5141F-B484-C986-8AA0-17D89CA7A0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AEECBF-1B44-25EB-A749-7A596D0CE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A8542-C3BD-0C28-0B01-7735E6B91372}"/>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5" name="Footer Placeholder 4">
            <a:extLst>
              <a:ext uri="{FF2B5EF4-FFF2-40B4-BE49-F238E27FC236}">
                <a16:creationId xmlns:a16="http://schemas.microsoft.com/office/drawing/2014/main" id="{C5647A28-8ADA-8749-3D82-C2C86EAC3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EDC99-9774-B4CB-37B6-7464A7710144}"/>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336758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76C66-06A4-5060-51FE-4ADBF3E490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E6B6FA-5701-E3C4-B3C6-FB7A1448BF3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747B6F-9EBF-334B-F1F5-D37D08CA3BA9}"/>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5" name="Footer Placeholder 4">
            <a:extLst>
              <a:ext uri="{FF2B5EF4-FFF2-40B4-BE49-F238E27FC236}">
                <a16:creationId xmlns:a16="http://schemas.microsoft.com/office/drawing/2014/main" id="{7E119DCF-834C-26FC-84F5-A1370C22AB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13CA43-895E-18CE-D6F9-4DFDF6B03EF9}"/>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1328781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7A8F-A481-7A0C-7001-3D6C568A7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AAA31-CB33-454C-D7EE-34B9F543E9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DE4BC5-B7E2-A99A-D4E6-3DA45E05CD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7C0BD1B-23AB-96EB-2C82-851AAB118A0E}"/>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6" name="Footer Placeholder 5">
            <a:extLst>
              <a:ext uri="{FF2B5EF4-FFF2-40B4-BE49-F238E27FC236}">
                <a16:creationId xmlns:a16="http://schemas.microsoft.com/office/drawing/2014/main" id="{14A302EE-B020-A581-0B82-B4D4378E5B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84745C-CB19-7048-D577-385FDA42BD4D}"/>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183414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088-7CE7-90D6-E34C-B4B2C310CC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F1BF7D-C3CE-588F-2238-0033D06BBD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FE6FFB-C151-EA1F-A686-81F887AD1F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E03E55-1E77-0F72-0420-522391CD2E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667AC0-CC1A-AE00-5B47-7C7BADD80E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88295-E73C-C720-FDCD-6C42E2E8F1B9}"/>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8" name="Footer Placeholder 7">
            <a:extLst>
              <a:ext uri="{FF2B5EF4-FFF2-40B4-BE49-F238E27FC236}">
                <a16:creationId xmlns:a16="http://schemas.microsoft.com/office/drawing/2014/main" id="{A335113A-CD54-71B7-5B52-F5ABCA23A3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58EECC-9FC1-FD0E-9F31-CA2DB159069F}"/>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149123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52050-F708-9A69-5B49-D290230C08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8D389B-4070-E8CC-8FA7-31F4C931E180}"/>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4" name="Footer Placeholder 3">
            <a:extLst>
              <a:ext uri="{FF2B5EF4-FFF2-40B4-BE49-F238E27FC236}">
                <a16:creationId xmlns:a16="http://schemas.microsoft.com/office/drawing/2014/main" id="{F8C04E03-0699-1835-BAA3-BDAE975679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4BA6EE-12FD-E7FB-63DB-4F962F746E7C}"/>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3341238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8C603F-860D-AD4E-4F78-0E318E09FA44}"/>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3" name="Footer Placeholder 2">
            <a:extLst>
              <a:ext uri="{FF2B5EF4-FFF2-40B4-BE49-F238E27FC236}">
                <a16:creationId xmlns:a16="http://schemas.microsoft.com/office/drawing/2014/main" id="{B01D3DEB-D4D8-F7B5-0FB9-148CF56C20A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C2AC3E-1B4C-39FB-D480-E0B6157E0987}"/>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2157980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8DA20-D7A6-B8D9-988E-7D39CED2A3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201C81-F5E9-7F6D-5B53-DB6598F121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50F322-9689-A5E2-28B4-ED6B71ED67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5B0FE-4164-0355-CAEC-D95FA8323C0B}"/>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6" name="Footer Placeholder 5">
            <a:extLst>
              <a:ext uri="{FF2B5EF4-FFF2-40B4-BE49-F238E27FC236}">
                <a16:creationId xmlns:a16="http://schemas.microsoft.com/office/drawing/2014/main" id="{583846C0-ADDF-34D7-F920-A69A8EC64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B52CB-4C32-B585-1096-9D2768D0B29A}"/>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227143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DA79C-F4F8-1799-9405-227B26BA33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A661B0-BF4D-D4DB-EB37-3C59918F8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4DD108-DAAB-B013-0C3B-A5EB9A84C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851ED5-8B2F-F88B-78CF-682BBEA875ED}"/>
              </a:ext>
            </a:extLst>
          </p:cNvPr>
          <p:cNvSpPr>
            <a:spLocks noGrp="1"/>
          </p:cNvSpPr>
          <p:nvPr>
            <p:ph type="dt" sz="half" idx="10"/>
          </p:nvPr>
        </p:nvSpPr>
        <p:spPr/>
        <p:txBody>
          <a:bodyPr/>
          <a:lstStyle/>
          <a:p>
            <a:fld id="{DE05EE2A-DC65-204B-B3F6-BC9568E30091}" type="datetimeFigureOut">
              <a:rPr lang="en-US" smtClean="0"/>
              <a:t>7/1/2024</a:t>
            </a:fld>
            <a:endParaRPr lang="en-US"/>
          </a:p>
        </p:txBody>
      </p:sp>
      <p:sp>
        <p:nvSpPr>
          <p:cNvPr id="6" name="Footer Placeholder 5">
            <a:extLst>
              <a:ext uri="{FF2B5EF4-FFF2-40B4-BE49-F238E27FC236}">
                <a16:creationId xmlns:a16="http://schemas.microsoft.com/office/drawing/2014/main" id="{E3753387-495C-0137-AAD6-E183373B5C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754BAB-51A5-601E-B29A-77F1414221B4}"/>
              </a:ext>
            </a:extLst>
          </p:cNvPr>
          <p:cNvSpPr>
            <a:spLocks noGrp="1"/>
          </p:cNvSpPr>
          <p:nvPr>
            <p:ph type="sldNum" sz="quarter" idx="12"/>
          </p:nvPr>
        </p:nvSpPr>
        <p:spPr/>
        <p:txBody>
          <a:bodyPr/>
          <a:lstStyle/>
          <a:p>
            <a:fld id="{5CC2FDB3-D493-E049-8BFF-958BAEAF6B95}" type="slidenum">
              <a:rPr lang="en-US" smtClean="0"/>
              <a:t>‹#›</a:t>
            </a:fld>
            <a:endParaRPr lang="en-US"/>
          </a:p>
        </p:txBody>
      </p:sp>
    </p:spTree>
    <p:extLst>
      <p:ext uri="{BB962C8B-B14F-4D97-AF65-F5344CB8AC3E}">
        <p14:creationId xmlns:p14="http://schemas.microsoft.com/office/powerpoint/2010/main" val="384614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AA9AFA-1B5F-DD28-9EF5-61853D83B9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D47788C-4792-E990-66A7-E12B2A977D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FFC0F9-0EDF-E421-4F91-92DDCC8D47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E05EE2A-DC65-204B-B3F6-BC9568E30091}" type="datetimeFigureOut">
              <a:rPr lang="en-US" smtClean="0"/>
              <a:t>7/1/2024</a:t>
            </a:fld>
            <a:endParaRPr lang="en-US"/>
          </a:p>
        </p:txBody>
      </p:sp>
      <p:sp>
        <p:nvSpPr>
          <p:cNvPr id="5" name="Footer Placeholder 4">
            <a:extLst>
              <a:ext uri="{FF2B5EF4-FFF2-40B4-BE49-F238E27FC236}">
                <a16:creationId xmlns:a16="http://schemas.microsoft.com/office/drawing/2014/main" id="{E07B58C4-88BC-696C-F991-508D5BFFA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17883A-B4F9-0650-D32D-C43AF63E9A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CC2FDB3-D493-E049-8BFF-958BAEAF6B95}" type="slidenum">
              <a:rPr lang="en-US" smtClean="0"/>
              <a:t>‹#›</a:t>
            </a:fld>
            <a:endParaRPr lang="en-US"/>
          </a:p>
        </p:txBody>
      </p:sp>
    </p:spTree>
    <p:extLst>
      <p:ext uri="{BB962C8B-B14F-4D97-AF65-F5344CB8AC3E}">
        <p14:creationId xmlns:p14="http://schemas.microsoft.com/office/powerpoint/2010/main" val="10451129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Freeform 50">
            <a:extLst>
              <a:ext uri="{FF2B5EF4-FFF2-40B4-BE49-F238E27FC236}">
                <a16:creationId xmlns:a16="http://schemas.microsoft.com/office/drawing/2014/main" id="{DD885590-D557-C91C-ACF9-533C55588ED1}"/>
              </a:ext>
            </a:extLst>
          </p:cNvPr>
          <p:cNvSpPr/>
          <p:nvPr/>
        </p:nvSpPr>
        <p:spPr>
          <a:xfrm rot="21363394">
            <a:off x="2676033" y="3134273"/>
            <a:ext cx="444216" cy="1454241"/>
          </a:xfrm>
          <a:custGeom>
            <a:avLst/>
            <a:gdLst>
              <a:gd name="connsiteX0" fmla="*/ 254000 w 491067"/>
              <a:gd name="connsiteY0" fmla="*/ 0 h 1058865"/>
              <a:gd name="connsiteX1" fmla="*/ 313267 w 491067"/>
              <a:gd name="connsiteY1" fmla="*/ 42333 h 1058865"/>
              <a:gd name="connsiteX2" fmla="*/ 364067 w 491067"/>
              <a:gd name="connsiteY2" fmla="*/ 59266 h 1058865"/>
              <a:gd name="connsiteX3" fmla="*/ 389467 w 491067"/>
              <a:gd name="connsiteY3" fmla="*/ 67733 h 1058865"/>
              <a:gd name="connsiteX4" fmla="*/ 414867 w 491067"/>
              <a:gd name="connsiteY4" fmla="*/ 84666 h 1058865"/>
              <a:gd name="connsiteX5" fmla="*/ 440267 w 491067"/>
              <a:gd name="connsiteY5" fmla="*/ 194733 h 1058865"/>
              <a:gd name="connsiteX6" fmla="*/ 457200 w 491067"/>
              <a:gd name="connsiteY6" fmla="*/ 372533 h 1058865"/>
              <a:gd name="connsiteX7" fmla="*/ 474134 w 491067"/>
              <a:gd name="connsiteY7" fmla="*/ 397933 h 1058865"/>
              <a:gd name="connsiteX8" fmla="*/ 491067 w 491067"/>
              <a:gd name="connsiteY8" fmla="*/ 491066 h 1058865"/>
              <a:gd name="connsiteX9" fmla="*/ 482600 w 491067"/>
              <a:gd name="connsiteY9" fmla="*/ 702733 h 1058865"/>
              <a:gd name="connsiteX10" fmla="*/ 457200 w 491067"/>
              <a:gd name="connsiteY10" fmla="*/ 787400 h 1058865"/>
              <a:gd name="connsiteX11" fmla="*/ 431800 w 491067"/>
              <a:gd name="connsiteY11" fmla="*/ 812800 h 1058865"/>
              <a:gd name="connsiteX12" fmla="*/ 414867 w 491067"/>
              <a:gd name="connsiteY12" fmla="*/ 838200 h 1058865"/>
              <a:gd name="connsiteX13" fmla="*/ 389467 w 491067"/>
              <a:gd name="connsiteY13" fmla="*/ 855133 h 1058865"/>
              <a:gd name="connsiteX14" fmla="*/ 338667 w 491067"/>
              <a:gd name="connsiteY14" fmla="*/ 914400 h 1058865"/>
              <a:gd name="connsiteX15" fmla="*/ 313267 w 491067"/>
              <a:gd name="connsiteY15" fmla="*/ 931333 h 1058865"/>
              <a:gd name="connsiteX16" fmla="*/ 287867 w 491067"/>
              <a:gd name="connsiteY16" fmla="*/ 956733 h 1058865"/>
              <a:gd name="connsiteX17" fmla="*/ 262467 w 491067"/>
              <a:gd name="connsiteY17" fmla="*/ 973666 h 1058865"/>
              <a:gd name="connsiteX18" fmla="*/ 228600 w 491067"/>
              <a:gd name="connsiteY18" fmla="*/ 1007533 h 1058865"/>
              <a:gd name="connsiteX19" fmla="*/ 177800 w 491067"/>
              <a:gd name="connsiteY19" fmla="*/ 1032933 h 1058865"/>
              <a:gd name="connsiteX20" fmla="*/ 118534 w 491067"/>
              <a:gd name="connsiteY20" fmla="*/ 1049866 h 1058865"/>
              <a:gd name="connsiteX21" fmla="*/ 0 w 491067"/>
              <a:gd name="connsiteY21" fmla="*/ 1058333 h 1058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91067" h="1058865">
                <a:moveTo>
                  <a:pt x="254000" y="0"/>
                </a:moveTo>
                <a:cubicBezTo>
                  <a:pt x="273756" y="14111"/>
                  <a:pt x="291891" y="30823"/>
                  <a:pt x="313267" y="42333"/>
                </a:cubicBezTo>
                <a:cubicBezTo>
                  <a:pt x="328983" y="50795"/>
                  <a:pt x="347134" y="53622"/>
                  <a:pt x="364067" y="59266"/>
                </a:cubicBezTo>
                <a:cubicBezTo>
                  <a:pt x="372534" y="62088"/>
                  <a:pt x="382041" y="62783"/>
                  <a:pt x="389467" y="67733"/>
                </a:cubicBezTo>
                <a:lnTo>
                  <a:pt x="414867" y="84666"/>
                </a:lnTo>
                <a:cubicBezTo>
                  <a:pt x="438111" y="154398"/>
                  <a:pt x="429276" y="117796"/>
                  <a:pt x="440267" y="194733"/>
                </a:cubicBezTo>
                <a:cubicBezTo>
                  <a:pt x="440478" y="198528"/>
                  <a:pt x="434181" y="326495"/>
                  <a:pt x="457200" y="372533"/>
                </a:cubicBezTo>
                <a:cubicBezTo>
                  <a:pt x="461751" y="381635"/>
                  <a:pt x="468489" y="389466"/>
                  <a:pt x="474134" y="397933"/>
                </a:cubicBezTo>
                <a:cubicBezTo>
                  <a:pt x="486040" y="433652"/>
                  <a:pt x="491067" y="443202"/>
                  <a:pt x="491067" y="491066"/>
                </a:cubicBezTo>
                <a:cubicBezTo>
                  <a:pt x="491067" y="561678"/>
                  <a:pt x="487458" y="632288"/>
                  <a:pt x="482600" y="702733"/>
                </a:cubicBezTo>
                <a:cubicBezTo>
                  <a:pt x="481747" y="715099"/>
                  <a:pt x="459496" y="785104"/>
                  <a:pt x="457200" y="787400"/>
                </a:cubicBezTo>
                <a:cubicBezTo>
                  <a:pt x="448733" y="795867"/>
                  <a:pt x="439465" y="803602"/>
                  <a:pt x="431800" y="812800"/>
                </a:cubicBezTo>
                <a:cubicBezTo>
                  <a:pt x="425286" y="820617"/>
                  <a:pt x="422062" y="831005"/>
                  <a:pt x="414867" y="838200"/>
                </a:cubicBezTo>
                <a:cubicBezTo>
                  <a:pt x="407672" y="845395"/>
                  <a:pt x="397934" y="849489"/>
                  <a:pt x="389467" y="855133"/>
                </a:cubicBezTo>
                <a:cubicBezTo>
                  <a:pt x="374147" y="878114"/>
                  <a:pt x="363305" y="897975"/>
                  <a:pt x="338667" y="914400"/>
                </a:cubicBezTo>
                <a:cubicBezTo>
                  <a:pt x="330200" y="920044"/>
                  <a:pt x="321084" y="924819"/>
                  <a:pt x="313267" y="931333"/>
                </a:cubicBezTo>
                <a:cubicBezTo>
                  <a:pt x="304069" y="938998"/>
                  <a:pt x="297065" y="949068"/>
                  <a:pt x="287867" y="956733"/>
                </a:cubicBezTo>
                <a:cubicBezTo>
                  <a:pt x="280050" y="963247"/>
                  <a:pt x="270193" y="967044"/>
                  <a:pt x="262467" y="973666"/>
                </a:cubicBezTo>
                <a:cubicBezTo>
                  <a:pt x="250345" y="984056"/>
                  <a:pt x="243746" y="1002484"/>
                  <a:pt x="228600" y="1007533"/>
                </a:cubicBezTo>
                <a:cubicBezTo>
                  <a:pt x="164756" y="1028815"/>
                  <a:pt x="243452" y="1000107"/>
                  <a:pt x="177800" y="1032933"/>
                </a:cubicBezTo>
                <a:cubicBezTo>
                  <a:pt x="167038" y="1038314"/>
                  <a:pt x="127581" y="1048057"/>
                  <a:pt x="118534" y="1049866"/>
                </a:cubicBezTo>
                <a:cubicBezTo>
                  <a:pt x="57639" y="1062045"/>
                  <a:pt x="68888" y="1058333"/>
                  <a:pt x="0" y="1058333"/>
                </a:cubicBezTo>
              </a:path>
            </a:pathLst>
          </a:custGeom>
          <a:ln w="38100">
            <a:solidFill>
              <a:srgbClr val="FF69EA"/>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74" name="TextBox 73">
            <a:extLst>
              <a:ext uri="{FF2B5EF4-FFF2-40B4-BE49-F238E27FC236}">
                <a16:creationId xmlns:a16="http://schemas.microsoft.com/office/drawing/2014/main" id="{D904F660-058D-9ECC-B79F-6B8C1C8FE776}"/>
              </a:ext>
            </a:extLst>
          </p:cNvPr>
          <p:cNvSpPr txBox="1"/>
          <p:nvPr/>
        </p:nvSpPr>
        <p:spPr>
          <a:xfrm>
            <a:off x="55478" y="5575922"/>
            <a:ext cx="12029138" cy="3416320"/>
          </a:xfrm>
          <a:prstGeom prst="rect">
            <a:avLst/>
          </a:prstGeom>
          <a:noFill/>
        </p:spPr>
        <p:txBody>
          <a:bodyPr wrap="square">
            <a:spAutoFit/>
          </a:bodyPr>
          <a:lstStyle/>
          <a:p>
            <a:pPr marL="0" marR="0" algn="just">
              <a:spcBef>
                <a:spcPts val="0"/>
              </a:spcBef>
              <a:spcAft>
                <a:spcPts val="0"/>
              </a:spcAft>
            </a:pPr>
            <a:r>
              <a:rPr lang="en-US" sz="1800" b="1" dirty="0">
                <a:solidFill>
                  <a:srgbClr val="000000"/>
                </a:solidFill>
                <a:effectLst/>
                <a:latin typeface="Arial" panose="020B0604020202020204" pitchFamily="34" charset="0"/>
                <a:ea typeface="Times New Roman" panose="02020603050405020304" pitchFamily="18" charset="0"/>
              </a:rPr>
              <a:t>Figure 5 Simulated anterior shift of the apex of the </a:t>
            </a:r>
            <a:r>
              <a:rPr lang="en-US" sz="1800" b="1" dirty="0" err="1">
                <a:solidFill>
                  <a:srgbClr val="000000"/>
                </a:solidFill>
                <a:effectLst/>
                <a:latin typeface="Arial" panose="020B0604020202020204" pitchFamily="34" charset="0"/>
                <a:ea typeface="Times New Roman" panose="02020603050405020304" pitchFamily="18" charset="0"/>
              </a:rPr>
              <a:t>Zadek</a:t>
            </a:r>
            <a:r>
              <a:rPr lang="en-US" sz="1800" b="1" dirty="0">
                <a:solidFill>
                  <a:srgbClr val="000000"/>
                </a:solidFill>
                <a:effectLst/>
                <a:latin typeface="Arial" panose="020B0604020202020204" pitchFamily="34" charset="0"/>
                <a:ea typeface="Times New Roman" panose="02020603050405020304" pitchFamily="18" charset="0"/>
              </a:rPr>
              <a:t> Osteotomy.</a:t>
            </a:r>
            <a:r>
              <a:rPr lang="en-US" sz="1800" dirty="0">
                <a:solidFill>
                  <a:srgbClr val="000000"/>
                </a:solidFill>
                <a:effectLst/>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T</a:t>
            </a:r>
            <a:r>
              <a:rPr lang="en-US" sz="1800" dirty="0">
                <a:solidFill>
                  <a:srgbClr val="000000"/>
                </a:solidFill>
                <a:effectLst/>
                <a:latin typeface="Arial" panose="020B0604020202020204" pitchFamily="34" charset="0"/>
                <a:ea typeface="Times New Roman" panose="02020603050405020304" pitchFamily="18" charset="0"/>
              </a:rPr>
              <a:t>he weightbearing point is suggested to be used as the apex of the </a:t>
            </a:r>
            <a:r>
              <a:rPr lang="en-US" sz="1800" dirty="0" err="1">
                <a:solidFill>
                  <a:srgbClr val="000000"/>
                </a:solidFill>
                <a:effectLst/>
                <a:latin typeface="Arial" panose="020B0604020202020204" pitchFamily="34" charset="0"/>
                <a:ea typeface="Times New Roman" panose="02020603050405020304" pitchFamily="18" charset="0"/>
              </a:rPr>
              <a:t>Zadek</a:t>
            </a:r>
            <a:r>
              <a:rPr lang="en-US" sz="1800" dirty="0">
                <a:solidFill>
                  <a:srgbClr val="000000"/>
                </a:solidFill>
                <a:effectLst/>
                <a:latin typeface="Arial" panose="020B0604020202020204" pitchFamily="34" charset="0"/>
                <a:ea typeface="Times New Roman" panose="02020603050405020304" pitchFamily="18" charset="0"/>
              </a:rPr>
              <a:t> Osteotomy, by doing so the osteotomy will shorten the length of the calcaneus (the angle between the red lines represents PAIA, </a:t>
            </a:r>
            <a:r>
              <a:rPr lang="en-US" sz="1800" dirty="0" err="1">
                <a:solidFill>
                  <a:srgbClr val="000000"/>
                </a:solidFill>
                <a:effectLst/>
                <a:latin typeface="Arial" panose="020B0604020202020204" pitchFamily="34" charset="0"/>
                <a:ea typeface="Times New Roman" panose="02020603050405020304" pitchFamily="18" charset="0"/>
              </a:rPr>
              <a:t>ie</a:t>
            </a:r>
            <a:r>
              <a:rPr lang="en-US" sz="1800" dirty="0">
                <a:solidFill>
                  <a:srgbClr val="000000"/>
                </a:solidFill>
                <a:effectLst/>
                <a:latin typeface="Arial" panose="020B0604020202020204" pitchFamily="34" charset="0"/>
                <a:ea typeface="Times New Roman" panose="02020603050405020304" pitchFamily="18" charset="0"/>
              </a:rPr>
              <a:t>, the size of the </a:t>
            </a:r>
            <a:r>
              <a:rPr lang="en-US" sz="1800" dirty="0" err="1">
                <a:solidFill>
                  <a:srgbClr val="000000"/>
                </a:solidFill>
                <a:effectLst/>
                <a:latin typeface="Arial" panose="020B0604020202020204" pitchFamily="34" charset="0"/>
                <a:ea typeface="Times New Roman" panose="02020603050405020304" pitchFamily="18" charset="0"/>
              </a:rPr>
              <a:t>Zadek</a:t>
            </a:r>
            <a:r>
              <a:rPr lang="en-US" sz="1800" dirty="0">
                <a:solidFill>
                  <a:srgbClr val="000000"/>
                </a:solidFill>
                <a:effectLst/>
                <a:latin typeface="Arial" panose="020B0604020202020204" pitchFamily="34" charset="0"/>
                <a:ea typeface="Times New Roman" panose="02020603050405020304" pitchFamily="18" charset="0"/>
              </a:rPr>
              <a:t> osteotomy</a:t>
            </a:r>
            <a:r>
              <a:rPr lang="en-US" dirty="0">
                <a:solidFill>
                  <a:srgbClr val="000000"/>
                </a:solidFill>
                <a:latin typeface="Arial" panose="020B0604020202020204" pitchFamily="34" charset="0"/>
                <a:ea typeface="Times New Roman" panose="02020603050405020304" pitchFamily="18" charset="0"/>
              </a:rPr>
              <a:t>; the dashed light pink line and the solid pink line represent the calcaneal tuberosity before and after the osteotomy respectively;</a:t>
            </a:r>
            <a:r>
              <a:rPr lang="en-US" sz="1800" dirty="0">
                <a:solidFill>
                  <a:srgbClr val="000000"/>
                </a:solidFill>
                <a:effectLst/>
                <a:latin typeface="Arial" panose="020B0604020202020204" pitchFamily="34" charset="0"/>
                <a:ea typeface="Times New Roman" panose="02020603050405020304" pitchFamily="18" charset="0"/>
              </a:rPr>
              <a:t> the yellow line and the green line represent the length of the calcaneus before and after the osteotomy), change the </a:t>
            </a:r>
            <a:r>
              <a:rPr lang="en-US" b="0" i="0" u="none" strike="noStrike" dirty="0">
                <a:solidFill>
                  <a:srgbClr val="212121"/>
                </a:solidFill>
                <a:effectLst/>
                <a:highlight>
                  <a:srgbClr val="FFFFFF"/>
                </a:highlight>
                <a:latin typeface="Aptos" panose="020B0004020202020204" pitchFamily="34" charset="0"/>
              </a:rPr>
              <a:t>mechanical lever arm of the Achilles (the dashed blue lines and the solid blue lines represent </a:t>
            </a:r>
            <a:r>
              <a:rPr lang="en-US" dirty="0">
                <a:solidFill>
                  <a:srgbClr val="212121"/>
                </a:solidFill>
                <a:highlight>
                  <a:srgbClr val="FFFFFF"/>
                </a:highlight>
                <a:latin typeface="Aptos" panose="020B0004020202020204" pitchFamily="34" charset="0"/>
              </a:rPr>
              <a:t>the</a:t>
            </a:r>
            <a:r>
              <a:rPr lang="zh-CN" altLang="en-US" dirty="0">
                <a:solidFill>
                  <a:srgbClr val="212121"/>
                </a:solidFill>
                <a:highlight>
                  <a:srgbClr val="FFFFFF"/>
                </a:highlight>
                <a:latin typeface="Aptos" panose="020B0004020202020204" pitchFamily="34" charset="0"/>
              </a:rPr>
              <a:t> </a:t>
            </a:r>
            <a:r>
              <a:rPr lang="en-US" altLang="zh-CN" dirty="0">
                <a:solidFill>
                  <a:srgbClr val="212121"/>
                </a:solidFill>
                <a:highlight>
                  <a:srgbClr val="FFFFFF"/>
                </a:highlight>
                <a:latin typeface="Aptos" panose="020B0004020202020204" pitchFamily="34" charset="0"/>
              </a:rPr>
              <a:t>Achilles mechanical lever before and after the osteotomy respectively </a:t>
            </a:r>
            <a:r>
              <a:rPr lang="en-US" b="0" i="0" u="none" strike="noStrike" dirty="0">
                <a:solidFill>
                  <a:srgbClr val="212121"/>
                </a:solidFill>
                <a:effectLst/>
                <a:highlight>
                  <a:srgbClr val="FFFFFF"/>
                </a:highlight>
                <a:latin typeface="Aptos" panose="020B0004020202020204" pitchFamily="34" charset="0"/>
              </a:rPr>
              <a:t>)</a:t>
            </a:r>
            <a:r>
              <a:rPr lang="en-US" sz="1800" dirty="0">
                <a:solidFill>
                  <a:srgbClr val="000000"/>
                </a:solidFill>
                <a:effectLst/>
                <a:latin typeface="Arial" panose="020B0604020202020204" pitchFamily="34" charset="0"/>
                <a:ea typeface="Times New Roman" panose="02020603050405020304" pitchFamily="18" charset="0"/>
              </a:rPr>
              <a:t> but won’t change the Calcaneal Pitch Angle (the angle between the two purple lines represents the Calcaneal Pitch angle before and after the osteotomy) (5A). I</a:t>
            </a:r>
            <a:r>
              <a:rPr lang="en-US" b="0" i="0" u="none" strike="noStrike" dirty="0">
                <a:solidFill>
                  <a:srgbClr val="212121"/>
                </a:solidFill>
                <a:effectLst/>
                <a:latin typeface="Aptos" panose="020B0004020202020204" pitchFamily="34" charset="0"/>
              </a:rPr>
              <a:t>f the apex of the osteotomy is </a:t>
            </a:r>
            <a:r>
              <a:rPr lang="en-US" dirty="0">
                <a:solidFill>
                  <a:srgbClr val="212121"/>
                </a:solidFill>
                <a:latin typeface="Aptos" panose="020B0004020202020204" pitchFamily="34" charset="0"/>
              </a:rPr>
              <a:t>placed</a:t>
            </a:r>
            <a:r>
              <a:rPr lang="en-US" b="0" i="0" u="none" strike="noStrike" dirty="0">
                <a:solidFill>
                  <a:srgbClr val="212121"/>
                </a:solidFill>
                <a:effectLst/>
                <a:latin typeface="Aptos" panose="020B0004020202020204" pitchFamily="34" charset="0"/>
              </a:rPr>
              <a:t> anterior of the weightbearing point</a:t>
            </a:r>
            <a:r>
              <a:rPr lang="en-US" dirty="0">
                <a:solidFill>
                  <a:srgbClr val="000000"/>
                </a:solidFill>
                <a:effectLst/>
                <a:latin typeface="Arial" panose="020B0604020202020204" pitchFamily="34" charset="0"/>
              </a:rPr>
              <a:t>, </a:t>
            </a:r>
            <a:r>
              <a:rPr lang="en-US" b="0" i="0" u="none" strike="noStrike" dirty="0">
                <a:solidFill>
                  <a:srgbClr val="212121"/>
                </a:solidFill>
                <a:effectLst/>
                <a:latin typeface="Aptos" panose="020B0004020202020204" pitchFamily="34" charset="0"/>
              </a:rPr>
              <a:t>then in addition to </a:t>
            </a:r>
            <a:r>
              <a:rPr lang="en-US" b="0" i="0" u="none" strike="noStrike" dirty="0">
                <a:solidFill>
                  <a:srgbClr val="212121"/>
                </a:solidFill>
                <a:effectLst/>
                <a:highlight>
                  <a:srgbClr val="FFFFFF"/>
                </a:highlight>
                <a:latin typeface="Aptos" panose="020B0004020202020204" pitchFamily="34" charset="0"/>
              </a:rPr>
              <a:t>shortening the length of the calcaneus, and changing the mechanical lever arm of the Achilles, it will also reduce the Calcaneal Pitch angle (</a:t>
            </a:r>
            <a:r>
              <a:rPr lang="en-US" sz="1800" dirty="0">
                <a:solidFill>
                  <a:srgbClr val="000000"/>
                </a:solidFill>
                <a:effectLst/>
                <a:latin typeface="Arial" panose="020B0604020202020204" pitchFamily="34" charset="0"/>
                <a:ea typeface="Times New Roman" panose="02020603050405020304" pitchFamily="18" charset="0"/>
              </a:rPr>
              <a:t>the angle between the two purple lines represents the Calcaneal Pitch angle before the osteotomy, and the ankle between the two orange lines represents the Calcaneal Pitch angle after the osteotomy </a:t>
            </a:r>
            <a:r>
              <a:rPr lang="en-US" b="0" i="0" u="none" strike="noStrike" dirty="0">
                <a:solidFill>
                  <a:srgbClr val="212121"/>
                </a:solidFill>
                <a:effectLst/>
                <a:highlight>
                  <a:srgbClr val="FFFFFF"/>
                </a:highlight>
                <a:latin typeface="Aptos" panose="020B0004020202020204" pitchFamily="34" charset="0"/>
              </a:rPr>
              <a:t>) (5 B)</a:t>
            </a:r>
            <a:endParaRPr lang="en-US" sz="1800" dirty="0">
              <a:effectLst/>
              <a:latin typeface="Times New Roman" panose="02020603050405020304" pitchFamily="18" charset="0"/>
              <a:ea typeface="Times New Roman" panose="02020603050405020304" pitchFamily="18" charset="0"/>
            </a:endParaRPr>
          </a:p>
        </p:txBody>
      </p:sp>
      <p:sp>
        <p:nvSpPr>
          <p:cNvPr id="75" name="TextBox 74">
            <a:extLst>
              <a:ext uri="{FF2B5EF4-FFF2-40B4-BE49-F238E27FC236}">
                <a16:creationId xmlns:a16="http://schemas.microsoft.com/office/drawing/2014/main" id="{3BDE29B3-AF70-861C-C1C9-61E2A1C259B9}"/>
              </a:ext>
            </a:extLst>
          </p:cNvPr>
          <p:cNvSpPr txBox="1"/>
          <p:nvPr/>
        </p:nvSpPr>
        <p:spPr>
          <a:xfrm>
            <a:off x="231494" y="1304350"/>
            <a:ext cx="327334" cy="369332"/>
          </a:xfrm>
          <a:prstGeom prst="rect">
            <a:avLst/>
          </a:prstGeom>
          <a:noFill/>
        </p:spPr>
        <p:txBody>
          <a:bodyPr wrap="none" rtlCol="0">
            <a:spAutoFit/>
          </a:bodyPr>
          <a:lstStyle/>
          <a:p>
            <a:r>
              <a:rPr lang="en-US" b="1" dirty="0">
                <a:solidFill>
                  <a:schemeClr val="bg1"/>
                </a:solidFill>
              </a:rPr>
              <a:t>A</a:t>
            </a:r>
          </a:p>
        </p:txBody>
      </p:sp>
      <p:sp>
        <p:nvSpPr>
          <p:cNvPr id="76" name="TextBox 75">
            <a:extLst>
              <a:ext uri="{FF2B5EF4-FFF2-40B4-BE49-F238E27FC236}">
                <a16:creationId xmlns:a16="http://schemas.microsoft.com/office/drawing/2014/main" id="{5862CEC0-7A9C-E808-5D3F-3E4402ADD4E9}"/>
              </a:ext>
            </a:extLst>
          </p:cNvPr>
          <p:cNvSpPr txBox="1"/>
          <p:nvPr/>
        </p:nvSpPr>
        <p:spPr>
          <a:xfrm>
            <a:off x="4024475" y="1304350"/>
            <a:ext cx="327334" cy="369332"/>
          </a:xfrm>
          <a:prstGeom prst="rect">
            <a:avLst/>
          </a:prstGeom>
          <a:noFill/>
        </p:spPr>
        <p:txBody>
          <a:bodyPr wrap="none" rtlCol="0">
            <a:spAutoFit/>
          </a:bodyPr>
          <a:lstStyle/>
          <a:p>
            <a:r>
              <a:rPr lang="en-US" b="1" dirty="0">
                <a:solidFill>
                  <a:schemeClr val="bg1"/>
                </a:solidFill>
              </a:rPr>
              <a:t>B</a:t>
            </a:r>
          </a:p>
        </p:txBody>
      </p:sp>
      <p:sp>
        <p:nvSpPr>
          <p:cNvPr id="77" name="TextBox 76">
            <a:extLst>
              <a:ext uri="{FF2B5EF4-FFF2-40B4-BE49-F238E27FC236}">
                <a16:creationId xmlns:a16="http://schemas.microsoft.com/office/drawing/2014/main" id="{1430C91A-5BBF-2380-1149-36C270EC46E7}"/>
              </a:ext>
            </a:extLst>
          </p:cNvPr>
          <p:cNvSpPr txBox="1"/>
          <p:nvPr/>
        </p:nvSpPr>
        <p:spPr>
          <a:xfrm>
            <a:off x="8006333" y="1304350"/>
            <a:ext cx="348172" cy="369332"/>
          </a:xfrm>
          <a:prstGeom prst="rect">
            <a:avLst/>
          </a:prstGeom>
          <a:noFill/>
        </p:spPr>
        <p:txBody>
          <a:bodyPr wrap="none" rtlCol="0">
            <a:spAutoFit/>
          </a:bodyPr>
          <a:lstStyle/>
          <a:p>
            <a:r>
              <a:rPr lang="en-US" b="1" dirty="0">
                <a:solidFill>
                  <a:schemeClr val="bg1"/>
                </a:solidFill>
              </a:rPr>
              <a:t>C</a:t>
            </a:r>
          </a:p>
        </p:txBody>
      </p:sp>
      <p:grpSp>
        <p:nvGrpSpPr>
          <p:cNvPr id="31" name="Group 30">
            <a:extLst>
              <a:ext uri="{FF2B5EF4-FFF2-40B4-BE49-F238E27FC236}">
                <a16:creationId xmlns:a16="http://schemas.microsoft.com/office/drawing/2014/main" id="{F3415350-7854-F12C-7B62-77A6036D2083}"/>
              </a:ext>
            </a:extLst>
          </p:cNvPr>
          <p:cNvGrpSpPr/>
          <p:nvPr/>
        </p:nvGrpSpPr>
        <p:grpSpPr>
          <a:xfrm>
            <a:off x="4712854" y="1191490"/>
            <a:ext cx="3972586" cy="4300617"/>
            <a:chOff x="1696866" y="3094063"/>
            <a:chExt cx="4607894" cy="3977451"/>
          </a:xfrm>
        </p:grpSpPr>
        <p:pic>
          <p:nvPicPr>
            <p:cNvPr id="32" name="Picture 31" descr="A close-up of a human foot&#10;&#10;Description automatically generated with low confidence">
              <a:extLst>
                <a:ext uri="{FF2B5EF4-FFF2-40B4-BE49-F238E27FC236}">
                  <a16:creationId xmlns:a16="http://schemas.microsoft.com/office/drawing/2014/main" id="{DD42E197-6A95-7380-C9A2-C71BD9C59FFB}"/>
                </a:ext>
              </a:extLst>
            </p:cNvPr>
            <p:cNvPicPr>
              <a:picLocks noChangeAspect="1"/>
            </p:cNvPicPr>
            <p:nvPr/>
          </p:nvPicPr>
          <p:blipFill>
            <a:blip r:embed="rId3"/>
            <a:stretch>
              <a:fillRect/>
            </a:stretch>
          </p:blipFill>
          <p:spPr>
            <a:xfrm>
              <a:off x="1769154" y="3094063"/>
              <a:ext cx="4535606" cy="3977451"/>
            </a:xfrm>
            <a:prstGeom prst="rect">
              <a:avLst/>
            </a:prstGeom>
            <a:effectLst>
              <a:outerShdw blurRad="50800" dist="50800" dir="5400000" algn="ctr" rotWithShape="0">
                <a:srgbClr val="000000">
                  <a:alpha val="13000"/>
                </a:srgbClr>
              </a:outerShdw>
            </a:effectLst>
          </p:spPr>
        </p:pic>
        <p:cxnSp>
          <p:nvCxnSpPr>
            <p:cNvPr id="34" name="Straight Connector 33">
              <a:extLst>
                <a:ext uri="{FF2B5EF4-FFF2-40B4-BE49-F238E27FC236}">
                  <a16:creationId xmlns:a16="http://schemas.microsoft.com/office/drawing/2014/main" id="{2F65CD39-25D3-4339-E42D-91847EA335A2}"/>
                </a:ext>
              </a:extLst>
            </p:cNvPr>
            <p:cNvCxnSpPr>
              <a:cxnSpLocks/>
            </p:cNvCxnSpPr>
            <p:nvPr/>
          </p:nvCxnSpPr>
          <p:spPr>
            <a:xfrm flipH="1">
              <a:off x="4611698" y="4903586"/>
              <a:ext cx="405678" cy="115786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A1B402E-DDD3-DE5F-7747-152C0A2A85B9}"/>
                </a:ext>
              </a:extLst>
            </p:cNvPr>
            <p:cNvCxnSpPr>
              <a:cxnSpLocks/>
            </p:cNvCxnSpPr>
            <p:nvPr/>
          </p:nvCxnSpPr>
          <p:spPr>
            <a:xfrm flipH="1">
              <a:off x="4597773" y="4761601"/>
              <a:ext cx="99764" cy="13560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7" name="Arrow: Curved Down 19">
              <a:extLst>
                <a:ext uri="{FF2B5EF4-FFF2-40B4-BE49-F238E27FC236}">
                  <a16:creationId xmlns:a16="http://schemas.microsoft.com/office/drawing/2014/main" id="{A106ED57-CD3F-77FC-B7F6-756D61010506}"/>
                </a:ext>
              </a:extLst>
            </p:cNvPr>
            <p:cNvSpPr/>
            <p:nvPr/>
          </p:nvSpPr>
          <p:spPr>
            <a:xfrm rot="1071777" flipH="1">
              <a:off x="4674043" y="4484397"/>
              <a:ext cx="534870" cy="204208"/>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9" name="Straight Connector 38">
              <a:extLst>
                <a:ext uri="{FF2B5EF4-FFF2-40B4-BE49-F238E27FC236}">
                  <a16:creationId xmlns:a16="http://schemas.microsoft.com/office/drawing/2014/main" id="{B1A427FD-1B90-EEAD-BE0D-9365CBB4AEB7}"/>
                </a:ext>
              </a:extLst>
            </p:cNvPr>
            <p:cNvCxnSpPr>
              <a:cxnSpLocks/>
            </p:cNvCxnSpPr>
            <p:nvPr/>
          </p:nvCxnSpPr>
          <p:spPr>
            <a:xfrm>
              <a:off x="2968145" y="5875151"/>
              <a:ext cx="1936222" cy="41855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9271A8F-65A5-B649-8115-6235D2793937}"/>
                </a:ext>
              </a:extLst>
            </p:cNvPr>
            <p:cNvCxnSpPr>
              <a:cxnSpLocks/>
            </p:cNvCxnSpPr>
            <p:nvPr/>
          </p:nvCxnSpPr>
          <p:spPr>
            <a:xfrm>
              <a:off x="1696866" y="6286545"/>
              <a:ext cx="3182108" cy="1432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42560FDE-7002-679A-3890-36747833768D}"/>
              </a:ext>
            </a:extLst>
          </p:cNvPr>
          <p:cNvCxnSpPr>
            <a:cxnSpLocks/>
          </p:cNvCxnSpPr>
          <p:nvPr/>
        </p:nvCxnSpPr>
        <p:spPr>
          <a:xfrm flipV="1">
            <a:off x="5724696" y="3955642"/>
            <a:ext cx="2060013" cy="15487"/>
          </a:xfrm>
          <a:prstGeom prst="straightConnector1">
            <a:avLst/>
          </a:prstGeom>
          <a:ln w="5715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44" name="Straight Arrow Connector 43">
            <a:extLst>
              <a:ext uri="{FF2B5EF4-FFF2-40B4-BE49-F238E27FC236}">
                <a16:creationId xmlns:a16="http://schemas.microsoft.com/office/drawing/2014/main" id="{AA2CD982-CE19-6F3F-1E67-08B1C646D30D}"/>
              </a:ext>
            </a:extLst>
          </p:cNvPr>
          <p:cNvCxnSpPr>
            <a:cxnSpLocks/>
          </p:cNvCxnSpPr>
          <p:nvPr/>
        </p:nvCxnSpPr>
        <p:spPr>
          <a:xfrm>
            <a:off x="5733343" y="3769959"/>
            <a:ext cx="2287107" cy="0"/>
          </a:xfrm>
          <a:prstGeom prst="straightConnector1">
            <a:avLst/>
          </a:prstGeom>
          <a:ln w="57150">
            <a:solidFill>
              <a:srgbClr val="FFFF00"/>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45" name="Freeform: Shape 44">
            <a:extLst>
              <a:ext uri="{FF2B5EF4-FFF2-40B4-BE49-F238E27FC236}">
                <a16:creationId xmlns:a16="http://schemas.microsoft.com/office/drawing/2014/main" id="{9F9C611C-6BB0-7CCE-FB56-E4ADF04D2E15}"/>
              </a:ext>
            </a:extLst>
          </p:cNvPr>
          <p:cNvSpPr/>
          <p:nvPr/>
        </p:nvSpPr>
        <p:spPr>
          <a:xfrm rot="1081214">
            <a:off x="7818622" y="1089373"/>
            <a:ext cx="754988" cy="3317037"/>
          </a:xfrm>
          <a:custGeom>
            <a:avLst/>
            <a:gdLst>
              <a:gd name="connsiteX0" fmla="*/ 0 w 711200"/>
              <a:gd name="connsiteY0" fmla="*/ 121920 h 2889329"/>
              <a:gd name="connsiteX1" fmla="*/ 284480 w 711200"/>
              <a:gd name="connsiteY1" fmla="*/ 599440 h 2889329"/>
              <a:gd name="connsiteX2" fmla="*/ 355600 w 711200"/>
              <a:gd name="connsiteY2" fmla="*/ 914400 h 2889329"/>
              <a:gd name="connsiteX3" fmla="*/ 416560 w 711200"/>
              <a:gd name="connsiteY3" fmla="*/ 1137920 h 2889329"/>
              <a:gd name="connsiteX4" fmla="*/ 436880 w 711200"/>
              <a:gd name="connsiteY4" fmla="*/ 1229360 h 2889329"/>
              <a:gd name="connsiteX5" fmla="*/ 457200 w 711200"/>
              <a:gd name="connsiteY5" fmla="*/ 1310640 h 2889329"/>
              <a:gd name="connsiteX6" fmla="*/ 467360 w 711200"/>
              <a:gd name="connsiteY6" fmla="*/ 1402080 h 2889329"/>
              <a:gd name="connsiteX7" fmla="*/ 477520 w 711200"/>
              <a:gd name="connsiteY7" fmla="*/ 1625600 h 2889329"/>
              <a:gd name="connsiteX8" fmla="*/ 497840 w 711200"/>
              <a:gd name="connsiteY8" fmla="*/ 1717040 h 2889329"/>
              <a:gd name="connsiteX9" fmla="*/ 508000 w 711200"/>
              <a:gd name="connsiteY9" fmla="*/ 1828800 h 2889329"/>
              <a:gd name="connsiteX10" fmla="*/ 518160 w 711200"/>
              <a:gd name="connsiteY10" fmla="*/ 1960880 h 2889329"/>
              <a:gd name="connsiteX11" fmla="*/ 528320 w 711200"/>
              <a:gd name="connsiteY11" fmla="*/ 1991360 h 2889329"/>
              <a:gd name="connsiteX12" fmla="*/ 548640 w 711200"/>
              <a:gd name="connsiteY12" fmla="*/ 2072640 h 2889329"/>
              <a:gd name="connsiteX13" fmla="*/ 589280 w 711200"/>
              <a:gd name="connsiteY13" fmla="*/ 2255520 h 2889329"/>
              <a:gd name="connsiteX14" fmla="*/ 609600 w 711200"/>
              <a:gd name="connsiteY14" fmla="*/ 2346960 h 2889329"/>
              <a:gd name="connsiteX15" fmla="*/ 619760 w 711200"/>
              <a:gd name="connsiteY15" fmla="*/ 2387600 h 2889329"/>
              <a:gd name="connsiteX16" fmla="*/ 629920 w 711200"/>
              <a:gd name="connsiteY16" fmla="*/ 2448560 h 2889329"/>
              <a:gd name="connsiteX17" fmla="*/ 609600 w 711200"/>
              <a:gd name="connsiteY17" fmla="*/ 2631440 h 2889329"/>
              <a:gd name="connsiteX18" fmla="*/ 589280 w 711200"/>
              <a:gd name="connsiteY18" fmla="*/ 2712720 h 2889329"/>
              <a:gd name="connsiteX19" fmla="*/ 579120 w 711200"/>
              <a:gd name="connsiteY19" fmla="*/ 2763520 h 2889329"/>
              <a:gd name="connsiteX20" fmla="*/ 589280 w 711200"/>
              <a:gd name="connsiteY20" fmla="*/ 2865120 h 2889329"/>
              <a:gd name="connsiteX21" fmla="*/ 629920 w 711200"/>
              <a:gd name="connsiteY21" fmla="*/ 2885440 h 2889329"/>
              <a:gd name="connsiteX22" fmla="*/ 711200 w 711200"/>
              <a:gd name="connsiteY22" fmla="*/ 2661920 h 2889329"/>
              <a:gd name="connsiteX23" fmla="*/ 701040 w 711200"/>
              <a:gd name="connsiteY23" fmla="*/ 1960880 h 2889329"/>
              <a:gd name="connsiteX24" fmla="*/ 690880 w 711200"/>
              <a:gd name="connsiteY24" fmla="*/ 1391920 h 2889329"/>
              <a:gd name="connsiteX25" fmla="*/ 670560 w 711200"/>
              <a:gd name="connsiteY25" fmla="*/ 1361440 h 2889329"/>
              <a:gd name="connsiteX26" fmla="*/ 650240 w 711200"/>
              <a:gd name="connsiteY26" fmla="*/ 1188720 h 2889329"/>
              <a:gd name="connsiteX27" fmla="*/ 589280 w 711200"/>
              <a:gd name="connsiteY27" fmla="*/ 894080 h 2889329"/>
              <a:gd name="connsiteX28" fmla="*/ 528320 w 711200"/>
              <a:gd name="connsiteY28" fmla="*/ 477520 h 2889329"/>
              <a:gd name="connsiteX29" fmla="*/ 487680 w 711200"/>
              <a:gd name="connsiteY29" fmla="*/ 386080 h 2889329"/>
              <a:gd name="connsiteX30" fmla="*/ 467360 w 711200"/>
              <a:gd name="connsiteY30" fmla="*/ 142240 h 2889329"/>
              <a:gd name="connsiteX31" fmla="*/ 426720 w 711200"/>
              <a:gd name="connsiteY31" fmla="*/ 60960 h 2889329"/>
              <a:gd name="connsiteX32" fmla="*/ 406400 w 711200"/>
              <a:gd name="connsiteY32" fmla="*/ 10160 h 2889329"/>
              <a:gd name="connsiteX33" fmla="*/ 406400 w 711200"/>
              <a:gd name="connsiteY33" fmla="*/ 0 h 288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1200" h="2889329">
                <a:moveTo>
                  <a:pt x="0" y="121920"/>
                </a:moveTo>
                <a:cubicBezTo>
                  <a:pt x="102486" y="265401"/>
                  <a:pt x="246220" y="461703"/>
                  <a:pt x="284480" y="599440"/>
                </a:cubicBezTo>
                <a:cubicBezTo>
                  <a:pt x="392765" y="989266"/>
                  <a:pt x="293581" y="604303"/>
                  <a:pt x="355600" y="914400"/>
                </a:cubicBezTo>
                <a:cubicBezTo>
                  <a:pt x="381699" y="1044894"/>
                  <a:pt x="384979" y="1017912"/>
                  <a:pt x="416560" y="1137920"/>
                </a:cubicBezTo>
                <a:cubicBezTo>
                  <a:pt x="424506" y="1168115"/>
                  <a:pt x="429729" y="1198966"/>
                  <a:pt x="436880" y="1229360"/>
                </a:cubicBezTo>
                <a:cubicBezTo>
                  <a:pt x="443276" y="1256545"/>
                  <a:pt x="450427" y="1283547"/>
                  <a:pt x="457200" y="1310640"/>
                </a:cubicBezTo>
                <a:cubicBezTo>
                  <a:pt x="460587" y="1341120"/>
                  <a:pt x="465386" y="1371476"/>
                  <a:pt x="467360" y="1402080"/>
                </a:cubicBezTo>
                <a:cubicBezTo>
                  <a:pt x="472162" y="1476509"/>
                  <a:pt x="470336" y="1551363"/>
                  <a:pt x="477520" y="1625600"/>
                </a:cubicBezTo>
                <a:cubicBezTo>
                  <a:pt x="480528" y="1656678"/>
                  <a:pt x="491067" y="1686560"/>
                  <a:pt x="497840" y="1717040"/>
                </a:cubicBezTo>
                <a:cubicBezTo>
                  <a:pt x="501227" y="1754293"/>
                  <a:pt x="504894" y="1791522"/>
                  <a:pt x="508000" y="1828800"/>
                </a:cubicBezTo>
                <a:cubicBezTo>
                  <a:pt x="511667" y="1872804"/>
                  <a:pt x="512683" y="1917064"/>
                  <a:pt x="518160" y="1960880"/>
                </a:cubicBezTo>
                <a:cubicBezTo>
                  <a:pt x="519488" y="1971507"/>
                  <a:pt x="525502" y="1981028"/>
                  <a:pt x="528320" y="1991360"/>
                </a:cubicBezTo>
                <a:cubicBezTo>
                  <a:pt x="535668" y="2018303"/>
                  <a:pt x="542360" y="2045428"/>
                  <a:pt x="548640" y="2072640"/>
                </a:cubicBezTo>
                <a:cubicBezTo>
                  <a:pt x="562682" y="2133488"/>
                  <a:pt x="575733" y="2194560"/>
                  <a:pt x="589280" y="2255520"/>
                </a:cubicBezTo>
                <a:cubicBezTo>
                  <a:pt x="596053" y="2286000"/>
                  <a:pt x="602027" y="2316669"/>
                  <a:pt x="609600" y="2346960"/>
                </a:cubicBezTo>
                <a:cubicBezTo>
                  <a:pt x="612987" y="2360507"/>
                  <a:pt x="617022" y="2373908"/>
                  <a:pt x="619760" y="2387600"/>
                </a:cubicBezTo>
                <a:cubicBezTo>
                  <a:pt x="623800" y="2407800"/>
                  <a:pt x="626533" y="2428240"/>
                  <a:pt x="629920" y="2448560"/>
                </a:cubicBezTo>
                <a:cubicBezTo>
                  <a:pt x="623147" y="2509520"/>
                  <a:pt x="618926" y="2570818"/>
                  <a:pt x="609600" y="2631440"/>
                </a:cubicBezTo>
                <a:cubicBezTo>
                  <a:pt x="605353" y="2659042"/>
                  <a:pt x="595560" y="2685508"/>
                  <a:pt x="589280" y="2712720"/>
                </a:cubicBezTo>
                <a:cubicBezTo>
                  <a:pt x="585397" y="2729546"/>
                  <a:pt x="582507" y="2746587"/>
                  <a:pt x="579120" y="2763520"/>
                </a:cubicBezTo>
                <a:cubicBezTo>
                  <a:pt x="582507" y="2797387"/>
                  <a:pt x="576189" y="2833703"/>
                  <a:pt x="589280" y="2865120"/>
                </a:cubicBezTo>
                <a:cubicBezTo>
                  <a:pt x="595105" y="2879101"/>
                  <a:pt x="620686" y="2897445"/>
                  <a:pt x="629920" y="2885440"/>
                </a:cubicBezTo>
                <a:cubicBezTo>
                  <a:pt x="661791" y="2844007"/>
                  <a:pt x="693084" y="2725327"/>
                  <a:pt x="711200" y="2661920"/>
                </a:cubicBezTo>
                <a:cubicBezTo>
                  <a:pt x="707813" y="2428240"/>
                  <a:pt x="704779" y="2194555"/>
                  <a:pt x="701040" y="1960880"/>
                </a:cubicBezTo>
                <a:cubicBezTo>
                  <a:pt x="698005" y="1771221"/>
                  <a:pt x="700512" y="1581359"/>
                  <a:pt x="690880" y="1391920"/>
                </a:cubicBezTo>
                <a:cubicBezTo>
                  <a:pt x="690260" y="1379725"/>
                  <a:pt x="677333" y="1371600"/>
                  <a:pt x="670560" y="1361440"/>
                </a:cubicBezTo>
                <a:cubicBezTo>
                  <a:pt x="663787" y="1303867"/>
                  <a:pt x="660173" y="1245833"/>
                  <a:pt x="650240" y="1188720"/>
                </a:cubicBezTo>
                <a:cubicBezTo>
                  <a:pt x="633056" y="1089910"/>
                  <a:pt x="604922" y="993146"/>
                  <a:pt x="589280" y="894080"/>
                </a:cubicBezTo>
                <a:cubicBezTo>
                  <a:pt x="535265" y="551982"/>
                  <a:pt x="589115" y="708540"/>
                  <a:pt x="528320" y="477520"/>
                </a:cubicBezTo>
                <a:cubicBezTo>
                  <a:pt x="512550" y="417592"/>
                  <a:pt x="515086" y="427189"/>
                  <a:pt x="487680" y="386080"/>
                </a:cubicBezTo>
                <a:cubicBezTo>
                  <a:pt x="455053" y="255572"/>
                  <a:pt x="507449" y="476311"/>
                  <a:pt x="467360" y="142240"/>
                </a:cubicBezTo>
                <a:cubicBezTo>
                  <a:pt x="461809" y="95981"/>
                  <a:pt x="444232" y="95984"/>
                  <a:pt x="426720" y="60960"/>
                </a:cubicBezTo>
                <a:cubicBezTo>
                  <a:pt x="418564" y="44648"/>
                  <a:pt x="412167" y="27462"/>
                  <a:pt x="406400" y="10160"/>
                </a:cubicBezTo>
                <a:cubicBezTo>
                  <a:pt x="405329" y="6947"/>
                  <a:pt x="406400" y="3387"/>
                  <a:pt x="406400" y="0"/>
                </a:cubicBezTo>
              </a:path>
            </a:pathLst>
          </a:cu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BD20B5D8-37BE-8F7B-6DCF-D8962D7CDF88}"/>
              </a:ext>
            </a:extLst>
          </p:cNvPr>
          <p:cNvSpPr/>
          <p:nvPr/>
        </p:nvSpPr>
        <p:spPr>
          <a:xfrm rot="632103">
            <a:off x="7556870" y="1177304"/>
            <a:ext cx="565278" cy="2989918"/>
          </a:xfrm>
          <a:custGeom>
            <a:avLst/>
            <a:gdLst>
              <a:gd name="connsiteX0" fmla="*/ 0 w 711200"/>
              <a:gd name="connsiteY0" fmla="*/ 121920 h 2889329"/>
              <a:gd name="connsiteX1" fmla="*/ 284480 w 711200"/>
              <a:gd name="connsiteY1" fmla="*/ 599440 h 2889329"/>
              <a:gd name="connsiteX2" fmla="*/ 355600 w 711200"/>
              <a:gd name="connsiteY2" fmla="*/ 914400 h 2889329"/>
              <a:gd name="connsiteX3" fmla="*/ 416560 w 711200"/>
              <a:gd name="connsiteY3" fmla="*/ 1137920 h 2889329"/>
              <a:gd name="connsiteX4" fmla="*/ 436880 w 711200"/>
              <a:gd name="connsiteY4" fmla="*/ 1229360 h 2889329"/>
              <a:gd name="connsiteX5" fmla="*/ 457200 w 711200"/>
              <a:gd name="connsiteY5" fmla="*/ 1310640 h 2889329"/>
              <a:gd name="connsiteX6" fmla="*/ 467360 w 711200"/>
              <a:gd name="connsiteY6" fmla="*/ 1402080 h 2889329"/>
              <a:gd name="connsiteX7" fmla="*/ 477520 w 711200"/>
              <a:gd name="connsiteY7" fmla="*/ 1625600 h 2889329"/>
              <a:gd name="connsiteX8" fmla="*/ 497840 w 711200"/>
              <a:gd name="connsiteY8" fmla="*/ 1717040 h 2889329"/>
              <a:gd name="connsiteX9" fmla="*/ 508000 w 711200"/>
              <a:gd name="connsiteY9" fmla="*/ 1828800 h 2889329"/>
              <a:gd name="connsiteX10" fmla="*/ 518160 w 711200"/>
              <a:gd name="connsiteY10" fmla="*/ 1960880 h 2889329"/>
              <a:gd name="connsiteX11" fmla="*/ 528320 w 711200"/>
              <a:gd name="connsiteY11" fmla="*/ 1991360 h 2889329"/>
              <a:gd name="connsiteX12" fmla="*/ 548640 w 711200"/>
              <a:gd name="connsiteY12" fmla="*/ 2072640 h 2889329"/>
              <a:gd name="connsiteX13" fmla="*/ 589280 w 711200"/>
              <a:gd name="connsiteY13" fmla="*/ 2255520 h 2889329"/>
              <a:gd name="connsiteX14" fmla="*/ 609600 w 711200"/>
              <a:gd name="connsiteY14" fmla="*/ 2346960 h 2889329"/>
              <a:gd name="connsiteX15" fmla="*/ 619760 w 711200"/>
              <a:gd name="connsiteY15" fmla="*/ 2387600 h 2889329"/>
              <a:gd name="connsiteX16" fmla="*/ 629920 w 711200"/>
              <a:gd name="connsiteY16" fmla="*/ 2448560 h 2889329"/>
              <a:gd name="connsiteX17" fmla="*/ 609600 w 711200"/>
              <a:gd name="connsiteY17" fmla="*/ 2631440 h 2889329"/>
              <a:gd name="connsiteX18" fmla="*/ 589280 w 711200"/>
              <a:gd name="connsiteY18" fmla="*/ 2712720 h 2889329"/>
              <a:gd name="connsiteX19" fmla="*/ 579120 w 711200"/>
              <a:gd name="connsiteY19" fmla="*/ 2763520 h 2889329"/>
              <a:gd name="connsiteX20" fmla="*/ 589280 w 711200"/>
              <a:gd name="connsiteY20" fmla="*/ 2865120 h 2889329"/>
              <a:gd name="connsiteX21" fmla="*/ 629920 w 711200"/>
              <a:gd name="connsiteY21" fmla="*/ 2885440 h 2889329"/>
              <a:gd name="connsiteX22" fmla="*/ 711200 w 711200"/>
              <a:gd name="connsiteY22" fmla="*/ 2661920 h 2889329"/>
              <a:gd name="connsiteX23" fmla="*/ 701040 w 711200"/>
              <a:gd name="connsiteY23" fmla="*/ 1960880 h 2889329"/>
              <a:gd name="connsiteX24" fmla="*/ 690880 w 711200"/>
              <a:gd name="connsiteY24" fmla="*/ 1391920 h 2889329"/>
              <a:gd name="connsiteX25" fmla="*/ 670560 w 711200"/>
              <a:gd name="connsiteY25" fmla="*/ 1361440 h 2889329"/>
              <a:gd name="connsiteX26" fmla="*/ 650240 w 711200"/>
              <a:gd name="connsiteY26" fmla="*/ 1188720 h 2889329"/>
              <a:gd name="connsiteX27" fmla="*/ 589280 w 711200"/>
              <a:gd name="connsiteY27" fmla="*/ 894080 h 2889329"/>
              <a:gd name="connsiteX28" fmla="*/ 528320 w 711200"/>
              <a:gd name="connsiteY28" fmla="*/ 477520 h 2889329"/>
              <a:gd name="connsiteX29" fmla="*/ 487680 w 711200"/>
              <a:gd name="connsiteY29" fmla="*/ 386080 h 2889329"/>
              <a:gd name="connsiteX30" fmla="*/ 467360 w 711200"/>
              <a:gd name="connsiteY30" fmla="*/ 142240 h 2889329"/>
              <a:gd name="connsiteX31" fmla="*/ 426720 w 711200"/>
              <a:gd name="connsiteY31" fmla="*/ 60960 h 2889329"/>
              <a:gd name="connsiteX32" fmla="*/ 406400 w 711200"/>
              <a:gd name="connsiteY32" fmla="*/ 10160 h 2889329"/>
              <a:gd name="connsiteX33" fmla="*/ 406400 w 711200"/>
              <a:gd name="connsiteY33" fmla="*/ 0 h 288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1200" h="2889329">
                <a:moveTo>
                  <a:pt x="0" y="121920"/>
                </a:moveTo>
                <a:cubicBezTo>
                  <a:pt x="102486" y="265401"/>
                  <a:pt x="246220" y="461703"/>
                  <a:pt x="284480" y="599440"/>
                </a:cubicBezTo>
                <a:cubicBezTo>
                  <a:pt x="392765" y="989266"/>
                  <a:pt x="293581" y="604303"/>
                  <a:pt x="355600" y="914400"/>
                </a:cubicBezTo>
                <a:cubicBezTo>
                  <a:pt x="381699" y="1044894"/>
                  <a:pt x="384979" y="1017912"/>
                  <a:pt x="416560" y="1137920"/>
                </a:cubicBezTo>
                <a:cubicBezTo>
                  <a:pt x="424506" y="1168115"/>
                  <a:pt x="429729" y="1198966"/>
                  <a:pt x="436880" y="1229360"/>
                </a:cubicBezTo>
                <a:cubicBezTo>
                  <a:pt x="443276" y="1256545"/>
                  <a:pt x="450427" y="1283547"/>
                  <a:pt x="457200" y="1310640"/>
                </a:cubicBezTo>
                <a:cubicBezTo>
                  <a:pt x="460587" y="1341120"/>
                  <a:pt x="465386" y="1371476"/>
                  <a:pt x="467360" y="1402080"/>
                </a:cubicBezTo>
                <a:cubicBezTo>
                  <a:pt x="472162" y="1476509"/>
                  <a:pt x="470336" y="1551363"/>
                  <a:pt x="477520" y="1625600"/>
                </a:cubicBezTo>
                <a:cubicBezTo>
                  <a:pt x="480528" y="1656678"/>
                  <a:pt x="491067" y="1686560"/>
                  <a:pt x="497840" y="1717040"/>
                </a:cubicBezTo>
                <a:cubicBezTo>
                  <a:pt x="501227" y="1754293"/>
                  <a:pt x="504894" y="1791522"/>
                  <a:pt x="508000" y="1828800"/>
                </a:cubicBezTo>
                <a:cubicBezTo>
                  <a:pt x="511667" y="1872804"/>
                  <a:pt x="512683" y="1917064"/>
                  <a:pt x="518160" y="1960880"/>
                </a:cubicBezTo>
                <a:cubicBezTo>
                  <a:pt x="519488" y="1971507"/>
                  <a:pt x="525502" y="1981028"/>
                  <a:pt x="528320" y="1991360"/>
                </a:cubicBezTo>
                <a:cubicBezTo>
                  <a:pt x="535668" y="2018303"/>
                  <a:pt x="542360" y="2045428"/>
                  <a:pt x="548640" y="2072640"/>
                </a:cubicBezTo>
                <a:cubicBezTo>
                  <a:pt x="562682" y="2133488"/>
                  <a:pt x="575733" y="2194560"/>
                  <a:pt x="589280" y="2255520"/>
                </a:cubicBezTo>
                <a:cubicBezTo>
                  <a:pt x="596053" y="2286000"/>
                  <a:pt x="602027" y="2316669"/>
                  <a:pt x="609600" y="2346960"/>
                </a:cubicBezTo>
                <a:cubicBezTo>
                  <a:pt x="612987" y="2360507"/>
                  <a:pt x="617022" y="2373908"/>
                  <a:pt x="619760" y="2387600"/>
                </a:cubicBezTo>
                <a:cubicBezTo>
                  <a:pt x="623800" y="2407800"/>
                  <a:pt x="626533" y="2428240"/>
                  <a:pt x="629920" y="2448560"/>
                </a:cubicBezTo>
                <a:cubicBezTo>
                  <a:pt x="623147" y="2509520"/>
                  <a:pt x="618926" y="2570818"/>
                  <a:pt x="609600" y="2631440"/>
                </a:cubicBezTo>
                <a:cubicBezTo>
                  <a:pt x="605353" y="2659042"/>
                  <a:pt x="595560" y="2685508"/>
                  <a:pt x="589280" y="2712720"/>
                </a:cubicBezTo>
                <a:cubicBezTo>
                  <a:pt x="585397" y="2729546"/>
                  <a:pt x="582507" y="2746587"/>
                  <a:pt x="579120" y="2763520"/>
                </a:cubicBezTo>
                <a:cubicBezTo>
                  <a:pt x="582507" y="2797387"/>
                  <a:pt x="576189" y="2833703"/>
                  <a:pt x="589280" y="2865120"/>
                </a:cubicBezTo>
                <a:cubicBezTo>
                  <a:pt x="595105" y="2879101"/>
                  <a:pt x="620686" y="2897445"/>
                  <a:pt x="629920" y="2885440"/>
                </a:cubicBezTo>
                <a:cubicBezTo>
                  <a:pt x="661791" y="2844007"/>
                  <a:pt x="693084" y="2725327"/>
                  <a:pt x="711200" y="2661920"/>
                </a:cubicBezTo>
                <a:cubicBezTo>
                  <a:pt x="707813" y="2428240"/>
                  <a:pt x="704779" y="2194555"/>
                  <a:pt x="701040" y="1960880"/>
                </a:cubicBezTo>
                <a:cubicBezTo>
                  <a:pt x="698005" y="1771221"/>
                  <a:pt x="700512" y="1581359"/>
                  <a:pt x="690880" y="1391920"/>
                </a:cubicBezTo>
                <a:cubicBezTo>
                  <a:pt x="690260" y="1379725"/>
                  <a:pt x="677333" y="1371600"/>
                  <a:pt x="670560" y="1361440"/>
                </a:cubicBezTo>
                <a:cubicBezTo>
                  <a:pt x="663787" y="1303867"/>
                  <a:pt x="660173" y="1245833"/>
                  <a:pt x="650240" y="1188720"/>
                </a:cubicBezTo>
                <a:cubicBezTo>
                  <a:pt x="633056" y="1089910"/>
                  <a:pt x="604922" y="993146"/>
                  <a:pt x="589280" y="894080"/>
                </a:cubicBezTo>
                <a:cubicBezTo>
                  <a:pt x="535265" y="551982"/>
                  <a:pt x="589115" y="708540"/>
                  <a:pt x="528320" y="477520"/>
                </a:cubicBezTo>
                <a:cubicBezTo>
                  <a:pt x="512550" y="417592"/>
                  <a:pt x="515086" y="427189"/>
                  <a:pt x="487680" y="386080"/>
                </a:cubicBezTo>
                <a:cubicBezTo>
                  <a:pt x="455053" y="255572"/>
                  <a:pt x="507449" y="476311"/>
                  <a:pt x="467360" y="142240"/>
                </a:cubicBezTo>
                <a:cubicBezTo>
                  <a:pt x="461809" y="95981"/>
                  <a:pt x="444232" y="95984"/>
                  <a:pt x="426720" y="60960"/>
                </a:cubicBezTo>
                <a:cubicBezTo>
                  <a:pt x="418564" y="44648"/>
                  <a:pt x="412167" y="27462"/>
                  <a:pt x="406400" y="10160"/>
                </a:cubicBezTo>
                <a:cubicBezTo>
                  <a:pt x="405329" y="6947"/>
                  <a:pt x="406400" y="3387"/>
                  <a:pt x="406400" y="0"/>
                </a:cubicBezTo>
              </a:path>
            </a:pathLst>
          </a:custGeom>
          <a:ln w="1905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sp>
        <p:nvSpPr>
          <p:cNvPr id="56" name="Freeform: Shape 55">
            <a:extLst>
              <a:ext uri="{FF2B5EF4-FFF2-40B4-BE49-F238E27FC236}">
                <a16:creationId xmlns:a16="http://schemas.microsoft.com/office/drawing/2014/main" id="{8DB1431B-CED4-A9F8-C0BF-B70E55A565EF}"/>
              </a:ext>
            </a:extLst>
          </p:cNvPr>
          <p:cNvSpPr/>
          <p:nvPr/>
        </p:nvSpPr>
        <p:spPr>
          <a:xfrm>
            <a:off x="7189543" y="3148037"/>
            <a:ext cx="1014658" cy="1550964"/>
          </a:xfrm>
          <a:custGeom>
            <a:avLst/>
            <a:gdLst>
              <a:gd name="connsiteX0" fmla="*/ 339598 w 966131"/>
              <a:gd name="connsiteY0" fmla="*/ 0 h 1481667"/>
              <a:gd name="connsiteX1" fmla="*/ 398864 w 966131"/>
              <a:gd name="connsiteY1" fmla="*/ 8467 h 1481667"/>
              <a:gd name="connsiteX2" fmla="*/ 585131 w 966131"/>
              <a:gd name="connsiteY2" fmla="*/ 25400 h 1481667"/>
              <a:gd name="connsiteX3" fmla="*/ 669798 w 966131"/>
              <a:gd name="connsiteY3" fmla="*/ 50800 h 1481667"/>
              <a:gd name="connsiteX4" fmla="*/ 720598 w 966131"/>
              <a:gd name="connsiteY4" fmla="*/ 84667 h 1481667"/>
              <a:gd name="connsiteX5" fmla="*/ 737531 w 966131"/>
              <a:gd name="connsiteY5" fmla="*/ 254000 h 1481667"/>
              <a:gd name="connsiteX6" fmla="*/ 754464 w 966131"/>
              <a:gd name="connsiteY6" fmla="*/ 491067 h 1481667"/>
              <a:gd name="connsiteX7" fmla="*/ 762931 w 966131"/>
              <a:gd name="connsiteY7" fmla="*/ 516467 h 1481667"/>
              <a:gd name="connsiteX8" fmla="*/ 788331 w 966131"/>
              <a:gd name="connsiteY8" fmla="*/ 508000 h 1481667"/>
              <a:gd name="connsiteX9" fmla="*/ 839131 w 966131"/>
              <a:gd name="connsiteY9" fmla="*/ 474134 h 1481667"/>
              <a:gd name="connsiteX10" fmla="*/ 864531 w 966131"/>
              <a:gd name="connsiteY10" fmla="*/ 465667 h 1481667"/>
              <a:gd name="connsiteX11" fmla="*/ 940731 w 966131"/>
              <a:gd name="connsiteY11" fmla="*/ 448734 h 1481667"/>
              <a:gd name="connsiteX12" fmla="*/ 966131 w 966131"/>
              <a:gd name="connsiteY12" fmla="*/ 516467 h 1481667"/>
              <a:gd name="connsiteX13" fmla="*/ 957664 w 966131"/>
              <a:gd name="connsiteY13" fmla="*/ 745067 h 1481667"/>
              <a:gd name="connsiteX14" fmla="*/ 940731 w 966131"/>
              <a:gd name="connsiteY14" fmla="*/ 778934 h 1481667"/>
              <a:gd name="connsiteX15" fmla="*/ 906864 w 966131"/>
              <a:gd name="connsiteY15" fmla="*/ 846667 h 1481667"/>
              <a:gd name="connsiteX16" fmla="*/ 872998 w 966131"/>
              <a:gd name="connsiteY16" fmla="*/ 905934 h 1481667"/>
              <a:gd name="connsiteX17" fmla="*/ 856064 w 966131"/>
              <a:gd name="connsiteY17" fmla="*/ 939800 h 1481667"/>
              <a:gd name="connsiteX18" fmla="*/ 805264 w 966131"/>
              <a:gd name="connsiteY18" fmla="*/ 982134 h 1481667"/>
              <a:gd name="connsiteX19" fmla="*/ 745998 w 966131"/>
              <a:gd name="connsiteY19" fmla="*/ 1066800 h 1481667"/>
              <a:gd name="connsiteX20" fmla="*/ 712131 w 966131"/>
              <a:gd name="connsiteY20" fmla="*/ 1092200 h 1481667"/>
              <a:gd name="connsiteX21" fmla="*/ 678264 w 966131"/>
              <a:gd name="connsiteY21" fmla="*/ 1151467 h 1481667"/>
              <a:gd name="connsiteX22" fmla="*/ 669798 w 966131"/>
              <a:gd name="connsiteY22" fmla="*/ 1185334 h 1481667"/>
              <a:gd name="connsiteX23" fmla="*/ 652864 w 966131"/>
              <a:gd name="connsiteY23" fmla="*/ 1210734 h 1481667"/>
              <a:gd name="connsiteX24" fmla="*/ 593598 w 966131"/>
              <a:gd name="connsiteY24" fmla="*/ 1278467 h 1481667"/>
              <a:gd name="connsiteX25" fmla="*/ 559731 w 966131"/>
              <a:gd name="connsiteY25" fmla="*/ 1354667 h 1481667"/>
              <a:gd name="connsiteX26" fmla="*/ 534331 w 966131"/>
              <a:gd name="connsiteY26" fmla="*/ 1371600 h 1481667"/>
              <a:gd name="connsiteX27" fmla="*/ 491998 w 966131"/>
              <a:gd name="connsiteY27" fmla="*/ 1413934 h 1481667"/>
              <a:gd name="connsiteX28" fmla="*/ 449664 w 966131"/>
              <a:gd name="connsiteY28" fmla="*/ 1422400 h 1481667"/>
              <a:gd name="connsiteX29" fmla="*/ 415798 w 966131"/>
              <a:gd name="connsiteY29" fmla="*/ 1439334 h 1481667"/>
              <a:gd name="connsiteX30" fmla="*/ 381931 w 966131"/>
              <a:gd name="connsiteY30" fmla="*/ 1447800 h 1481667"/>
              <a:gd name="connsiteX31" fmla="*/ 297264 w 966131"/>
              <a:gd name="connsiteY31" fmla="*/ 1464734 h 1481667"/>
              <a:gd name="connsiteX32" fmla="*/ 204131 w 966131"/>
              <a:gd name="connsiteY32" fmla="*/ 1481667 h 1481667"/>
              <a:gd name="connsiteX33" fmla="*/ 127931 w 966131"/>
              <a:gd name="connsiteY33" fmla="*/ 1456267 h 1481667"/>
              <a:gd name="connsiteX34" fmla="*/ 102531 w 966131"/>
              <a:gd name="connsiteY34" fmla="*/ 1430867 h 1481667"/>
              <a:gd name="connsiteX35" fmla="*/ 68664 w 966131"/>
              <a:gd name="connsiteY35" fmla="*/ 1354667 h 1481667"/>
              <a:gd name="connsiteX36" fmla="*/ 34798 w 966131"/>
              <a:gd name="connsiteY36" fmla="*/ 1286934 h 1481667"/>
              <a:gd name="connsiteX37" fmla="*/ 931 w 966131"/>
              <a:gd name="connsiteY37" fmla="*/ 1244600 h 1481667"/>
              <a:gd name="connsiteX38" fmla="*/ 931 w 966131"/>
              <a:gd name="connsiteY38" fmla="*/ 1227667 h 1481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966131" h="1481667">
                <a:moveTo>
                  <a:pt x="339598" y="0"/>
                </a:moveTo>
                <a:cubicBezTo>
                  <a:pt x="359353" y="2822"/>
                  <a:pt x="378990" y="6660"/>
                  <a:pt x="398864" y="8467"/>
                </a:cubicBezTo>
                <a:cubicBezTo>
                  <a:pt x="492662" y="16994"/>
                  <a:pt x="508846" y="11530"/>
                  <a:pt x="585131" y="25400"/>
                </a:cubicBezTo>
                <a:cubicBezTo>
                  <a:pt x="613277" y="30517"/>
                  <a:pt x="643295" y="41966"/>
                  <a:pt x="669798" y="50800"/>
                </a:cubicBezTo>
                <a:cubicBezTo>
                  <a:pt x="686731" y="62089"/>
                  <a:pt x="719037" y="64376"/>
                  <a:pt x="720598" y="84667"/>
                </a:cubicBezTo>
                <a:cubicBezTo>
                  <a:pt x="730594" y="214631"/>
                  <a:pt x="723860" y="158306"/>
                  <a:pt x="737531" y="254000"/>
                </a:cubicBezTo>
                <a:cubicBezTo>
                  <a:pt x="743175" y="333022"/>
                  <a:pt x="746833" y="412212"/>
                  <a:pt x="754464" y="491067"/>
                </a:cubicBezTo>
                <a:cubicBezTo>
                  <a:pt x="755324" y="499950"/>
                  <a:pt x="754948" y="512476"/>
                  <a:pt x="762931" y="516467"/>
                </a:cubicBezTo>
                <a:cubicBezTo>
                  <a:pt x="770914" y="520458"/>
                  <a:pt x="780529" y="512334"/>
                  <a:pt x="788331" y="508000"/>
                </a:cubicBezTo>
                <a:cubicBezTo>
                  <a:pt x="806121" y="498117"/>
                  <a:pt x="819824" y="480570"/>
                  <a:pt x="839131" y="474134"/>
                </a:cubicBezTo>
                <a:cubicBezTo>
                  <a:pt x="847598" y="471312"/>
                  <a:pt x="855950" y="468119"/>
                  <a:pt x="864531" y="465667"/>
                </a:cubicBezTo>
                <a:cubicBezTo>
                  <a:pt x="892435" y="457694"/>
                  <a:pt x="911627" y="454554"/>
                  <a:pt x="940731" y="448734"/>
                </a:cubicBezTo>
                <a:cubicBezTo>
                  <a:pt x="958248" y="475010"/>
                  <a:pt x="966131" y="479850"/>
                  <a:pt x="966131" y="516467"/>
                </a:cubicBezTo>
                <a:cubicBezTo>
                  <a:pt x="966131" y="592719"/>
                  <a:pt x="965009" y="669169"/>
                  <a:pt x="957664" y="745067"/>
                </a:cubicBezTo>
                <a:cubicBezTo>
                  <a:pt x="956448" y="757630"/>
                  <a:pt x="945857" y="767400"/>
                  <a:pt x="940731" y="778934"/>
                </a:cubicBezTo>
                <a:cubicBezTo>
                  <a:pt x="900316" y="869870"/>
                  <a:pt x="945421" y="782406"/>
                  <a:pt x="906864" y="846667"/>
                </a:cubicBezTo>
                <a:cubicBezTo>
                  <a:pt x="895157" y="866178"/>
                  <a:pt x="883894" y="885959"/>
                  <a:pt x="872998" y="905934"/>
                </a:cubicBezTo>
                <a:cubicBezTo>
                  <a:pt x="866954" y="917014"/>
                  <a:pt x="863400" y="929530"/>
                  <a:pt x="856064" y="939800"/>
                </a:cubicBezTo>
                <a:cubicBezTo>
                  <a:pt x="821388" y="988345"/>
                  <a:pt x="842395" y="945003"/>
                  <a:pt x="805264" y="982134"/>
                </a:cubicBezTo>
                <a:cubicBezTo>
                  <a:pt x="781208" y="1006190"/>
                  <a:pt x="768142" y="1041888"/>
                  <a:pt x="745998" y="1066800"/>
                </a:cubicBezTo>
                <a:cubicBezTo>
                  <a:pt x="736623" y="1077347"/>
                  <a:pt x="723420" y="1083733"/>
                  <a:pt x="712131" y="1092200"/>
                </a:cubicBezTo>
                <a:cubicBezTo>
                  <a:pt x="689865" y="1181262"/>
                  <a:pt x="723103" y="1072997"/>
                  <a:pt x="678264" y="1151467"/>
                </a:cubicBezTo>
                <a:cubicBezTo>
                  <a:pt x="672491" y="1161570"/>
                  <a:pt x="674382" y="1174638"/>
                  <a:pt x="669798" y="1185334"/>
                </a:cubicBezTo>
                <a:cubicBezTo>
                  <a:pt x="665790" y="1194687"/>
                  <a:pt x="658257" y="1202105"/>
                  <a:pt x="652864" y="1210734"/>
                </a:cubicBezTo>
                <a:cubicBezTo>
                  <a:pt x="617641" y="1267089"/>
                  <a:pt x="642826" y="1241545"/>
                  <a:pt x="593598" y="1278467"/>
                </a:cubicBezTo>
                <a:cubicBezTo>
                  <a:pt x="584686" y="1305201"/>
                  <a:pt x="577365" y="1331155"/>
                  <a:pt x="559731" y="1354667"/>
                </a:cubicBezTo>
                <a:cubicBezTo>
                  <a:pt x="553626" y="1362807"/>
                  <a:pt x="541989" y="1364899"/>
                  <a:pt x="534331" y="1371600"/>
                </a:cubicBezTo>
                <a:cubicBezTo>
                  <a:pt x="519312" y="1384741"/>
                  <a:pt x="511567" y="1410021"/>
                  <a:pt x="491998" y="1413934"/>
                </a:cubicBezTo>
                <a:lnTo>
                  <a:pt x="449664" y="1422400"/>
                </a:lnTo>
                <a:cubicBezTo>
                  <a:pt x="438375" y="1428045"/>
                  <a:pt x="427616" y="1434902"/>
                  <a:pt x="415798" y="1439334"/>
                </a:cubicBezTo>
                <a:cubicBezTo>
                  <a:pt x="404903" y="1443420"/>
                  <a:pt x="393309" y="1445362"/>
                  <a:pt x="381931" y="1447800"/>
                </a:cubicBezTo>
                <a:cubicBezTo>
                  <a:pt x="353789" y="1453830"/>
                  <a:pt x="325537" y="1459349"/>
                  <a:pt x="297264" y="1464734"/>
                </a:cubicBezTo>
                <a:lnTo>
                  <a:pt x="204131" y="1481667"/>
                </a:lnTo>
                <a:cubicBezTo>
                  <a:pt x="171627" y="1475166"/>
                  <a:pt x="155194" y="1475740"/>
                  <a:pt x="127931" y="1456267"/>
                </a:cubicBezTo>
                <a:cubicBezTo>
                  <a:pt x="118188" y="1449308"/>
                  <a:pt x="110998" y="1439334"/>
                  <a:pt x="102531" y="1430867"/>
                </a:cubicBezTo>
                <a:cubicBezTo>
                  <a:pt x="68930" y="1330062"/>
                  <a:pt x="103167" y="1417923"/>
                  <a:pt x="68664" y="1354667"/>
                </a:cubicBezTo>
                <a:cubicBezTo>
                  <a:pt x="56577" y="1332507"/>
                  <a:pt x="52647" y="1304783"/>
                  <a:pt x="34798" y="1286934"/>
                </a:cubicBezTo>
                <a:cubicBezTo>
                  <a:pt x="21840" y="1273976"/>
                  <a:pt x="8052" y="1262402"/>
                  <a:pt x="931" y="1244600"/>
                </a:cubicBezTo>
                <a:cubicBezTo>
                  <a:pt x="-1165" y="1239359"/>
                  <a:pt x="931" y="1233311"/>
                  <a:pt x="931" y="1227667"/>
                </a:cubicBezTo>
              </a:path>
            </a:pathLst>
          </a:custGeom>
          <a:ln w="38100" cap="flat" cmpd="sng" algn="ctr">
            <a:solidFill>
              <a:schemeClr val="accent5">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78" name="Freeform: Shape 77">
            <a:extLst>
              <a:ext uri="{FF2B5EF4-FFF2-40B4-BE49-F238E27FC236}">
                <a16:creationId xmlns:a16="http://schemas.microsoft.com/office/drawing/2014/main" id="{9433AC17-00CD-E330-F24B-2BF81E6CD08D}"/>
              </a:ext>
            </a:extLst>
          </p:cNvPr>
          <p:cNvSpPr/>
          <p:nvPr/>
        </p:nvSpPr>
        <p:spPr>
          <a:xfrm>
            <a:off x="7213600" y="3081867"/>
            <a:ext cx="664989" cy="1473200"/>
          </a:xfrm>
          <a:custGeom>
            <a:avLst/>
            <a:gdLst>
              <a:gd name="connsiteX0" fmla="*/ 110067 w 664989"/>
              <a:gd name="connsiteY0" fmla="*/ 0 h 1473200"/>
              <a:gd name="connsiteX1" fmla="*/ 364067 w 664989"/>
              <a:gd name="connsiteY1" fmla="*/ 16933 h 1473200"/>
              <a:gd name="connsiteX2" fmla="*/ 389467 w 664989"/>
              <a:gd name="connsiteY2" fmla="*/ 25400 h 1473200"/>
              <a:gd name="connsiteX3" fmla="*/ 431800 w 664989"/>
              <a:gd name="connsiteY3" fmla="*/ 67733 h 1473200"/>
              <a:gd name="connsiteX4" fmla="*/ 448733 w 664989"/>
              <a:gd name="connsiteY4" fmla="*/ 101600 h 1473200"/>
              <a:gd name="connsiteX5" fmla="*/ 465667 w 664989"/>
              <a:gd name="connsiteY5" fmla="*/ 127000 h 1473200"/>
              <a:gd name="connsiteX6" fmla="*/ 482600 w 664989"/>
              <a:gd name="connsiteY6" fmla="*/ 177800 h 1473200"/>
              <a:gd name="connsiteX7" fmla="*/ 508000 w 664989"/>
              <a:gd name="connsiteY7" fmla="*/ 423333 h 1473200"/>
              <a:gd name="connsiteX8" fmla="*/ 516467 w 664989"/>
              <a:gd name="connsiteY8" fmla="*/ 397933 h 1473200"/>
              <a:gd name="connsiteX9" fmla="*/ 541867 w 664989"/>
              <a:gd name="connsiteY9" fmla="*/ 372533 h 1473200"/>
              <a:gd name="connsiteX10" fmla="*/ 584200 w 664989"/>
              <a:gd name="connsiteY10" fmla="*/ 338666 h 1473200"/>
              <a:gd name="connsiteX11" fmla="*/ 618067 w 664989"/>
              <a:gd name="connsiteY11" fmla="*/ 406400 h 1473200"/>
              <a:gd name="connsiteX12" fmla="*/ 643467 w 664989"/>
              <a:gd name="connsiteY12" fmla="*/ 431800 h 1473200"/>
              <a:gd name="connsiteX13" fmla="*/ 635000 w 664989"/>
              <a:gd name="connsiteY13" fmla="*/ 778933 h 1473200"/>
              <a:gd name="connsiteX14" fmla="*/ 609600 w 664989"/>
              <a:gd name="connsiteY14" fmla="*/ 855133 h 1473200"/>
              <a:gd name="connsiteX15" fmla="*/ 584200 w 664989"/>
              <a:gd name="connsiteY15" fmla="*/ 931333 h 1473200"/>
              <a:gd name="connsiteX16" fmla="*/ 575733 w 664989"/>
              <a:gd name="connsiteY16" fmla="*/ 965200 h 1473200"/>
              <a:gd name="connsiteX17" fmla="*/ 558800 w 664989"/>
              <a:gd name="connsiteY17" fmla="*/ 999066 h 1473200"/>
              <a:gd name="connsiteX18" fmla="*/ 541867 w 664989"/>
              <a:gd name="connsiteY18" fmla="*/ 1058333 h 1473200"/>
              <a:gd name="connsiteX19" fmla="*/ 516467 w 664989"/>
              <a:gd name="connsiteY19" fmla="*/ 1083733 h 1473200"/>
              <a:gd name="connsiteX20" fmla="*/ 491067 w 664989"/>
              <a:gd name="connsiteY20" fmla="*/ 1117600 h 1473200"/>
              <a:gd name="connsiteX21" fmla="*/ 457200 w 664989"/>
              <a:gd name="connsiteY21" fmla="*/ 1185333 h 1473200"/>
              <a:gd name="connsiteX22" fmla="*/ 448733 w 664989"/>
              <a:gd name="connsiteY22" fmla="*/ 1210733 h 1473200"/>
              <a:gd name="connsiteX23" fmla="*/ 431800 w 664989"/>
              <a:gd name="connsiteY23" fmla="*/ 1286933 h 1473200"/>
              <a:gd name="connsiteX24" fmla="*/ 389467 w 664989"/>
              <a:gd name="connsiteY24" fmla="*/ 1371600 h 1473200"/>
              <a:gd name="connsiteX25" fmla="*/ 355600 w 664989"/>
              <a:gd name="connsiteY25" fmla="*/ 1380066 h 1473200"/>
              <a:gd name="connsiteX26" fmla="*/ 338667 w 664989"/>
              <a:gd name="connsiteY26" fmla="*/ 1397000 h 1473200"/>
              <a:gd name="connsiteX27" fmla="*/ 321733 w 664989"/>
              <a:gd name="connsiteY27" fmla="*/ 1430866 h 1473200"/>
              <a:gd name="connsiteX28" fmla="*/ 287867 w 664989"/>
              <a:gd name="connsiteY28" fmla="*/ 1447800 h 1473200"/>
              <a:gd name="connsiteX29" fmla="*/ 262467 w 664989"/>
              <a:gd name="connsiteY29" fmla="*/ 1456266 h 1473200"/>
              <a:gd name="connsiteX30" fmla="*/ 220133 w 664989"/>
              <a:gd name="connsiteY30" fmla="*/ 1473200 h 1473200"/>
              <a:gd name="connsiteX31" fmla="*/ 177800 w 664989"/>
              <a:gd name="connsiteY31" fmla="*/ 1464733 h 1473200"/>
              <a:gd name="connsiteX32" fmla="*/ 152400 w 664989"/>
              <a:gd name="connsiteY32" fmla="*/ 1447800 h 1473200"/>
              <a:gd name="connsiteX33" fmla="*/ 110067 w 664989"/>
              <a:gd name="connsiteY33" fmla="*/ 1439333 h 1473200"/>
              <a:gd name="connsiteX34" fmla="*/ 33867 w 664989"/>
              <a:gd name="connsiteY34" fmla="*/ 1422400 h 1473200"/>
              <a:gd name="connsiteX35" fmla="*/ 0 w 664989"/>
              <a:gd name="connsiteY35" fmla="*/ 1380066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64989" h="1473200">
                <a:moveTo>
                  <a:pt x="110067" y="0"/>
                </a:moveTo>
                <a:cubicBezTo>
                  <a:pt x="194734" y="5644"/>
                  <a:pt x="279561" y="9251"/>
                  <a:pt x="364067" y="16933"/>
                </a:cubicBezTo>
                <a:cubicBezTo>
                  <a:pt x="372955" y="17741"/>
                  <a:pt x="382498" y="19825"/>
                  <a:pt x="389467" y="25400"/>
                </a:cubicBezTo>
                <a:cubicBezTo>
                  <a:pt x="530554" y="138271"/>
                  <a:pt x="279424" y="-33849"/>
                  <a:pt x="431800" y="67733"/>
                </a:cubicBezTo>
                <a:cubicBezTo>
                  <a:pt x="437444" y="79022"/>
                  <a:pt x="442471" y="90642"/>
                  <a:pt x="448733" y="101600"/>
                </a:cubicBezTo>
                <a:cubicBezTo>
                  <a:pt x="453782" y="110435"/>
                  <a:pt x="461534" y="117701"/>
                  <a:pt x="465667" y="127000"/>
                </a:cubicBezTo>
                <a:cubicBezTo>
                  <a:pt x="472916" y="143311"/>
                  <a:pt x="482600" y="177800"/>
                  <a:pt x="482600" y="177800"/>
                </a:cubicBezTo>
                <a:cubicBezTo>
                  <a:pt x="487391" y="235293"/>
                  <a:pt x="498024" y="376780"/>
                  <a:pt x="508000" y="423333"/>
                </a:cubicBezTo>
                <a:cubicBezTo>
                  <a:pt x="509870" y="432060"/>
                  <a:pt x="511516" y="405359"/>
                  <a:pt x="516467" y="397933"/>
                </a:cubicBezTo>
                <a:cubicBezTo>
                  <a:pt x="523109" y="387970"/>
                  <a:pt x="534202" y="381731"/>
                  <a:pt x="541867" y="372533"/>
                </a:cubicBezTo>
                <a:cubicBezTo>
                  <a:pt x="571326" y="337182"/>
                  <a:pt x="542502" y="352566"/>
                  <a:pt x="584200" y="338666"/>
                </a:cubicBezTo>
                <a:cubicBezTo>
                  <a:pt x="638119" y="374613"/>
                  <a:pt x="583912" y="329552"/>
                  <a:pt x="618067" y="406400"/>
                </a:cubicBezTo>
                <a:cubicBezTo>
                  <a:pt x="622930" y="417342"/>
                  <a:pt x="635000" y="423333"/>
                  <a:pt x="643467" y="431800"/>
                </a:cubicBezTo>
                <a:cubicBezTo>
                  <a:pt x="685536" y="558018"/>
                  <a:pt x="656671" y="461095"/>
                  <a:pt x="635000" y="778933"/>
                </a:cubicBezTo>
                <a:cubicBezTo>
                  <a:pt x="631535" y="829758"/>
                  <a:pt x="632099" y="821384"/>
                  <a:pt x="609600" y="855133"/>
                </a:cubicBezTo>
                <a:cubicBezTo>
                  <a:pt x="589309" y="936293"/>
                  <a:pt x="616083" y="835685"/>
                  <a:pt x="584200" y="931333"/>
                </a:cubicBezTo>
                <a:cubicBezTo>
                  <a:pt x="580520" y="942372"/>
                  <a:pt x="579819" y="954304"/>
                  <a:pt x="575733" y="965200"/>
                </a:cubicBezTo>
                <a:cubicBezTo>
                  <a:pt x="571301" y="977018"/>
                  <a:pt x="563232" y="987248"/>
                  <a:pt x="558800" y="999066"/>
                </a:cubicBezTo>
                <a:cubicBezTo>
                  <a:pt x="556383" y="1005512"/>
                  <a:pt x="547712" y="1049565"/>
                  <a:pt x="541867" y="1058333"/>
                </a:cubicBezTo>
                <a:cubicBezTo>
                  <a:pt x="535225" y="1068296"/>
                  <a:pt x="524259" y="1074642"/>
                  <a:pt x="516467" y="1083733"/>
                </a:cubicBezTo>
                <a:cubicBezTo>
                  <a:pt x="507284" y="1094447"/>
                  <a:pt x="499534" y="1106311"/>
                  <a:pt x="491067" y="1117600"/>
                </a:cubicBezTo>
                <a:cubicBezTo>
                  <a:pt x="474232" y="1184935"/>
                  <a:pt x="495579" y="1118171"/>
                  <a:pt x="457200" y="1185333"/>
                </a:cubicBezTo>
                <a:cubicBezTo>
                  <a:pt x="452772" y="1193082"/>
                  <a:pt x="450898" y="1202075"/>
                  <a:pt x="448733" y="1210733"/>
                </a:cubicBezTo>
                <a:cubicBezTo>
                  <a:pt x="446320" y="1220384"/>
                  <a:pt x="437017" y="1274759"/>
                  <a:pt x="431800" y="1286933"/>
                </a:cubicBezTo>
                <a:cubicBezTo>
                  <a:pt x="419371" y="1315935"/>
                  <a:pt x="420079" y="1363948"/>
                  <a:pt x="389467" y="1371600"/>
                </a:cubicBezTo>
                <a:lnTo>
                  <a:pt x="355600" y="1380066"/>
                </a:lnTo>
                <a:cubicBezTo>
                  <a:pt x="349956" y="1385711"/>
                  <a:pt x="343095" y="1390358"/>
                  <a:pt x="338667" y="1397000"/>
                </a:cubicBezTo>
                <a:cubicBezTo>
                  <a:pt x="331666" y="1407501"/>
                  <a:pt x="330658" y="1421941"/>
                  <a:pt x="321733" y="1430866"/>
                </a:cubicBezTo>
                <a:cubicBezTo>
                  <a:pt x="312808" y="1439791"/>
                  <a:pt x="299468" y="1442828"/>
                  <a:pt x="287867" y="1447800"/>
                </a:cubicBezTo>
                <a:cubicBezTo>
                  <a:pt x="279664" y="1451316"/>
                  <a:pt x="270823" y="1453132"/>
                  <a:pt x="262467" y="1456266"/>
                </a:cubicBezTo>
                <a:cubicBezTo>
                  <a:pt x="248236" y="1461602"/>
                  <a:pt x="234244" y="1467555"/>
                  <a:pt x="220133" y="1473200"/>
                </a:cubicBezTo>
                <a:cubicBezTo>
                  <a:pt x="206022" y="1470378"/>
                  <a:pt x="191274" y="1469786"/>
                  <a:pt x="177800" y="1464733"/>
                </a:cubicBezTo>
                <a:cubicBezTo>
                  <a:pt x="168272" y="1461160"/>
                  <a:pt x="161928" y="1451373"/>
                  <a:pt x="152400" y="1447800"/>
                </a:cubicBezTo>
                <a:cubicBezTo>
                  <a:pt x="138926" y="1442747"/>
                  <a:pt x="124028" y="1442823"/>
                  <a:pt x="110067" y="1439333"/>
                </a:cubicBezTo>
                <a:cubicBezTo>
                  <a:pt x="26706" y="1418492"/>
                  <a:pt x="173633" y="1445692"/>
                  <a:pt x="33867" y="1422400"/>
                </a:cubicBezTo>
                <a:cubicBezTo>
                  <a:pt x="-2572" y="1410253"/>
                  <a:pt x="10632" y="1422591"/>
                  <a:pt x="0" y="1380066"/>
                </a:cubicBezTo>
              </a:path>
            </a:pathLst>
          </a:custGeom>
          <a:ln w="38100">
            <a:solidFill>
              <a:srgbClr val="FF69E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cxnSp>
        <p:nvCxnSpPr>
          <p:cNvPr id="82" name="Straight Connector 81">
            <a:extLst>
              <a:ext uri="{FF2B5EF4-FFF2-40B4-BE49-F238E27FC236}">
                <a16:creationId xmlns:a16="http://schemas.microsoft.com/office/drawing/2014/main" id="{462FB46C-D0CF-BDE8-996A-20324FCD7AAE}"/>
              </a:ext>
            </a:extLst>
          </p:cNvPr>
          <p:cNvCxnSpPr>
            <a:cxnSpLocks/>
          </p:cNvCxnSpPr>
          <p:nvPr/>
        </p:nvCxnSpPr>
        <p:spPr>
          <a:xfrm>
            <a:off x="5719828" y="4130710"/>
            <a:ext cx="1632657" cy="365106"/>
          </a:xfrm>
          <a:prstGeom prst="line">
            <a:avLst/>
          </a:prstGeom>
          <a:ln w="28575">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B23F4DB5-7452-38B4-353F-1833B389921B}"/>
              </a:ext>
            </a:extLst>
          </p:cNvPr>
          <p:cNvCxnSpPr>
            <a:cxnSpLocks/>
          </p:cNvCxnSpPr>
          <p:nvPr/>
        </p:nvCxnSpPr>
        <p:spPr>
          <a:xfrm>
            <a:off x="4738676" y="4747140"/>
            <a:ext cx="2662004" cy="12789"/>
          </a:xfrm>
          <a:prstGeom prst="line">
            <a:avLst/>
          </a:prstGeom>
          <a:ln w="28575">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5EFE1A30-D001-08C3-6E5F-0E508C59A9F7}"/>
              </a:ext>
            </a:extLst>
          </p:cNvPr>
          <p:cNvGrpSpPr/>
          <p:nvPr/>
        </p:nvGrpSpPr>
        <p:grpSpPr>
          <a:xfrm>
            <a:off x="-12575" y="1068658"/>
            <a:ext cx="3972586" cy="4423449"/>
            <a:chOff x="-12575" y="1068658"/>
            <a:chExt cx="3972586" cy="4423449"/>
          </a:xfrm>
        </p:grpSpPr>
        <p:grpSp>
          <p:nvGrpSpPr>
            <p:cNvPr id="89" name="Group 88">
              <a:extLst>
                <a:ext uri="{FF2B5EF4-FFF2-40B4-BE49-F238E27FC236}">
                  <a16:creationId xmlns:a16="http://schemas.microsoft.com/office/drawing/2014/main" id="{765CF7CF-FD1C-8644-C2D6-69B49D534B72}"/>
                </a:ext>
              </a:extLst>
            </p:cNvPr>
            <p:cNvGrpSpPr/>
            <p:nvPr/>
          </p:nvGrpSpPr>
          <p:grpSpPr>
            <a:xfrm>
              <a:off x="-12575" y="1068658"/>
              <a:ext cx="3972586" cy="4423449"/>
              <a:chOff x="-12575" y="1068658"/>
              <a:chExt cx="3972586" cy="4423449"/>
            </a:xfrm>
          </p:grpSpPr>
          <p:grpSp>
            <p:nvGrpSpPr>
              <p:cNvPr id="4" name="Group 3">
                <a:extLst>
                  <a:ext uri="{FF2B5EF4-FFF2-40B4-BE49-F238E27FC236}">
                    <a16:creationId xmlns:a16="http://schemas.microsoft.com/office/drawing/2014/main" id="{1BBAB465-F54F-86FD-511B-A6BD5ADEA4D5}"/>
                  </a:ext>
                </a:extLst>
              </p:cNvPr>
              <p:cNvGrpSpPr/>
              <p:nvPr/>
            </p:nvGrpSpPr>
            <p:grpSpPr>
              <a:xfrm>
                <a:off x="-12575" y="1191490"/>
                <a:ext cx="3972586" cy="4300617"/>
                <a:chOff x="1696866" y="3094063"/>
                <a:chExt cx="4607894" cy="3977451"/>
              </a:xfrm>
            </p:grpSpPr>
            <p:pic>
              <p:nvPicPr>
                <p:cNvPr id="5" name="Picture 4" descr="A close-up of a human foot&#10;&#10;Description automatically generated with low confidence">
                  <a:extLst>
                    <a:ext uri="{FF2B5EF4-FFF2-40B4-BE49-F238E27FC236}">
                      <a16:creationId xmlns:a16="http://schemas.microsoft.com/office/drawing/2014/main" id="{EA018E88-0168-C22F-7EF8-9042199E09B8}"/>
                    </a:ext>
                  </a:extLst>
                </p:cNvPr>
                <p:cNvPicPr>
                  <a:picLocks noChangeAspect="1"/>
                </p:cNvPicPr>
                <p:nvPr/>
              </p:nvPicPr>
              <p:blipFill>
                <a:blip r:embed="rId3"/>
                <a:stretch>
                  <a:fillRect/>
                </a:stretch>
              </p:blipFill>
              <p:spPr>
                <a:xfrm>
                  <a:off x="1769154" y="3094063"/>
                  <a:ext cx="4535606" cy="3977451"/>
                </a:xfrm>
                <a:prstGeom prst="rect">
                  <a:avLst/>
                </a:prstGeom>
                <a:effectLst>
                  <a:outerShdw blurRad="50800" dist="50800" dir="5400000" algn="ctr" rotWithShape="0">
                    <a:srgbClr val="000000">
                      <a:alpha val="13000"/>
                    </a:srgbClr>
                  </a:outerShdw>
                </a:effectLst>
              </p:spPr>
            </p:pic>
            <p:cxnSp>
              <p:nvCxnSpPr>
                <p:cNvPr id="6" name="Straight Connector 5">
                  <a:extLst>
                    <a:ext uri="{FF2B5EF4-FFF2-40B4-BE49-F238E27FC236}">
                      <a16:creationId xmlns:a16="http://schemas.microsoft.com/office/drawing/2014/main" id="{CA15633C-3101-1184-53AE-02CE34CA1388}"/>
                    </a:ext>
                  </a:extLst>
                </p:cNvPr>
                <p:cNvCxnSpPr>
                  <a:cxnSpLocks/>
                </p:cNvCxnSpPr>
                <p:nvPr/>
              </p:nvCxnSpPr>
              <p:spPr>
                <a:xfrm flipH="1">
                  <a:off x="4872663" y="5004947"/>
                  <a:ext cx="474447" cy="12905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744643-207A-24EA-7416-BC6C2B3EA197}"/>
                    </a:ext>
                  </a:extLst>
                </p:cNvPr>
                <p:cNvCxnSpPr>
                  <a:cxnSpLocks/>
                </p:cNvCxnSpPr>
                <p:nvPr/>
              </p:nvCxnSpPr>
              <p:spPr>
                <a:xfrm flipH="1">
                  <a:off x="4852638" y="4942740"/>
                  <a:ext cx="99764" cy="135603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Arrow: Curved Down 19">
                  <a:extLst>
                    <a:ext uri="{FF2B5EF4-FFF2-40B4-BE49-F238E27FC236}">
                      <a16:creationId xmlns:a16="http://schemas.microsoft.com/office/drawing/2014/main" id="{3E50BD4C-3CDE-2B36-524D-E92DA9F5F616}"/>
                    </a:ext>
                  </a:extLst>
                </p:cNvPr>
                <p:cNvSpPr/>
                <p:nvPr/>
              </p:nvSpPr>
              <p:spPr>
                <a:xfrm rot="1071777" flipH="1">
                  <a:off x="4960644" y="4652773"/>
                  <a:ext cx="534870" cy="264097"/>
                </a:xfrm>
                <a:prstGeom prst="curved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 name="Straight Connector 8">
                  <a:extLst>
                    <a:ext uri="{FF2B5EF4-FFF2-40B4-BE49-F238E27FC236}">
                      <a16:creationId xmlns:a16="http://schemas.microsoft.com/office/drawing/2014/main" id="{DD1A636F-9DEF-0574-7508-12C642D2777C}"/>
                    </a:ext>
                  </a:extLst>
                </p:cNvPr>
                <p:cNvCxnSpPr>
                  <a:cxnSpLocks/>
                </p:cNvCxnSpPr>
                <p:nvPr/>
              </p:nvCxnSpPr>
              <p:spPr>
                <a:xfrm>
                  <a:off x="2968145" y="5875151"/>
                  <a:ext cx="1936222" cy="418556"/>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B96836-714C-197A-542D-0A11287D25E4}"/>
                    </a:ext>
                  </a:extLst>
                </p:cNvPr>
                <p:cNvCxnSpPr>
                  <a:cxnSpLocks/>
                </p:cNvCxnSpPr>
                <p:nvPr/>
              </p:nvCxnSpPr>
              <p:spPr>
                <a:xfrm>
                  <a:off x="1696866" y="6286545"/>
                  <a:ext cx="3182108" cy="14323"/>
                </a:xfrm>
                <a:prstGeom prst="line">
                  <a:avLst/>
                </a:prstGeom>
                <a:ln w="57150">
                  <a:solidFill>
                    <a:srgbClr val="7030A0"/>
                  </a:solidFill>
                </a:ln>
              </p:spPr>
              <p:style>
                <a:lnRef idx="1">
                  <a:schemeClr val="accent1"/>
                </a:lnRef>
                <a:fillRef idx="0">
                  <a:schemeClr val="accent1"/>
                </a:fillRef>
                <a:effectRef idx="0">
                  <a:schemeClr val="accent1"/>
                </a:effectRef>
                <a:fontRef idx="minor">
                  <a:schemeClr val="tx1"/>
                </a:fontRef>
              </p:style>
            </p:cxnSp>
          </p:grpSp>
          <p:cxnSp>
            <p:nvCxnSpPr>
              <p:cNvPr id="62" name="Straight Arrow Connector 61">
                <a:extLst>
                  <a:ext uri="{FF2B5EF4-FFF2-40B4-BE49-F238E27FC236}">
                    <a16:creationId xmlns:a16="http://schemas.microsoft.com/office/drawing/2014/main" id="{F8DBD7F5-3C18-7012-0AEB-698791016417}"/>
                  </a:ext>
                </a:extLst>
              </p:cNvPr>
              <p:cNvCxnSpPr>
                <a:cxnSpLocks/>
                <a:endCxn id="29" idx="16"/>
              </p:cNvCxnSpPr>
              <p:nvPr/>
            </p:nvCxnSpPr>
            <p:spPr>
              <a:xfrm flipV="1">
                <a:off x="999267" y="3895985"/>
                <a:ext cx="2205570" cy="75144"/>
              </a:xfrm>
              <a:prstGeom prst="straightConnector1">
                <a:avLst/>
              </a:prstGeom>
              <a:ln w="57150">
                <a:headEnd type="triangle"/>
                <a:tailEnd type="triangle"/>
              </a:ln>
            </p:spPr>
            <p:style>
              <a:lnRef idx="1">
                <a:schemeClr val="accent6"/>
              </a:lnRef>
              <a:fillRef idx="0">
                <a:schemeClr val="accent6"/>
              </a:fillRef>
              <a:effectRef idx="0">
                <a:schemeClr val="accent6"/>
              </a:effectRef>
              <a:fontRef idx="minor">
                <a:schemeClr val="tx1"/>
              </a:fontRef>
            </p:style>
          </p:cxnSp>
          <p:cxnSp>
            <p:nvCxnSpPr>
              <p:cNvPr id="63" name="Straight Arrow Connector 62">
                <a:extLst>
                  <a:ext uri="{FF2B5EF4-FFF2-40B4-BE49-F238E27FC236}">
                    <a16:creationId xmlns:a16="http://schemas.microsoft.com/office/drawing/2014/main" id="{6E472E2D-F7AC-4286-0EEA-4D9E76B60155}"/>
                  </a:ext>
                </a:extLst>
              </p:cNvPr>
              <p:cNvCxnSpPr>
                <a:cxnSpLocks/>
              </p:cNvCxnSpPr>
              <p:nvPr/>
            </p:nvCxnSpPr>
            <p:spPr>
              <a:xfrm>
                <a:off x="1007914" y="3769959"/>
                <a:ext cx="2287107" cy="0"/>
              </a:xfrm>
              <a:prstGeom prst="straightConnector1">
                <a:avLst/>
              </a:prstGeom>
              <a:ln w="57150">
                <a:solidFill>
                  <a:srgbClr val="FFFF00"/>
                </a:solidFill>
                <a:headEnd type="triangle"/>
                <a:tailEnd type="triangle"/>
              </a:ln>
            </p:spPr>
            <p:style>
              <a:lnRef idx="1">
                <a:schemeClr val="accent6"/>
              </a:lnRef>
              <a:fillRef idx="0">
                <a:schemeClr val="accent6"/>
              </a:fillRef>
              <a:effectRef idx="0">
                <a:schemeClr val="accent6"/>
              </a:effectRef>
              <a:fontRef idx="minor">
                <a:schemeClr val="tx1"/>
              </a:fontRef>
            </p:style>
          </p:cxnSp>
          <p:sp>
            <p:nvSpPr>
              <p:cNvPr id="28" name="Freeform: Shape 27">
                <a:extLst>
                  <a:ext uri="{FF2B5EF4-FFF2-40B4-BE49-F238E27FC236}">
                    <a16:creationId xmlns:a16="http://schemas.microsoft.com/office/drawing/2014/main" id="{4EF15849-E5E1-DD4D-BE14-0EB0708D0C0E}"/>
                  </a:ext>
                </a:extLst>
              </p:cNvPr>
              <p:cNvSpPr/>
              <p:nvPr/>
            </p:nvSpPr>
            <p:spPr>
              <a:xfrm rot="1081214">
                <a:off x="3093193" y="1089373"/>
                <a:ext cx="754988" cy="3317037"/>
              </a:xfrm>
              <a:custGeom>
                <a:avLst/>
                <a:gdLst>
                  <a:gd name="connsiteX0" fmla="*/ 0 w 711200"/>
                  <a:gd name="connsiteY0" fmla="*/ 121920 h 2889329"/>
                  <a:gd name="connsiteX1" fmla="*/ 284480 w 711200"/>
                  <a:gd name="connsiteY1" fmla="*/ 599440 h 2889329"/>
                  <a:gd name="connsiteX2" fmla="*/ 355600 w 711200"/>
                  <a:gd name="connsiteY2" fmla="*/ 914400 h 2889329"/>
                  <a:gd name="connsiteX3" fmla="*/ 416560 w 711200"/>
                  <a:gd name="connsiteY3" fmla="*/ 1137920 h 2889329"/>
                  <a:gd name="connsiteX4" fmla="*/ 436880 w 711200"/>
                  <a:gd name="connsiteY4" fmla="*/ 1229360 h 2889329"/>
                  <a:gd name="connsiteX5" fmla="*/ 457200 w 711200"/>
                  <a:gd name="connsiteY5" fmla="*/ 1310640 h 2889329"/>
                  <a:gd name="connsiteX6" fmla="*/ 467360 w 711200"/>
                  <a:gd name="connsiteY6" fmla="*/ 1402080 h 2889329"/>
                  <a:gd name="connsiteX7" fmla="*/ 477520 w 711200"/>
                  <a:gd name="connsiteY7" fmla="*/ 1625600 h 2889329"/>
                  <a:gd name="connsiteX8" fmla="*/ 497840 w 711200"/>
                  <a:gd name="connsiteY8" fmla="*/ 1717040 h 2889329"/>
                  <a:gd name="connsiteX9" fmla="*/ 508000 w 711200"/>
                  <a:gd name="connsiteY9" fmla="*/ 1828800 h 2889329"/>
                  <a:gd name="connsiteX10" fmla="*/ 518160 w 711200"/>
                  <a:gd name="connsiteY10" fmla="*/ 1960880 h 2889329"/>
                  <a:gd name="connsiteX11" fmla="*/ 528320 w 711200"/>
                  <a:gd name="connsiteY11" fmla="*/ 1991360 h 2889329"/>
                  <a:gd name="connsiteX12" fmla="*/ 548640 w 711200"/>
                  <a:gd name="connsiteY12" fmla="*/ 2072640 h 2889329"/>
                  <a:gd name="connsiteX13" fmla="*/ 589280 w 711200"/>
                  <a:gd name="connsiteY13" fmla="*/ 2255520 h 2889329"/>
                  <a:gd name="connsiteX14" fmla="*/ 609600 w 711200"/>
                  <a:gd name="connsiteY14" fmla="*/ 2346960 h 2889329"/>
                  <a:gd name="connsiteX15" fmla="*/ 619760 w 711200"/>
                  <a:gd name="connsiteY15" fmla="*/ 2387600 h 2889329"/>
                  <a:gd name="connsiteX16" fmla="*/ 629920 w 711200"/>
                  <a:gd name="connsiteY16" fmla="*/ 2448560 h 2889329"/>
                  <a:gd name="connsiteX17" fmla="*/ 609600 w 711200"/>
                  <a:gd name="connsiteY17" fmla="*/ 2631440 h 2889329"/>
                  <a:gd name="connsiteX18" fmla="*/ 589280 w 711200"/>
                  <a:gd name="connsiteY18" fmla="*/ 2712720 h 2889329"/>
                  <a:gd name="connsiteX19" fmla="*/ 579120 w 711200"/>
                  <a:gd name="connsiteY19" fmla="*/ 2763520 h 2889329"/>
                  <a:gd name="connsiteX20" fmla="*/ 589280 w 711200"/>
                  <a:gd name="connsiteY20" fmla="*/ 2865120 h 2889329"/>
                  <a:gd name="connsiteX21" fmla="*/ 629920 w 711200"/>
                  <a:gd name="connsiteY21" fmla="*/ 2885440 h 2889329"/>
                  <a:gd name="connsiteX22" fmla="*/ 711200 w 711200"/>
                  <a:gd name="connsiteY22" fmla="*/ 2661920 h 2889329"/>
                  <a:gd name="connsiteX23" fmla="*/ 701040 w 711200"/>
                  <a:gd name="connsiteY23" fmla="*/ 1960880 h 2889329"/>
                  <a:gd name="connsiteX24" fmla="*/ 690880 w 711200"/>
                  <a:gd name="connsiteY24" fmla="*/ 1391920 h 2889329"/>
                  <a:gd name="connsiteX25" fmla="*/ 670560 w 711200"/>
                  <a:gd name="connsiteY25" fmla="*/ 1361440 h 2889329"/>
                  <a:gd name="connsiteX26" fmla="*/ 650240 w 711200"/>
                  <a:gd name="connsiteY26" fmla="*/ 1188720 h 2889329"/>
                  <a:gd name="connsiteX27" fmla="*/ 589280 w 711200"/>
                  <a:gd name="connsiteY27" fmla="*/ 894080 h 2889329"/>
                  <a:gd name="connsiteX28" fmla="*/ 528320 w 711200"/>
                  <a:gd name="connsiteY28" fmla="*/ 477520 h 2889329"/>
                  <a:gd name="connsiteX29" fmla="*/ 487680 w 711200"/>
                  <a:gd name="connsiteY29" fmla="*/ 386080 h 2889329"/>
                  <a:gd name="connsiteX30" fmla="*/ 467360 w 711200"/>
                  <a:gd name="connsiteY30" fmla="*/ 142240 h 2889329"/>
                  <a:gd name="connsiteX31" fmla="*/ 426720 w 711200"/>
                  <a:gd name="connsiteY31" fmla="*/ 60960 h 2889329"/>
                  <a:gd name="connsiteX32" fmla="*/ 406400 w 711200"/>
                  <a:gd name="connsiteY32" fmla="*/ 10160 h 2889329"/>
                  <a:gd name="connsiteX33" fmla="*/ 406400 w 711200"/>
                  <a:gd name="connsiteY33" fmla="*/ 0 h 288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1200" h="2889329">
                    <a:moveTo>
                      <a:pt x="0" y="121920"/>
                    </a:moveTo>
                    <a:cubicBezTo>
                      <a:pt x="102486" y="265401"/>
                      <a:pt x="246220" y="461703"/>
                      <a:pt x="284480" y="599440"/>
                    </a:cubicBezTo>
                    <a:cubicBezTo>
                      <a:pt x="392765" y="989266"/>
                      <a:pt x="293581" y="604303"/>
                      <a:pt x="355600" y="914400"/>
                    </a:cubicBezTo>
                    <a:cubicBezTo>
                      <a:pt x="381699" y="1044894"/>
                      <a:pt x="384979" y="1017912"/>
                      <a:pt x="416560" y="1137920"/>
                    </a:cubicBezTo>
                    <a:cubicBezTo>
                      <a:pt x="424506" y="1168115"/>
                      <a:pt x="429729" y="1198966"/>
                      <a:pt x="436880" y="1229360"/>
                    </a:cubicBezTo>
                    <a:cubicBezTo>
                      <a:pt x="443276" y="1256545"/>
                      <a:pt x="450427" y="1283547"/>
                      <a:pt x="457200" y="1310640"/>
                    </a:cubicBezTo>
                    <a:cubicBezTo>
                      <a:pt x="460587" y="1341120"/>
                      <a:pt x="465386" y="1371476"/>
                      <a:pt x="467360" y="1402080"/>
                    </a:cubicBezTo>
                    <a:cubicBezTo>
                      <a:pt x="472162" y="1476509"/>
                      <a:pt x="470336" y="1551363"/>
                      <a:pt x="477520" y="1625600"/>
                    </a:cubicBezTo>
                    <a:cubicBezTo>
                      <a:pt x="480528" y="1656678"/>
                      <a:pt x="491067" y="1686560"/>
                      <a:pt x="497840" y="1717040"/>
                    </a:cubicBezTo>
                    <a:cubicBezTo>
                      <a:pt x="501227" y="1754293"/>
                      <a:pt x="504894" y="1791522"/>
                      <a:pt x="508000" y="1828800"/>
                    </a:cubicBezTo>
                    <a:cubicBezTo>
                      <a:pt x="511667" y="1872804"/>
                      <a:pt x="512683" y="1917064"/>
                      <a:pt x="518160" y="1960880"/>
                    </a:cubicBezTo>
                    <a:cubicBezTo>
                      <a:pt x="519488" y="1971507"/>
                      <a:pt x="525502" y="1981028"/>
                      <a:pt x="528320" y="1991360"/>
                    </a:cubicBezTo>
                    <a:cubicBezTo>
                      <a:pt x="535668" y="2018303"/>
                      <a:pt x="542360" y="2045428"/>
                      <a:pt x="548640" y="2072640"/>
                    </a:cubicBezTo>
                    <a:cubicBezTo>
                      <a:pt x="562682" y="2133488"/>
                      <a:pt x="575733" y="2194560"/>
                      <a:pt x="589280" y="2255520"/>
                    </a:cubicBezTo>
                    <a:cubicBezTo>
                      <a:pt x="596053" y="2286000"/>
                      <a:pt x="602027" y="2316669"/>
                      <a:pt x="609600" y="2346960"/>
                    </a:cubicBezTo>
                    <a:cubicBezTo>
                      <a:pt x="612987" y="2360507"/>
                      <a:pt x="617022" y="2373908"/>
                      <a:pt x="619760" y="2387600"/>
                    </a:cubicBezTo>
                    <a:cubicBezTo>
                      <a:pt x="623800" y="2407800"/>
                      <a:pt x="626533" y="2428240"/>
                      <a:pt x="629920" y="2448560"/>
                    </a:cubicBezTo>
                    <a:cubicBezTo>
                      <a:pt x="623147" y="2509520"/>
                      <a:pt x="618926" y="2570818"/>
                      <a:pt x="609600" y="2631440"/>
                    </a:cubicBezTo>
                    <a:cubicBezTo>
                      <a:pt x="605353" y="2659042"/>
                      <a:pt x="595560" y="2685508"/>
                      <a:pt x="589280" y="2712720"/>
                    </a:cubicBezTo>
                    <a:cubicBezTo>
                      <a:pt x="585397" y="2729546"/>
                      <a:pt x="582507" y="2746587"/>
                      <a:pt x="579120" y="2763520"/>
                    </a:cubicBezTo>
                    <a:cubicBezTo>
                      <a:pt x="582507" y="2797387"/>
                      <a:pt x="576189" y="2833703"/>
                      <a:pt x="589280" y="2865120"/>
                    </a:cubicBezTo>
                    <a:cubicBezTo>
                      <a:pt x="595105" y="2879101"/>
                      <a:pt x="620686" y="2897445"/>
                      <a:pt x="629920" y="2885440"/>
                    </a:cubicBezTo>
                    <a:cubicBezTo>
                      <a:pt x="661791" y="2844007"/>
                      <a:pt x="693084" y="2725327"/>
                      <a:pt x="711200" y="2661920"/>
                    </a:cubicBezTo>
                    <a:cubicBezTo>
                      <a:pt x="707813" y="2428240"/>
                      <a:pt x="704779" y="2194555"/>
                      <a:pt x="701040" y="1960880"/>
                    </a:cubicBezTo>
                    <a:cubicBezTo>
                      <a:pt x="698005" y="1771221"/>
                      <a:pt x="700512" y="1581359"/>
                      <a:pt x="690880" y="1391920"/>
                    </a:cubicBezTo>
                    <a:cubicBezTo>
                      <a:pt x="690260" y="1379725"/>
                      <a:pt x="677333" y="1371600"/>
                      <a:pt x="670560" y="1361440"/>
                    </a:cubicBezTo>
                    <a:cubicBezTo>
                      <a:pt x="663787" y="1303867"/>
                      <a:pt x="660173" y="1245833"/>
                      <a:pt x="650240" y="1188720"/>
                    </a:cubicBezTo>
                    <a:cubicBezTo>
                      <a:pt x="633056" y="1089910"/>
                      <a:pt x="604922" y="993146"/>
                      <a:pt x="589280" y="894080"/>
                    </a:cubicBezTo>
                    <a:cubicBezTo>
                      <a:pt x="535265" y="551982"/>
                      <a:pt x="589115" y="708540"/>
                      <a:pt x="528320" y="477520"/>
                    </a:cubicBezTo>
                    <a:cubicBezTo>
                      <a:pt x="512550" y="417592"/>
                      <a:pt x="515086" y="427189"/>
                      <a:pt x="487680" y="386080"/>
                    </a:cubicBezTo>
                    <a:cubicBezTo>
                      <a:pt x="455053" y="255572"/>
                      <a:pt x="507449" y="476311"/>
                      <a:pt x="467360" y="142240"/>
                    </a:cubicBezTo>
                    <a:cubicBezTo>
                      <a:pt x="461809" y="95981"/>
                      <a:pt x="444232" y="95984"/>
                      <a:pt x="426720" y="60960"/>
                    </a:cubicBezTo>
                    <a:cubicBezTo>
                      <a:pt x="418564" y="44648"/>
                      <a:pt x="412167" y="27462"/>
                      <a:pt x="406400" y="10160"/>
                    </a:cubicBezTo>
                    <a:cubicBezTo>
                      <a:pt x="405329" y="6947"/>
                      <a:pt x="406400" y="3387"/>
                      <a:pt x="406400" y="0"/>
                    </a:cubicBezTo>
                  </a:path>
                </a:pathLst>
              </a:custGeom>
              <a:ln w="19050"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4FD6C320-EA7A-5BBC-E466-344104A82FDD}"/>
                  </a:ext>
                </a:extLst>
              </p:cNvPr>
              <p:cNvSpPr/>
              <p:nvPr/>
            </p:nvSpPr>
            <p:spPr>
              <a:xfrm rot="632103">
                <a:off x="2970071" y="1068658"/>
                <a:ext cx="506688" cy="3317037"/>
              </a:xfrm>
              <a:custGeom>
                <a:avLst/>
                <a:gdLst>
                  <a:gd name="connsiteX0" fmla="*/ 0 w 711200"/>
                  <a:gd name="connsiteY0" fmla="*/ 121920 h 2889329"/>
                  <a:gd name="connsiteX1" fmla="*/ 284480 w 711200"/>
                  <a:gd name="connsiteY1" fmla="*/ 599440 h 2889329"/>
                  <a:gd name="connsiteX2" fmla="*/ 355600 w 711200"/>
                  <a:gd name="connsiteY2" fmla="*/ 914400 h 2889329"/>
                  <a:gd name="connsiteX3" fmla="*/ 416560 w 711200"/>
                  <a:gd name="connsiteY3" fmla="*/ 1137920 h 2889329"/>
                  <a:gd name="connsiteX4" fmla="*/ 436880 w 711200"/>
                  <a:gd name="connsiteY4" fmla="*/ 1229360 h 2889329"/>
                  <a:gd name="connsiteX5" fmla="*/ 457200 w 711200"/>
                  <a:gd name="connsiteY5" fmla="*/ 1310640 h 2889329"/>
                  <a:gd name="connsiteX6" fmla="*/ 467360 w 711200"/>
                  <a:gd name="connsiteY6" fmla="*/ 1402080 h 2889329"/>
                  <a:gd name="connsiteX7" fmla="*/ 477520 w 711200"/>
                  <a:gd name="connsiteY7" fmla="*/ 1625600 h 2889329"/>
                  <a:gd name="connsiteX8" fmla="*/ 497840 w 711200"/>
                  <a:gd name="connsiteY8" fmla="*/ 1717040 h 2889329"/>
                  <a:gd name="connsiteX9" fmla="*/ 508000 w 711200"/>
                  <a:gd name="connsiteY9" fmla="*/ 1828800 h 2889329"/>
                  <a:gd name="connsiteX10" fmla="*/ 518160 w 711200"/>
                  <a:gd name="connsiteY10" fmla="*/ 1960880 h 2889329"/>
                  <a:gd name="connsiteX11" fmla="*/ 528320 w 711200"/>
                  <a:gd name="connsiteY11" fmla="*/ 1991360 h 2889329"/>
                  <a:gd name="connsiteX12" fmla="*/ 548640 w 711200"/>
                  <a:gd name="connsiteY12" fmla="*/ 2072640 h 2889329"/>
                  <a:gd name="connsiteX13" fmla="*/ 589280 w 711200"/>
                  <a:gd name="connsiteY13" fmla="*/ 2255520 h 2889329"/>
                  <a:gd name="connsiteX14" fmla="*/ 609600 w 711200"/>
                  <a:gd name="connsiteY14" fmla="*/ 2346960 h 2889329"/>
                  <a:gd name="connsiteX15" fmla="*/ 619760 w 711200"/>
                  <a:gd name="connsiteY15" fmla="*/ 2387600 h 2889329"/>
                  <a:gd name="connsiteX16" fmla="*/ 629920 w 711200"/>
                  <a:gd name="connsiteY16" fmla="*/ 2448560 h 2889329"/>
                  <a:gd name="connsiteX17" fmla="*/ 609600 w 711200"/>
                  <a:gd name="connsiteY17" fmla="*/ 2631440 h 2889329"/>
                  <a:gd name="connsiteX18" fmla="*/ 589280 w 711200"/>
                  <a:gd name="connsiteY18" fmla="*/ 2712720 h 2889329"/>
                  <a:gd name="connsiteX19" fmla="*/ 579120 w 711200"/>
                  <a:gd name="connsiteY19" fmla="*/ 2763520 h 2889329"/>
                  <a:gd name="connsiteX20" fmla="*/ 589280 w 711200"/>
                  <a:gd name="connsiteY20" fmla="*/ 2865120 h 2889329"/>
                  <a:gd name="connsiteX21" fmla="*/ 629920 w 711200"/>
                  <a:gd name="connsiteY21" fmla="*/ 2885440 h 2889329"/>
                  <a:gd name="connsiteX22" fmla="*/ 711200 w 711200"/>
                  <a:gd name="connsiteY22" fmla="*/ 2661920 h 2889329"/>
                  <a:gd name="connsiteX23" fmla="*/ 701040 w 711200"/>
                  <a:gd name="connsiteY23" fmla="*/ 1960880 h 2889329"/>
                  <a:gd name="connsiteX24" fmla="*/ 690880 w 711200"/>
                  <a:gd name="connsiteY24" fmla="*/ 1391920 h 2889329"/>
                  <a:gd name="connsiteX25" fmla="*/ 670560 w 711200"/>
                  <a:gd name="connsiteY25" fmla="*/ 1361440 h 2889329"/>
                  <a:gd name="connsiteX26" fmla="*/ 650240 w 711200"/>
                  <a:gd name="connsiteY26" fmla="*/ 1188720 h 2889329"/>
                  <a:gd name="connsiteX27" fmla="*/ 589280 w 711200"/>
                  <a:gd name="connsiteY27" fmla="*/ 894080 h 2889329"/>
                  <a:gd name="connsiteX28" fmla="*/ 528320 w 711200"/>
                  <a:gd name="connsiteY28" fmla="*/ 477520 h 2889329"/>
                  <a:gd name="connsiteX29" fmla="*/ 487680 w 711200"/>
                  <a:gd name="connsiteY29" fmla="*/ 386080 h 2889329"/>
                  <a:gd name="connsiteX30" fmla="*/ 467360 w 711200"/>
                  <a:gd name="connsiteY30" fmla="*/ 142240 h 2889329"/>
                  <a:gd name="connsiteX31" fmla="*/ 426720 w 711200"/>
                  <a:gd name="connsiteY31" fmla="*/ 60960 h 2889329"/>
                  <a:gd name="connsiteX32" fmla="*/ 406400 w 711200"/>
                  <a:gd name="connsiteY32" fmla="*/ 10160 h 2889329"/>
                  <a:gd name="connsiteX33" fmla="*/ 406400 w 711200"/>
                  <a:gd name="connsiteY33" fmla="*/ 0 h 288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11200" h="2889329">
                    <a:moveTo>
                      <a:pt x="0" y="121920"/>
                    </a:moveTo>
                    <a:cubicBezTo>
                      <a:pt x="102486" y="265401"/>
                      <a:pt x="246220" y="461703"/>
                      <a:pt x="284480" y="599440"/>
                    </a:cubicBezTo>
                    <a:cubicBezTo>
                      <a:pt x="392765" y="989266"/>
                      <a:pt x="293581" y="604303"/>
                      <a:pt x="355600" y="914400"/>
                    </a:cubicBezTo>
                    <a:cubicBezTo>
                      <a:pt x="381699" y="1044894"/>
                      <a:pt x="384979" y="1017912"/>
                      <a:pt x="416560" y="1137920"/>
                    </a:cubicBezTo>
                    <a:cubicBezTo>
                      <a:pt x="424506" y="1168115"/>
                      <a:pt x="429729" y="1198966"/>
                      <a:pt x="436880" y="1229360"/>
                    </a:cubicBezTo>
                    <a:cubicBezTo>
                      <a:pt x="443276" y="1256545"/>
                      <a:pt x="450427" y="1283547"/>
                      <a:pt x="457200" y="1310640"/>
                    </a:cubicBezTo>
                    <a:cubicBezTo>
                      <a:pt x="460587" y="1341120"/>
                      <a:pt x="465386" y="1371476"/>
                      <a:pt x="467360" y="1402080"/>
                    </a:cubicBezTo>
                    <a:cubicBezTo>
                      <a:pt x="472162" y="1476509"/>
                      <a:pt x="470336" y="1551363"/>
                      <a:pt x="477520" y="1625600"/>
                    </a:cubicBezTo>
                    <a:cubicBezTo>
                      <a:pt x="480528" y="1656678"/>
                      <a:pt x="491067" y="1686560"/>
                      <a:pt x="497840" y="1717040"/>
                    </a:cubicBezTo>
                    <a:cubicBezTo>
                      <a:pt x="501227" y="1754293"/>
                      <a:pt x="504894" y="1791522"/>
                      <a:pt x="508000" y="1828800"/>
                    </a:cubicBezTo>
                    <a:cubicBezTo>
                      <a:pt x="511667" y="1872804"/>
                      <a:pt x="512683" y="1917064"/>
                      <a:pt x="518160" y="1960880"/>
                    </a:cubicBezTo>
                    <a:cubicBezTo>
                      <a:pt x="519488" y="1971507"/>
                      <a:pt x="525502" y="1981028"/>
                      <a:pt x="528320" y="1991360"/>
                    </a:cubicBezTo>
                    <a:cubicBezTo>
                      <a:pt x="535668" y="2018303"/>
                      <a:pt x="542360" y="2045428"/>
                      <a:pt x="548640" y="2072640"/>
                    </a:cubicBezTo>
                    <a:cubicBezTo>
                      <a:pt x="562682" y="2133488"/>
                      <a:pt x="575733" y="2194560"/>
                      <a:pt x="589280" y="2255520"/>
                    </a:cubicBezTo>
                    <a:cubicBezTo>
                      <a:pt x="596053" y="2286000"/>
                      <a:pt x="602027" y="2316669"/>
                      <a:pt x="609600" y="2346960"/>
                    </a:cubicBezTo>
                    <a:cubicBezTo>
                      <a:pt x="612987" y="2360507"/>
                      <a:pt x="617022" y="2373908"/>
                      <a:pt x="619760" y="2387600"/>
                    </a:cubicBezTo>
                    <a:cubicBezTo>
                      <a:pt x="623800" y="2407800"/>
                      <a:pt x="626533" y="2428240"/>
                      <a:pt x="629920" y="2448560"/>
                    </a:cubicBezTo>
                    <a:cubicBezTo>
                      <a:pt x="623147" y="2509520"/>
                      <a:pt x="618926" y="2570818"/>
                      <a:pt x="609600" y="2631440"/>
                    </a:cubicBezTo>
                    <a:cubicBezTo>
                      <a:pt x="605353" y="2659042"/>
                      <a:pt x="595560" y="2685508"/>
                      <a:pt x="589280" y="2712720"/>
                    </a:cubicBezTo>
                    <a:cubicBezTo>
                      <a:pt x="585397" y="2729546"/>
                      <a:pt x="582507" y="2746587"/>
                      <a:pt x="579120" y="2763520"/>
                    </a:cubicBezTo>
                    <a:cubicBezTo>
                      <a:pt x="582507" y="2797387"/>
                      <a:pt x="576189" y="2833703"/>
                      <a:pt x="589280" y="2865120"/>
                    </a:cubicBezTo>
                    <a:cubicBezTo>
                      <a:pt x="595105" y="2879101"/>
                      <a:pt x="620686" y="2897445"/>
                      <a:pt x="629920" y="2885440"/>
                    </a:cubicBezTo>
                    <a:cubicBezTo>
                      <a:pt x="661791" y="2844007"/>
                      <a:pt x="693084" y="2725327"/>
                      <a:pt x="711200" y="2661920"/>
                    </a:cubicBezTo>
                    <a:cubicBezTo>
                      <a:pt x="707813" y="2428240"/>
                      <a:pt x="704779" y="2194555"/>
                      <a:pt x="701040" y="1960880"/>
                    </a:cubicBezTo>
                    <a:cubicBezTo>
                      <a:pt x="698005" y="1771221"/>
                      <a:pt x="700512" y="1581359"/>
                      <a:pt x="690880" y="1391920"/>
                    </a:cubicBezTo>
                    <a:cubicBezTo>
                      <a:pt x="690260" y="1379725"/>
                      <a:pt x="677333" y="1371600"/>
                      <a:pt x="670560" y="1361440"/>
                    </a:cubicBezTo>
                    <a:cubicBezTo>
                      <a:pt x="663787" y="1303867"/>
                      <a:pt x="660173" y="1245833"/>
                      <a:pt x="650240" y="1188720"/>
                    </a:cubicBezTo>
                    <a:cubicBezTo>
                      <a:pt x="633056" y="1089910"/>
                      <a:pt x="604922" y="993146"/>
                      <a:pt x="589280" y="894080"/>
                    </a:cubicBezTo>
                    <a:cubicBezTo>
                      <a:pt x="535265" y="551982"/>
                      <a:pt x="589115" y="708540"/>
                      <a:pt x="528320" y="477520"/>
                    </a:cubicBezTo>
                    <a:cubicBezTo>
                      <a:pt x="512550" y="417592"/>
                      <a:pt x="515086" y="427189"/>
                      <a:pt x="487680" y="386080"/>
                    </a:cubicBezTo>
                    <a:cubicBezTo>
                      <a:pt x="455053" y="255572"/>
                      <a:pt x="507449" y="476311"/>
                      <a:pt x="467360" y="142240"/>
                    </a:cubicBezTo>
                    <a:cubicBezTo>
                      <a:pt x="461809" y="95981"/>
                      <a:pt x="444232" y="95984"/>
                      <a:pt x="426720" y="60960"/>
                    </a:cubicBezTo>
                    <a:cubicBezTo>
                      <a:pt x="418564" y="44648"/>
                      <a:pt x="412167" y="27462"/>
                      <a:pt x="406400" y="10160"/>
                    </a:cubicBezTo>
                    <a:cubicBezTo>
                      <a:pt x="405329" y="6947"/>
                      <a:pt x="406400" y="3387"/>
                      <a:pt x="406400" y="0"/>
                    </a:cubicBezTo>
                  </a:path>
                </a:pathLst>
              </a:custGeom>
              <a:ln w="19050"/>
            </p:spPr>
            <p:style>
              <a:lnRef idx="2">
                <a:schemeClr val="accent4"/>
              </a:lnRef>
              <a:fillRef idx="0">
                <a:schemeClr val="accent4"/>
              </a:fillRef>
              <a:effectRef idx="1">
                <a:schemeClr val="accent4"/>
              </a:effectRef>
              <a:fontRef idx="minor">
                <a:schemeClr val="tx1"/>
              </a:fontRef>
            </p:style>
            <p:txBody>
              <a:bodyPr rtlCol="0" anchor="ctr"/>
              <a:lstStyle/>
              <a:p>
                <a:pPr algn="ctr"/>
                <a:endParaRPr lang="en-US" dirty="0"/>
              </a:p>
            </p:txBody>
          </p:sp>
        </p:grpSp>
        <p:sp>
          <p:nvSpPr>
            <p:cNvPr id="79" name="Freeform: Shape 78">
              <a:extLst>
                <a:ext uri="{FF2B5EF4-FFF2-40B4-BE49-F238E27FC236}">
                  <a16:creationId xmlns:a16="http://schemas.microsoft.com/office/drawing/2014/main" id="{AB3B83BE-09C3-AA4B-DFA0-60D43C6B15CB}"/>
                </a:ext>
              </a:extLst>
            </p:cNvPr>
            <p:cNvSpPr/>
            <p:nvPr/>
          </p:nvSpPr>
          <p:spPr>
            <a:xfrm>
              <a:off x="2725707" y="3225800"/>
              <a:ext cx="747703" cy="1456267"/>
            </a:xfrm>
            <a:custGeom>
              <a:avLst/>
              <a:gdLst>
                <a:gd name="connsiteX0" fmla="*/ 279960 w 747703"/>
                <a:gd name="connsiteY0" fmla="*/ 0 h 1456267"/>
                <a:gd name="connsiteX1" fmla="*/ 364626 w 747703"/>
                <a:gd name="connsiteY1" fmla="*/ 8467 h 1456267"/>
                <a:gd name="connsiteX2" fmla="*/ 398493 w 747703"/>
                <a:gd name="connsiteY2" fmla="*/ 16933 h 1456267"/>
                <a:gd name="connsiteX3" fmla="*/ 457760 w 747703"/>
                <a:gd name="connsiteY3" fmla="*/ 25400 h 1456267"/>
                <a:gd name="connsiteX4" fmla="*/ 466226 w 747703"/>
                <a:gd name="connsiteY4" fmla="*/ 59267 h 1456267"/>
                <a:gd name="connsiteX5" fmla="*/ 483160 w 747703"/>
                <a:gd name="connsiteY5" fmla="*/ 84667 h 1456267"/>
                <a:gd name="connsiteX6" fmla="*/ 500093 w 747703"/>
                <a:gd name="connsiteY6" fmla="*/ 118533 h 1456267"/>
                <a:gd name="connsiteX7" fmla="*/ 533960 w 747703"/>
                <a:gd name="connsiteY7" fmla="*/ 169333 h 1456267"/>
                <a:gd name="connsiteX8" fmla="*/ 525493 w 747703"/>
                <a:gd name="connsiteY8" fmla="*/ 364067 h 1456267"/>
                <a:gd name="connsiteX9" fmla="*/ 517026 w 747703"/>
                <a:gd name="connsiteY9" fmla="*/ 406400 h 1456267"/>
                <a:gd name="connsiteX10" fmla="*/ 525493 w 747703"/>
                <a:gd name="connsiteY10" fmla="*/ 601133 h 1456267"/>
                <a:gd name="connsiteX11" fmla="*/ 559360 w 747703"/>
                <a:gd name="connsiteY11" fmla="*/ 558800 h 1456267"/>
                <a:gd name="connsiteX12" fmla="*/ 593226 w 747703"/>
                <a:gd name="connsiteY12" fmla="*/ 541867 h 1456267"/>
                <a:gd name="connsiteX13" fmla="*/ 627093 w 747703"/>
                <a:gd name="connsiteY13" fmla="*/ 491067 h 1456267"/>
                <a:gd name="connsiteX14" fmla="*/ 652493 w 747703"/>
                <a:gd name="connsiteY14" fmla="*/ 448733 h 1456267"/>
                <a:gd name="connsiteX15" fmla="*/ 677893 w 747703"/>
                <a:gd name="connsiteY15" fmla="*/ 431800 h 1456267"/>
                <a:gd name="connsiteX16" fmla="*/ 728693 w 747703"/>
                <a:gd name="connsiteY16" fmla="*/ 414867 h 1456267"/>
                <a:gd name="connsiteX17" fmla="*/ 720226 w 747703"/>
                <a:gd name="connsiteY17" fmla="*/ 685800 h 1456267"/>
                <a:gd name="connsiteX18" fmla="*/ 703293 w 747703"/>
                <a:gd name="connsiteY18" fmla="*/ 736600 h 1456267"/>
                <a:gd name="connsiteX19" fmla="*/ 686360 w 747703"/>
                <a:gd name="connsiteY19" fmla="*/ 795867 h 1456267"/>
                <a:gd name="connsiteX20" fmla="*/ 660960 w 747703"/>
                <a:gd name="connsiteY20" fmla="*/ 829733 h 1456267"/>
                <a:gd name="connsiteX21" fmla="*/ 635560 w 747703"/>
                <a:gd name="connsiteY21" fmla="*/ 905933 h 1456267"/>
                <a:gd name="connsiteX22" fmla="*/ 610160 w 747703"/>
                <a:gd name="connsiteY22" fmla="*/ 965200 h 1456267"/>
                <a:gd name="connsiteX23" fmla="*/ 576293 w 747703"/>
                <a:gd name="connsiteY23" fmla="*/ 1058333 h 1456267"/>
                <a:gd name="connsiteX24" fmla="*/ 525493 w 747703"/>
                <a:gd name="connsiteY24" fmla="*/ 1117600 h 1456267"/>
                <a:gd name="connsiteX25" fmla="*/ 517026 w 747703"/>
                <a:gd name="connsiteY25" fmla="*/ 1143000 h 1456267"/>
                <a:gd name="connsiteX26" fmla="*/ 466226 w 747703"/>
                <a:gd name="connsiteY26" fmla="*/ 1193800 h 1456267"/>
                <a:gd name="connsiteX27" fmla="*/ 457760 w 747703"/>
                <a:gd name="connsiteY27" fmla="*/ 1219200 h 1456267"/>
                <a:gd name="connsiteX28" fmla="*/ 406960 w 747703"/>
                <a:gd name="connsiteY28" fmla="*/ 1261533 h 1456267"/>
                <a:gd name="connsiteX29" fmla="*/ 347693 w 747703"/>
                <a:gd name="connsiteY29" fmla="*/ 1329267 h 1456267"/>
                <a:gd name="connsiteX30" fmla="*/ 322293 w 747703"/>
                <a:gd name="connsiteY30" fmla="*/ 1354667 h 1456267"/>
                <a:gd name="connsiteX31" fmla="*/ 279960 w 747703"/>
                <a:gd name="connsiteY31" fmla="*/ 1397000 h 1456267"/>
                <a:gd name="connsiteX32" fmla="*/ 127560 w 747703"/>
                <a:gd name="connsiteY32" fmla="*/ 1413933 h 1456267"/>
                <a:gd name="connsiteX33" fmla="*/ 93693 w 747703"/>
                <a:gd name="connsiteY33" fmla="*/ 1430867 h 1456267"/>
                <a:gd name="connsiteX34" fmla="*/ 59826 w 747703"/>
                <a:gd name="connsiteY34" fmla="*/ 1439333 h 1456267"/>
                <a:gd name="connsiteX35" fmla="*/ 42893 w 747703"/>
                <a:gd name="connsiteY35" fmla="*/ 1456267 h 1456267"/>
                <a:gd name="connsiteX36" fmla="*/ 560 w 747703"/>
                <a:gd name="connsiteY36" fmla="*/ 1422400 h 1456267"/>
                <a:gd name="connsiteX37" fmla="*/ 560 w 747703"/>
                <a:gd name="connsiteY37" fmla="*/ 1413933 h 1456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7703" h="1456267">
                  <a:moveTo>
                    <a:pt x="279960" y="0"/>
                  </a:moveTo>
                  <a:cubicBezTo>
                    <a:pt x="308182" y="2822"/>
                    <a:pt x="336548" y="4456"/>
                    <a:pt x="364626" y="8467"/>
                  </a:cubicBezTo>
                  <a:cubicBezTo>
                    <a:pt x="376145" y="10113"/>
                    <a:pt x="387044" y="14851"/>
                    <a:pt x="398493" y="16933"/>
                  </a:cubicBezTo>
                  <a:cubicBezTo>
                    <a:pt x="418127" y="20503"/>
                    <a:pt x="438004" y="22578"/>
                    <a:pt x="457760" y="25400"/>
                  </a:cubicBezTo>
                  <a:cubicBezTo>
                    <a:pt x="460582" y="36689"/>
                    <a:pt x="461642" y="48571"/>
                    <a:pt x="466226" y="59267"/>
                  </a:cubicBezTo>
                  <a:cubicBezTo>
                    <a:pt x="470234" y="68620"/>
                    <a:pt x="478111" y="75832"/>
                    <a:pt x="483160" y="84667"/>
                  </a:cubicBezTo>
                  <a:cubicBezTo>
                    <a:pt x="489422" y="95625"/>
                    <a:pt x="493599" y="107711"/>
                    <a:pt x="500093" y="118533"/>
                  </a:cubicBezTo>
                  <a:cubicBezTo>
                    <a:pt x="510564" y="135984"/>
                    <a:pt x="533960" y="169333"/>
                    <a:pt x="533960" y="169333"/>
                  </a:cubicBezTo>
                  <a:cubicBezTo>
                    <a:pt x="531138" y="234244"/>
                    <a:pt x="530122" y="299259"/>
                    <a:pt x="525493" y="364067"/>
                  </a:cubicBezTo>
                  <a:cubicBezTo>
                    <a:pt x="524468" y="378421"/>
                    <a:pt x="517026" y="392010"/>
                    <a:pt x="517026" y="406400"/>
                  </a:cubicBezTo>
                  <a:cubicBezTo>
                    <a:pt x="517026" y="471372"/>
                    <a:pt x="522671" y="536222"/>
                    <a:pt x="525493" y="601133"/>
                  </a:cubicBezTo>
                  <a:cubicBezTo>
                    <a:pt x="536782" y="587022"/>
                    <a:pt x="545760" y="570700"/>
                    <a:pt x="559360" y="558800"/>
                  </a:cubicBezTo>
                  <a:cubicBezTo>
                    <a:pt x="568858" y="550489"/>
                    <a:pt x="584302" y="550791"/>
                    <a:pt x="593226" y="541867"/>
                  </a:cubicBezTo>
                  <a:cubicBezTo>
                    <a:pt x="607617" y="527476"/>
                    <a:pt x="617209" y="508857"/>
                    <a:pt x="627093" y="491067"/>
                  </a:cubicBezTo>
                  <a:cubicBezTo>
                    <a:pt x="646075" y="456900"/>
                    <a:pt x="622103" y="473046"/>
                    <a:pt x="652493" y="448733"/>
                  </a:cubicBezTo>
                  <a:cubicBezTo>
                    <a:pt x="660439" y="442376"/>
                    <a:pt x="668594" y="435933"/>
                    <a:pt x="677893" y="431800"/>
                  </a:cubicBezTo>
                  <a:cubicBezTo>
                    <a:pt x="694204" y="424551"/>
                    <a:pt x="728693" y="414867"/>
                    <a:pt x="728693" y="414867"/>
                  </a:cubicBezTo>
                  <a:cubicBezTo>
                    <a:pt x="762170" y="515293"/>
                    <a:pt x="746361" y="457123"/>
                    <a:pt x="720226" y="685800"/>
                  </a:cubicBezTo>
                  <a:cubicBezTo>
                    <a:pt x="718199" y="703534"/>
                    <a:pt x="708196" y="719437"/>
                    <a:pt x="703293" y="736600"/>
                  </a:cubicBezTo>
                  <a:cubicBezTo>
                    <a:pt x="697649" y="756356"/>
                    <a:pt x="694862" y="777162"/>
                    <a:pt x="686360" y="795867"/>
                  </a:cubicBezTo>
                  <a:cubicBezTo>
                    <a:pt x="680521" y="808713"/>
                    <a:pt x="667813" y="817398"/>
                    <a:pt x="660960" y="829733"/>
                  </a:cubicBezTo>
                  <a:cubicBezTo>
                    <a:pt x="643786" y="860646"/>
                    <a:pt x="644587" y="874338"/>
                    <a:pt x="635560" y="905933"/>
                  </a:cubicBezTo>
                  <a:cubicBezTo>
                    <a:pt x="621936" y="953617"/>
                    <a:pt x="632733" y="908769"/>
                    <a:pt x="610160" y="965200"/>
                  </a:cubicBezTo>
                  <a:cubicBezTo>
                    <a:pt x="605226" y="977536"/>
                    <a:pt x="585546" y="1044454"/>
                    <a:pt x="576293" y="1058333"/>
                  </a:cubicBezTo>
                  <a:cubicBezTo>
                    <a:pt x="561860" y="1079983"/>
                    <a:pt x="542426" y="1097844"/>
                    <a:pt x="525493" y="1117600"/>
                  </a:cubicBezTo>
                  <a:cubicBezTo>
                    <a:pt x="522671" y="1126067"/>
                    <a:pt x="522505" y="1135955"/>
                    <a:pt x="517026" y="1143000"/>
                  </a:cubicBezTo>
                  <a:cubicBezTo>
                    <a:pt x="502324" y="1161903"/>
                    <a:pt x="466226" y="1193800"/>
                    <a:pt x="466226" y="1193800"/>
                  </a:cubicBezTo>
                  <a:cubicBezTo>
                    <a:pt x="463404" y="1202267"/>
                    <a:pt x="462352" y="1211547"/>
                    <a:pt x="457760" y="1219200"/>
                  </a:cubicBezTo>
                  <a:cubicBezTo>
                    <a:pt x="449918" y="1232271"/>
                    <a:pt x="413502" y="1255809"/>
                    <a:pt x="406960" y="1261533"/>
                  </a:cubicBezTo>
                  <a:cubicBezTo>
                    <a:pt x="359289" y="1303245"/>
                    <a:pt x="386053" y="1284513"/>
                    <a:pt x="347693" y="1329267"/>
                  </a:cubicBezTo>
                  <a:cubicBezTo>
                    <a:pt x="339901" y="1338358"/>
                    <a:pt x="329958" y="1345469"/>
                    <a:pt x="322293" y="1354667"/>
                  </a:cubicBezTo>
                  <a:cubicBezTo>
                    <a:pt x="308980" y="1370642"/>
                    <a:pt x="304562" y="1392314"/>
                    <a:pt x="279960" y="1397000"/>
                  </a:cubicBezTo>
                  <a:cubicBezTo>
                    <a:pt x="229750" y="1406564"/>
                    <a:pt x="127560" y="1413933"/>
                    <a:pt x="127560" y="1413933"/>
                  </a:cubicBezTo>
                  <a:cubicBezTo>
                    <a:pt x="116271" y="1419578"/>
                    <a:pt x="105511" y="1426435"/>
                    <a:pt x="93693" y="1430867"/>
                  </a:cubicBezTo>
                  <a:cubicBezTo>
                    <a:pt x="82798" y="1434953"/>
                    <a:pt x="70234" y="1434129"/>
                    <a:pt x="59826" y="1439333"/>
                  </a:cubicBezTo>
                  <a:cubicBezTo>
                    <a:pt x="52686" y="1442903"/>
                    <a:pt x="48537" y="1450622"/>
                    <a:pt x="42893" y="1456267"/>
                  </a:cubicBezTo>
                  <a:cubicBezTo>
                    <a:pt x="13598" y="1446502"/>
                    <a:pt x="15878" y="1453037"/>
                    <a:pt x="560" y="1422400"/>
                  </a:cubicBezTo>
                  <a:cubicBezTo>
                    <a:pt x="-702" y="1419876"/>
                    <a:pt x="560" y="1416755"/>
                    <a:pt x="560" y="1413933"/>
                  </a:cubicBezTo>
                </a:path>
              </a:pathLst>
            </a:custGeom>
            <a:ln w="38100" cap="flat" cmpd="sng" algn="ctr">
              <a:solidFill>
                <a:schemeClr val="accent5">
                  <a:lumMod val="20000"/>
                  <a:lumOff val="8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0" name="Freeform: Shape 89">
              <a:extLst>
                <a:ext uri="{FF2B5EF4-FFF2-40B4-BE49-F238E27FC236}">
                  <a16:creationId xmlns:a16="http://schemas.microsoft.com/office/drawing/2014/main" id="{EBA0F153-8844-34DE-5384-34C006D49430}"/>
                </a:ext>
              </a:extLst>
            </p:cNvPr>
            <p:cNvSpPr/>
            <p:nvPr/>
          </p:nvSpPr>
          <p:spPr>
            <a:xfrm>
              <a:off x="2658547" y="3201201"/>
              <a:ext cx="664989" cy="1473200"/>
            </a:xfrm>
            <a:custGeom>
              <a:avLst/>
              <a:gdLst>
                <a:gd name="connsiteX0" fmla="*/ 110067 w 664989"/>
                <a:gd name="connsiteY0" fmla="*/ 0 h 1473200"/>
                <a:gd name="connsiteX1" fmla="*/ 364067 w 664989"/>
                <a:gd name="connsiteY1" fmla="*/ 16933 h 1473200"/>
                <a:gd name="connsiteX2" fmla="*/ 389467 w 664989"/>
                <a:gd name="connsiteY2" fmla="*/ 25400 h 1473200"/>
                <a:gd name="connsiteX3" fmla="*/ 431800 w 664989"/>
                <a:gd name="connsiteY3" fmla="*/ 67733 h 1473200"/>
                <a:gd name="connsiteX4" fmla="*/ 448733 w 664989"/>
                <a:gd name="connsiteY4" fmla="*/ 101600 h 1473200"/>
                <a:gd name="connsiteX5" fmla="*/ 465667 w 664989"/>
                <a:gd name="connsiteY5" fmla="*/ 127000 h 1473200"/>
                <a:gd name="connsiteX6" fmla="*/ 482600 w 664989"/>
                <a:gd name="connsiteY6" fmla="*/ 177800 h 1473200"/>
                <a:gd name="connsiteX7" fmla="*/ 508000 w 664989"/>
                <a:gd name="connsiteY7" fmla="*/ 423333 h 1473200"/>
                <a:gd name="connsiteX8" fmla="*/ 516467 w 664989"/>
                <a:gd name="connsiteY8" fmla="*/ 397933 h 1473200"/>
                <a:gd name="connsiteX9" fmla="*/ 541867 w 664989"/>
                <a:gd name="connsiteY9" fmla="*/ 372533 h 1473200"/>
                <a:gd name="connsiteX10" fmla="*/ 584200 w 664989"/>
                <a:gd name="connsiteY10" fmla="*/ 338666 h 1473200"/>
                <a:gd name="connsiteX11" fmla="*/ 618067 w 664989"/>
                <a:gd name="connsiteY11" fmla="*/ 406400 h 1473200"/>
                <a:gd name="connsiteX12" fmla="*/ 643467 w 664989"/>
                <a:gd name="connsiteY12" fmla="*/ 431800 h 1473200"/>
                <a:gd name="connsiteX13" fmla="*/ 635000 w 664989"/>
                <a:gd name="connsiteY13" fmla="*/ 778933 h 1473200"/>
                <a:gd name="connsiteX14" fmla="*/ 609600 w 664989"/>
                <a:gd name="connsiteY14" fmla="*/ 855133 h 1473200"/>
                <a:gd name="connsiteX15" fmla="*/ 584200 w 664989"/>
                <a:gd name="connsiteY15" fmla="*/ 931333 h 1473200"/>
                <a:gd name="connsiteX16" fmla="*/ 575733 w 664989"/>
                <a:gd name="connsiteY16" fmla="*/ 965200 h 1473200"/>
                <a:gd name="connsiteX17" fmla="*/ 558800 w 664989"/>
                <a:gd name="connsiteY17" fmla="*/ 999066 h 1473200"/>
                <a:gd name="connsiteX18" fmla="*/ 541867 w 664989"/>
                <a:gd name="connsiteY18" fmla="*/ 1058333 h 1473200"/>
                <a:gd name="connsiteX19" fmla="*/ 516467 w 664989"/>
                <a:gd name="connsiteY19" fmla="*/ 1083733 h 1473200"/>
                <a:gd name="connsiteX20" fmla="*/ 491067 w 664989"/>
                <a:gd name="connsiteY20" fmla="*/ 1117600 h 1473200"/>
                <a:gd name="connsiteX21" fmla="*/ 457200 w 664989"/>
                <a:gd name="connsiteY21" fmla="*/ 1185333 h 1473200"/>
                <a:gd name="connsiteX22" fmla="*/ 448733 w 664989"/>
                <a:gd name="connsiteY22" fmla="*/ 1210733 h 1473200"/>
                <a:gd name="connsiteX23" fmla="*/ 431800 w 664989"/>
                <a:gd name="connsiteY23" fmla="*/ 1286933 h 1473200"/>
                <a:gd name="connsiteX24" fmla="*/ 389467 w 664989"/>
                <a:gd name="connsiteY24" fmla="*/ 1371600 h 1473200"/>
                <a:gd name="connsiteX25" fmla="*/ 355600 w 664989"/>
                <a:gd name="connsiteY25" fmla="*/ 1380066 h 1473200"/>
                <a:gd name="connsiteX26" fmla="*/ 338667 w 664989"/>
                <a:gd name="connsiteY26" fmla="*/ 1397000 h 1473200"/>
                <a:gd name="connsiteX27" fmla="*/ 321733 w 664989"/>
                <a:gd name="connsiteY27" fmla="*/ 1430866 h 1473200"/>
                <a:gd name="connsiteX28" fmla="*/ 287867 w 664989"/>
                <a:gd name="connsiteY28" fmla="*/ 1447800 h 1473200"/>
                <a:gd name="connsiteX29" fmla="*/ 262467 w 664989"/>
                <a:gd name="connsiteY29" fmla="*/ 1456266 h 1473200"/>
                <a:gd name="connsiteX30" fmla="*/ 220133 w 664989"/>
                <a:gd name="connsiteY30" fmla="*/ 1473200 h 1473200"/>
                <a:gd name="connsiteX31" fmla="*/ 177800 w 664989"/>
                <a:gd name="connsiteY31" fmla="*/ 1464733 h 1473200"/>
                <a:gd name="connsiteX32" fmla="*/ 152400 w 664989"/>
                <a:gd name="connsiteY32" fmla="*/ 1447800 h 1473200"/>
                <a:gd name="connsiteX33" fmla="*/ 110067 w 664989"/>
                <a:gd name="connsiteY33" fmla="*/ 1439333 h 1473200"/>
                <a:gd name="connsiteX34" fmla="*/ 33867 w 664989"/>
                <a:gd name="connsiteY34" fmla="*/ 1422400 h 1473200"/>
                <a:gd name="connsiteX35" fmla="*/ 0 w 664989"/>
                <a:gd name="connsiteY35" fmla="*/ 1380066 h 147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64989" h="1473200">
                  <a:moveTo>
                    <a:pt x="110067" y="0"/>
                  </a:moveTo>
                  <a:cubicBezTo>
                    <a:pt x="194734" y="5644"/>
                    <a:pt x="279561" y="9251"/>
                    <a:pt x="364067" y="16933"/>
                  </a:cubicBezTo>
                  <a:cubicBezTo>
                    <a:pt x="372955" y="17741"/>
                    <a:pt x="382498" y="19825"/>
                    <a:pt x="389467" y="25400"/>
                  </a:cubicBezTo>
                  <a:cubicBezTo>
                    <a:pt x="530554" y="138271"/>
                    <a:pt x="279424" y="-33849"/>
                    <a:pt x="431800" y="67733"/>
                  </a:cubicBezTo>
                  <a:cubicBezTo>
                    <a:pt x="437444" y="79022"/>
                    <a:pt x="442471" y="90642"/>
                    <a:pt x="448733" y="101600"/>
                  </a:cubicBezTo>
                  <a:cubicBezTo>
                    <a:pt x="453782" y="110435"/>
                    <a:pt x="461534" y="117701"/>
                    <a:pt x="465667" y="127000"/>
                  </a:cubicBezTo>
                  <a:cubicBezTo>
                    <a:pt x="472916" y="143311"/>
                    <a:pt x="482600" y="177800"/>
                    <a:pt x="482600" y="177800"/>
                  </a:cubicBezTo>
                  <a:cubicBezTo>
                    <a:pt x="487391" y="235293"/>
                    <a:pt x="498024" y="376780"/>
                    <a:pt x="508000" y="423333"/>
                  </a:cubicBezTo>
                  <a:cubicBezTo>
                    <a:pt x="509870" y="432060"/>
                    <a:pt x="511516" y="405359"/>
                    <a:pt x="516467" y="397933"/>
                  </a:cubicBezTo>
                  <a:cubicBezTo>
                    <a:pt x="523109" y="387970"/>
                    <a:pt x="534202" y="381731"/>
                    <a:pt x="541867" y="372533"/>
                  </a:cubicBezTo>
                  <a:cubicBezTo>
                    <a:pt x="571326" y="337182"/>
                    <a:pt x="542502" y="352566"/>
                    <a:pt x="584200" y="338666"/>
                  </a:cubicBezTo>
                  <a:cubicBezTo>
                    <a:pt x="638119" y="374613"/>
                    <a:pt x="583912" y="329552"/>
                    <a:pt x="618067" y="406400"/>
                  </a:cubicBezTo>
                  <a:cubicBezTo>
                    <a:pt x="622930" y="417342"/>
                    <a:pt x="635000" y="423333"/>
                    <a:pt x="643467" y="431800"/>
                  </a:cubicBezTo>
                  <a:cubicBezTo>
                    <a:pt x="685536" y="558018"/>
                    <a:pt x="656671" y="461095"/>
                    <a:pt x="635000" y="778933"/>
                  </a:cubicBezTo>
                  <a:cubicBezTo>
                    <a:pt x="631535" y="829758"/>
                    <a:pt x="632099" y="821384"/>
                    <a:pt x="609600" y="855133"/>
                  </a:cubicBezTo>
                  <a:cubicBezTo>
                    <a:pt x="589309" y="936293"/>
                    <a:pt x="616083" y="835685"/>
                    <a:pt x="584200" y="931333"/>
                  </a:cubicBezTo>
                  <a:cubicBezTo>
                    <a:pt x="580520" y="942372"/>
                    <a:pt x="579819" y="954304"/>
                    <a:pt x="575733" y="965200"/>
                  </a:cubicBezTo>
                  <a:cubicBezTo>
                    <a:pt x="571301" y="977018"/>
                    <a:pt x="563232" y="987248"/>
                    <a:pt x="558800" y="999066"/>
                  </a:cubicBezTo>
                  <a:cubicBezTo>
                    <a:pt x="556383" y="1005512"/>
                    <a:pt x="547712" y="1049565"/>
                    <a:pt x="541867" y="1058333"/>
                  </a:cubicBezTo>
                  <a:cubicBezTo>
                    <a:pt x="535225" y="1068296"/>
                    <a:pt x="524259" y="1074642"/>
                    <a:pt x="516467" y="1083733"/>
                  </a:cubicBezTo>
                  <a:cubicBezTo>
                    <a:pt x="507284" y="1094447"/>
                    <a:pt x="499534" y="1106311"/>
                    <a:pt x="491067" y="1117600"/>
                  </a:cubicBezTo>
                  <a:cubicBezTo>
                    <a:pt x="474232" y="1184935"/>
                    <a:pt x="495579" y="1118171"/>
                    <a:pt x="457200" y="1185333"/>
                  </a:cubicBezTo>
                  <a:cubicBezTo>
                    <a:pt x="452772" y="1193082"/>
                    <a:pt x="450898" y="1202075"/>
                    <a:pt x="448733" y="1210733"/>
                  </a:cubicBezTo>
                  <a:cubicBezTo>
                    <a:pt x="446320" y="1220384"/>
                    <a:pt x="437017" y="1274759"/>
                    <a:pt x="431800" y="1286933"/>
                  </a:cubicBezTo>
                  <a:cubicBezTo>
                    <a:pt x="419371" y="1315935"/>
                    <a:pt x="420079" y="1363948"/>
                    <a:pt x="389467" y="1371600"/>
                  </a:cubicBezTo>
                  <a:lnTo>
                    <a:pt x="355600" y="1380066"/>
                  </a:lnTo>
                  <a:cubicBezTo>
                    <a:pt x="349956" y="1385711"/>
                    <a:pt x="343095" y="1390358"/>
                    <a:pt x="338667" y="1397000"/>
                  </a:cubicBezTo>
                  <a:cubicBezTo>
                    <a:pt x="331666" y="1407501"/>
                    <a:pt x="330658" y="1421941"/>
                    <a:pt x="321733" y="1430866"/>
                  </a:cubicBezTo>
                  <a:cubicBezTo>
                    <a:pt x="312808" y="1439791"/>
                    <a:pt x="299468" y="1442828"/>
                    <a:pt x="287867" y="1447800"/>
                  </a:cubicBezTo>
                  <a:cubicBezTo>
                    <a:pt x="279664" y="1451316"/>
                    <a:pt x="270823" y="1453132"/>
                    <a:pt x="262467" y="1456266"/>
                  </a:cubicBezTo>
                  <a:cubicBezTo>
                    <a:pt x="248236" y="1461602"/>
                    <a:pt x="234244" y="1467555"/>
                    <a:pt x="220133" y="1473200"/>
                  </a:cubicBezTo>
                  <a:cubicBezTo>
                    <a:pt x="206022" y="1470378"/>
                    <a:pt x="191274" y="1469786"/>
                    <a:pt x="177800" y="1464733"/>
                  </a:cubicBezTo>
                  <a:cubicBezTo>
                    <a:pt x="168272" y="1461160"/>
                    <a:pt x="161928" y="1451373"/>
                    <a:pt x="152400" y="1447800"/>
                  </a:cubicBezTo>
                  <a:cubicBezTo>
                    <a:pt x="138926" y="1442747"/>
                    <a:pt x="124028" y="1442823"/>
                    <a:pt x="110067" y="1439333"/>
                  </a:cubicBezTo>
                  <a:cubicBezTo>
                    <a:pt x="26706" y="1418492"/>
                    <a:pt x="173633" y="1445692"/>
                    <a:pt x="33867" y="1422400"/>
                  </a:cubicBezTo>
                  <a:cubicBezTo>
                    <a:pt x="-2572" y="1410253"/>
                    <a:pt x="10632" y="1422591"/>
                    <a:pt x="0" y="1380066"/>
                  </a:cubicBezTo>
                </a:path>
              </a:pathLst>
            </a:custGeom>
            <a:ln w="38100">
              <a:solidFill>
                <a:srgbClr val="FF69E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1455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244</Words>
  <Application>Microsoft Office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Carpenter, Melissa</dc:creator>
  <cp:lastModifiedBy>Li, Shuyuan</cp:lastModifiedBy>
  <cp:revision>8</cp:revision>
  <dcterms:created xsi:type="dcterms:W3CDTF">2024-06-14T02:35:02Z</dcterms:created>
  <dcterms:modified xsi:type="dcterms:W3CDTF">2024-07-02T01:05:51Z</dcterms:modified>
</cp:coreProperties>
</file>