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sldIdLst>
    <p:sldId id="256" r:id="rId2"/>
  </p:sldIdLst>
  <p:sldSz cx="43891200" cy="43891200"/>
  <p:notesSz cx="7010400" cy="9296400"/>
  <p:defaultTextStyle>
    <a:defPPr>
      <a:defRPr lang="en-US"/>
    </a:defPPr>
    <a:lvl1pPr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1pPr>
    <a:lvl2pPr marL="959999"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2pPr>
    <a:lvl3pPr marL="1919998"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3pPr>
    <a:lvl4pPr marL="2879997"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4pPr>
    <a:lvl5pPr marL="3839995"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5pPr>
    <a:lvl6pPr marL="4799994" algn="l" defTabSz="959999" rtl="0" eaLnBrk="1" latinLnBrk="0" hangingPunct="1">
      <a:defRPr sz="4996" kern="1200">
        <a:solidFill>
          <a:schemeClr val="bg2"/>
        </a:solidFill>
        <a:latin typeface="Tahoma" charset="0"/>
        <a:ea typeface="ＭＳ Ｐゴシック" charset="0"/>
        <a:cs typeface="+mn-cs"/>
      </a:defRPr>
    </a:lvl6pPr>
    <a:lvl7pPr marL="5759993" algn="l" defTabSz="959999" rtl="0" eaLnBrk="1" latinLnBrk="0" hangingPunct="1">
      <a:defRPr sz="4996" kern="1200">
        <a:solidFill>
          <a:schemeClr val="bg2"/>
        </a:solidFill>
        <a:latin typeface="Tahoma" charset="0"/>
        <a:ea typeface="ＭＳ Ｐゴシック" charset="0"/>
        <a:cs typeface="+mn-cs"/>
      </a:defRPr>
    </a:lvl7pPr>
    <a:lvl8pPr marL="6719992" algn="l" defTabSz="959999" rtl="0" eaLnBrk="1" latinLnBrk="0" hangingPunct="1">
      <a:defRPr sz="4996" kern="1200">
        <a:solidFill>
          <a:schemeClr val="bg2"/>
        </a:solidFill>
        <a:latin typeface="Tahoma" charset="0"/>
        <a:ea typeface="ＭＳ Ｐゴシック" charset="0"/>
        <a:cs typeface="+mn-cs"/>
      </a:defRPr>
    </a:lvl8pPr>
    <a:lvl9pPr marL="7679991" algn="l" defTabSz="959999" rtl="0" eaLnBrk="1" latinLnBrk="0" hangingPunct="1">
      <a:defRPr sz="4996" kern="1200">
        <a:solidFill>
          <a:schemeClr val="bg2"/>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13824" userDrawn="1">
          <p15:clr>
            <a:srgbClr val="A4A3A4"/>
          </p15:clr>
        </p15:guide>
        <p15:guide id="2" pos="138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 Prisk" initials="DoP-N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FFCC66"/>
    <a:srgbClr val="A50021"/>
    <a:srgbClr val="996633"/>
    <a:srgbClr val="9933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25" d="100"/>
          <a:sy n="25" d="100"/>
        </p:scale>
        <p:origin x="1890" y="18"/>
      </p:cViewPr>
      <p:guideLst>
        <p:guide orient="horz" pos="13824"/>
        <p:guide pos="1382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338" name="Rectangle 2"/>
          <p:cNvSpPr>
            <a:spLocks noGrp="1" noChangeArrowheads="1"/>
          </p:cNvSpPr>
          <p:nvPr>
            <p:ph type="ctrTitle" sz="quarter"/>
          </p:nvPr>
        </p:nvSpPr>
        <p:spPr>
          <a:xfrm>
            <a:off x="3291841" y="10727267"/>
            <a:ext cx="37307520" cy="11705167"/>
          </a:xfrm>
        </p:spPr>
        <p:txBody>
          <a:bodyPr/>
          <a:lstStyle>
            <a:lvl1pPr>
              <a:defRPr/>
            </a:lvl1pPr>
          </a:lstStyle>
          <a:p>
            <a:pPr lvl="0"/>
            <a:r>
              <a:rPr lang="en-US" noProof="0"/>
              <a:t>Click to edit Master title style</a:t>
            </a:r>
          </a:p>
        </p:txBody>
      </p:sp>
      <p:sp>
        <p:nvSpPr>
          <p:cNvPr id="14339" name="Rectangle 3"/>
          <p:cNvSpPr>
            <a:spLocks noGrp="1" noChangeArrowheads="1"/>
          </p:cNvSpPr>
          <p:nvPr>
            <p:ph type="subTitle" sz="quarter" idx="1"/>
          </p:nvPr>
        </p:nvSpPr>
        <p:spPr>
          <a:xfrm>
            <a:off x="6583680" y="24870836"/>
            <a:ext cx="30723841" cy="11218333"/>
          </a:xfrm>
        </p:spPr>
        <p:txBody>
          <a:bodyPr/>
          <a:lstStyle>
            <a:lvl1pPr marL="0" indent="0" algn="ctr">
              <a:buFont typeface="Wingdings" charset="0"/>
              <a:buNone/>
              <a:defRPr/>
            </a:lvl1pPr>
          </a:lstStyle>
          <a:p>
            <a:pPr lvl="0"/>
            <a:r>
              <a:rPr lang="en-US" noProof="0"/>
              <a:t>Click to edit Master subtitle style</a:t>
            </a:r>
          </a:p>
        </p:txBody>
      </p:sp>
      <p:sp>
        <p:nvSpPr>
          <p:cNvPr id="14340" name="Rectangle 4"/>
          <p:cNvSpPr>
            <a:spLocks noGrp="1" noChangeArrowheads="1"/>
          </p:cNvSpPr>
          <p:nvPr>
            <p:ph type="dt" sz="quarter" idx="2"/>
          </p:nvPr>
        </p:nvSpPr>
        <p:spPr/>
        <p:txBody>
          <a:bodyPr/>
          <a:lstStyle>
            <a:lvl1pPr>
              <a:defRPr/>
            </a:lvl1pPr>
          </a:lstStyle>
          <a:p>
            <a:endParaRPr lang="en-US"/>
          </a:p>
        </p:txBody>
      </p:sp>
      <p:sp>
        <p:nvSpPr>
          <p:cNvPr id="14341" name="Rectangle 5"/>
          <p:cNvSpPr>
            <a:spLocks noGrp="1" noChangeArrowheads="1"/>
          </p:cNvSpPr>
          <p:nvPr>
            <p:ph type="ftr" sz="quarter" idx="3"/>
          </p:nvPr>
        </p:nvSpPr>
        <p:spPr/>
        <p:txBody>
          <a:bodyPr/>
          <a:lstStyle>
            <a:lvl1pPr>
              <a:defRPr/>
            </a:lvl1pPr>
          </a:lstStyle>
          <a:p>
            <a:endParaRPr lang="en-US"/>
          </a:p>
        </p:txBody>
      </p:sp>
      <p:sp>
        <p:nvSpPr>
          <p:cNvPr id="14342" name="Rectangle 6"/>
          <p:cNvSpPr>
            <a:spLocks noGrp="1" noChangeArrowheads="1"/>
          </p:cNvSpPr>
          <p:nvPr>
            <p:ph type="sldNum" sz="quarter" idx="4"/>
          </p:nvPr>
        </p:nvSpPr>
        <p:spPr/>
        <p:txBody>
          <a:bodyPr/>
          <a:lstStyle>
            <a:lvl1pPr>
              <a:defRPr/>
            </a:lvl1pPr>
          </a:lstStyle>
          <a:p>
            <a:fld id="{EFC65F80-206E-C248-B658-A82841BB817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29AAECD-5145-2048-906F-E57CBA335FA1}" type="slidenum">
              <a:rPr lang="en-US"/>
              <a:pPr/>
              <a:t>‹#›</a:t>
            </a:fld>
            <a:endParaRPr lang="en-US"/>
          </a:p>
        </p:txBody>
      </p:sp>
    </p:spTree>
    <p:extLst>
      <p:ext uri="{BB962C8B-B14F-4D97-AF65-F5344CB8AC3E}">
        <p14:creationId xmlns:p14="http://schemas.microsoft.com/office/powerpoint/2010/main" val="42527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2438400"/>
            <a:ext cx="9875520" cy="36576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1" y="2438400"/>
            <a:ext cx="29382720" cy="36576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BEA754-29B2-1D46-B44C-5BE81921145E}" type="slidenum">
              <a:rPr lang="en-US"/>
              <a:pPr/>
              <a:t>‹#›</a:t>
            </a:fld>
            <a:endParaRPr lang="en-US"/>
          </a:p>
        </p:txBody>
      </p:sp>
    </p:spTree>
    <p:extLst>
      <p:ext uri="{BB962C8B-B14F-4D97-AF65-F5344CB8AC3E}">
        <p14:creationId xmlns:p14="http://schemas.microsoft.com/office/powerpoint/2010/main" val="2045504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1" y="2438402"/>
            <a:ext cx="39502080" cy="8779933"/>
          </a:xfrm>
        </p:spPr>
        <p:txBody>
          <a:bodyPr/>
          <a:lstStyle/>
          <a:p>
            <a:r>
              <a:rPr lang="en-US"/>
              <a:t>Click to edit Master title style</a:t>
            </a:r>
          </a:p>
        </p:txBody>
      </p:sp>
      <p:sp>
        <p:nvSpPr>
          <p:cNvPr id="3" name="Content Placeholder 2"/>
          <p:cNvSpPr>
            <a:spLocks noGrp="1"/>
          </p:cNvSpPr>
          <p:nvPr>
            <p:ph sz="half" idx="1"/>
          </p:nvPr>
        </p:nvSpPr>
        <p:spPr>
          <a:xfrm>
            <a:off x="2194560" y="12678836"/>
            <a:ext cx="19629120" cy="263355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67521" y="12678838"/>
            <a:ext cx="19629120" cy="12962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2067521" y="26047702"/>
            <a:ext cx="19629120" cy="12966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2194560" y="39971132"/>
            <a:ext cx="10241281" cy="3048000"/>
          </a:xfrm>
        </p:spPr>
        <p:txBody>
          <a:bodyPr/>
          <a:lstStyle>
            <a:lvl1pPr>
              <a:defRPr/>
            </a:lvl1pPr>
          </a:lstStyle>
          <a:p>
            <a:endParaRPr lang="en-US"/>
          </a:p>
        </p:txBody>
      </p:sp>
      <p:sp>
        <p:nvSpPr>
          <p:cNvPr id="7" name="Footer Placeholder 6"/>
          <p:cNvSpPr>
            <a:spLocks noGrp="1"/>
          </p:cNvSpPr>
          <p:nvPr>
            <p:ph type="ftr" sz="quarter" idx="11"/>
          </p:nvPr>
        </p:nvSpPr>
        <p:spPr>
          <a:xfrm>
            <a:off x="14996160" y="39971132"/>
            <a:ext cx="13898880" cy="3048000"/>
          </a:xfrm>
        </p:spPr>
        <p:txBody>
          <a:bodyPr/>
          <a:lstStyle>
            <a:lvl1pPr>
              <a:defRPr/>
            </a:lvl1pPr>
          </a:lstStyle>
          <a:p>
            <a:endParaRPr lang="en-US"/>
          </a:p>
        </p:txBody>
      </p:sp>
      <p:sp>
        <p:nvSpPr>
          <p:cNvPr id="8" name="Slide Number Placeholder 7"/>
          <p:cNvSpPr>
            <a:spLocks noGrp="1"/>
          </p:cNvSpPr>
          <p:nvPr>
            <p:ph type="sldNum" sz="quarter" idx="12"/>
          </p:nvPr>
        </p:nvSpPr>
        <p:spPr>
          <a:xfrm>
            <a:off x="31455360" y="39971132"/>
            <a:ext cx="10241281" cy="3048000"/>
          </a:xfrm>
        </p:spPr>
        <p:txBody>
          <a:bodyPr/>
          <a:lstStyle>
            <a:lvl1pPr>
              <a:defRPr/>
            </a:lvl1pPr>
          </a:lstStyle>
          <a:p>
            <a:fld id="{9886988A-EA83-C84F-8B09-1913400DF3D5}" type="slidenum">
              <a:rPr lang="en-US"/>
              <a:pPr/>
              <a:t>‹#›</a:t>
            </a:fld>
            <a:endParaRPr lang="en-US"/>
          </a:p>
        </p:txBody>
      </p:sp>
    </p:spTree>
    <p:extLst>
      <p:ext uri="{BB962C8B-B14F-4D97-AF65-F5344CB8AC3E}">
        <p14:creationId xmlns:p14="http://schemas.microsoft.com/office/powerpoint/2010/main" val="137741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3CE914-1B15-4F4E-9899-0D3D8E0319AD}" type="slidenum">
              <a:rPr lang="en-US"/>
              <a:pPr/>
              <a:t>‹#›</a:t>
            </a:fld>
            <a:endParaRPr lang="en-US"/>
          </a:p>
        </p:txBody>
      </p:sp>
    </p:spTree>
    <p:extLst>
      <p:ext uri="{BB962C8B-B14F-4D97-AF65-F5344CB8AC3E}">
        <p14:creationId xmlns:p14="http://schemas.microsoft.com/office/powerpoint/2010/main" val="331686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8202468"/>
            <a:ext cx="37307520" cy="8720667"/>
          </a:xfrm>
        </p:spPr>
        <p:txBody>
          <a:bodyPr anchor="t"/>
          <a:lstStyle>
            <a:lvl1pPr algn="l">
              <a:defRPr sz="7100" b="1" cap="all"/>
            </a:lvl1pPr>
          </a:lstStyle>
          <a:p>
            <a:r>
              <a:rPr lang="en-US"/>
              <a:t>Click to edit Master title style</a:t>
            </a:r>
          </a:p>
        </p:txBody>
      </p:sp>
      <p:sp>
        <p:nvSpPr>
          <p:cNvPr id="3" name="Text Placeholder 2"/>
          <p:cNvSpPr>
            <a:spLocks noGrp="1"/>
          </p:cNvSpPr>
          <p:nvPr>
            <p:ph type="body" idx="1"/>
          </p:nvPr>
        </p:nvSpPr>
        <p:spPr>
          <a:xfrm>
            <a:off x="3467101" y="18601267"/>
            <a:ext cx="37307520" cy="9601200"/>
          </a:xfrm>
        </p:spPr>
        <p:txBody>
          <a:bodyPr anchor="b"/>
          <a:lstStyle>
            <a:lvl1pPr marL="0" indent="0">
              <a:buNone/>
              <a:defRPr sz="3500"/>
            </a:lvl1pPr>
            <a:lvl2pPr marL="807061" indent="0">
              <a:buNone/>
              <a:defRPr sz="3200"/>
            </a:lvl2pPr>
            <a:lvl3pPr marL="1614122" indent="0">
              <a:buNone/>
              <a:defRPr sz="2800"/>
            </a:lvl3pPr>
            <a:lvl4pPr marL="2421183" indent="0">
              <a:buNone/>
              <a:defRPr sz="2500"/>
            </a:lvl4pPr>
            <a:lvl5pPr marL="3228243" indent="0">
              <a:buNone/>
              <a:defRPr sz="2500"/>
            </a:lvl5pPr>
            <a:lvl6pPr marL="4035304" indent="0">
              <a:buNone/>
              <a:defRPr sz="2500"/>
            </a:lvl6pPr>
            <a:lvl7pPr marL="4842365" indent="0">
              <a:buNone/>
              <a:defRPr sz="2500"/>
            </a:lvl7pPr>
            <a:lvl8pPr marL="5649426" indent="0">
              <a:buNone/>
              <a:defRPr sz="2500"/>
            </a:lvl8pPr>
            <a:lvl9pPr marL="6456487" indent="0">
              <a:buNone/>
              <a:defRPr sz="25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64C10B-6CE4-C44E-9AA1-E3E59B95537C}" type="slidenum">
              <a:rPr lang="en-US"/>
              <a:pPr/>
              <a:t>‹#›</a:t>
            </a:fld>
            <a:endParaRPr lang="en-US"/>
          </a:p>
        </p:txBody>
      </p:sp>
    </p:spTree>
    <p:extLst>
      <p:ext uri="{BB962C8B-B14F-4D97-AF65-F5344CB8AC3E}">
        <p14:creationId xmlns:p14="http://schemas.microsoft.com/office/powerpoint/2010/main" val="359349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12678836"/>
            <a:ext cx="19629120" cy="26335565"/>
          </a:xfrm>
        </p:spPr>
        <p:txBody>
          <a:bodyPr/>
          <a:lstStyle>
            <a:lvl1pPr>
              <a:defRPr sz="4900"/>
            </a:lvl1pPr>
            <a:lvl2pPr>
              <a:defRPr sz="4200"/>
            </a:lvl2pPr>
            <a:lvl3pPr>
              <a:defRPr sz="35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67521" y="12678836"/>
            <a:ext cx="19629120" cy="26335565"/>
          </a:xfrm>
        </p:spPr>
        <p:txBody>
          <a:bodyPr/>
          <a:lstStyle>
            <a:lvl1pPr>
              <a:defRPr sz="4900"/>
            </a:lvl1pPr>
            <a:lvl2pPr>
              <a:defRPr sz="4200"/>
            </a:lvl2pPr>
            <a:lvl3pPr>
              <a:defRPr sz="35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69AB618-3A29-1449-B878-AA68D88C8EBD}" type="slidenum">
              <a:rPr lang="en-US"/>
              <a:pPr/>
              <a:t>‹#›</a:t>
            </a:fld>
            <a:endParaRPr lang="en-US"/>
          </a:p>
        </p:txBody>
      </p:sp>
    </p:spTree>
    <p:extLst>
      <p:ext uri="{BB962C8B-B14F-4D97-AF65-F5344CB8AC3E}">
        <p14:creationId xmlns:p14="http://schemas.microsoft.com/office/powerpoint/2010/main" val="373565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756835"/>
            <a:ext cx="39502080" cy="731520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5" y="9825568"/>
            <a:ext cx="19392900" cy="4093632"/>
          </a:xfrm>
        </p:spPr>
        <p:txBody>
          <a:bodyPr anchor="b"/>
          <a:lstStyle>
            <a:lvl1pPr marL="0" indent="0">
              <a:buNone/>
              <a:defRPr sz="4200" b="1"/>
            </a:lvl1pPr>
            <a:lvl2pPr marL="807061" indent="0">
              <a:buNone/>
              <a:defRPr sz="3500" b="1"/>
            </a:lvl2pPr>
            <a:lvl3pPr marL="1614122" indent="0">
              <a:buNone/>
              <a:defRPr sz="3200" b="1"/>
            </a:lvl3pPr>
            <a:lvl4pPr marL="2421183" indent="0">
              <a:buNone/>
              <a:defRPr sz="2800" b="1"/>
            </a:lvl4pPr>
            <a:lvl5pPr marL="3228243" indent="0">
              <a:buNone/>
              <a:defRPr sz="2800" b="1"/>
            </a:lvl5pPr>
            <a:lvl6pPr marL="4035304" indent="0">
              <a:buNone/>
              <a:defRPr sz="2800" b="1"/>
            </a:lvl6pPr>
            <a:lvl7pPr marL="4842365" indent="0">
              <a:buNone/>
              <a:defRPr sz="2800" b="1"/>
            </a:lvl7pPr>
            <a:lvl8pPr marL="5649426" indent="0">
              <a:buNone/>
              <a:defRPr sz="2800" b="1"/>
            </a:lvl8pPr>
            <a:lvl9pPr marL="6456487" indent="0">
              <a:buNone/>
              <a:defRPr sz="2800" b="1"/>
            </a:lvl9pPr>
          </a:lstStyle>
          <a:p>
            <a:pPr lvl="0"/>
            <a:r>
              <a:rPr lang="en-US"/>
              <a:t>Click to edit Master text styles</a:t>
            </a:r>
          </a:p>
        </p:txBody>
      </p:sp>
      <p:sp>
        <p:nvSpPr>
          <p:cNvPr id="4" name="Content Placeholder 3"/>
          <p:cNvSpPr>
            <a:spLocks noGrp="1"/>
          </p:cNvSpPr>
          <p:nvPr>
            <p:ph sz="half" idx="2"/>
          </p:nvPr>
        </p:nvSpPr>
        <p:spPr>
          <a:xfrm>
            <a:off x="2194565" y="13919201"/>
            <a:ext cx="19392900" cy="25289933"/>
          </a:xfrm>
        </p:spPr>
        <p:txBody>
          <a:bodyPr/>
          <a:lstStyle>
            <a:lvl1pPr>
              <a:defRPr sz="4200"/>
            </a:lvl1pPr>
            <a:lvl2pPr>
              <a:defRPr sz="35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9825568"/>
            <a:ext cx="19400521" cy="4093632"/>
          </a:xfrm>
        </p:spPr>
        <p:txBody>
          <a:bodyPr anchor="b"/>
          <a:lstStyle>
            <a:lvl1pPr marL="0" indent="0">
              <a:buNone/>
              <a:defRPr sz="4200" b="1"/>
            </a:lvl1pPr>
            <a:lvl2pPr marL="807061" indent="0">
              <a:buNone/>
              <a:defRPr sz="3500" b="1"/>
            </a:lvl2pPr>
            <a:lvl3pPr marL="1614122" indent="0">
              <a:buNone/>
              <a:defRPr sz="3200" b="1"/>
            </a:lvl3pPr>
            <a:lvl4pPr marL="2421183" indent="0">
              <a:buNone/>
              <a:defRPr sz="2800" b="1"/>
            </a:lvl4pPr>
            <a:lvl5pPr marL="3228243" indent="0">
              <a:buNone/>
              <a:defRPr sz="2800" b="1"/>
            </a:lvl5pPr>
            <a:lvl6pPr marL="4035304" indent="0">
              <a:buNone/>
              <a:defRPr sz="2800" b="1"/>
            </a:lvl6pPr>
            <a:lvl7pPr marL="4842365" indent="0">
              <a:buNone/>
              <a:defRPr sz="2800" b="1"/>
            </a:lvl7pPr>
            <a:lvl8pPr marL="5649426" indent="0">
              <a:buNone/>
              <a:defRPr sz="2800" b="1"/>
            </a:lvl8pPr>
            <a:lvl9pPr marL="6456487" indent="0">
              <a:buNone/>
              <a:defRPr sz="2800" b="1"/>
            </a:lvl9pPr>
          </a:lstStyle>
          <a:p>
            <a:pPr lvl="0"/>
            <a:r>
              <a:rPr lang="en-US"/>
              <a:t>Click to edit Master text styles</a:t>
            </a:r>
          </a:p>
        </p:txBody>
      </p:sp>
      <p:sp>
        <p:nvSpPr>
          <p:cNvPr id="6" name="Content Placeholder 5"/>
          <p:cNvSpPr>
            <a:spLocks noGrp="1"/>
          </p:cNvSpPr>
          <p:nvPr>
            <p:ph sz="quarter" idx="4"/>
          </p:nvPr>
        </p:nvSpPr>
        <p:spPr>
          <a:xfrm>
            <a:off x="22296121" y="13919201"/>
            <a:ext cx="19400521" cy="25289933"/>
          </a:xfrm>
        </p:spPr>
        <p:txBody>
          <a:bodyPr/>
          <a:lstStyle>
            <a:lvl1pPr>
              <a:defRPr sz="4200"/>
            </a:lvl1pPr>
            <a:lvl2pPr>
              <a:defRPr sz="35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DD54F3-17FE-ED41-9CAE-C91244BA6027}" type="slidenum">
              <a:rPr lang="en-US"/>
              <a:pPr/>
              <a:t>‹#›</a:t>
            </a:fld>
            <a:endParaRPr lang="en-US"/>
          </a:p>
        </p:txBody>
      </p:sp>
    </p:spTree>
    <p:extLst>
      <p:ext uri="{BB962C8B-B14F-4D97-AF65-F5344CB8AC3E}">
        <p14:creationId xmlns:p14="http://schemas.microsoft.com/office/powerpoint/2010/main" val="35652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BC29123-8680-3048-8792-1A6F876B0941}" type="slidenum">
              <a:rPr lang="en-US"/>
              <a:pPr/>
              <a:t>‹#›</a:t>
            </a:fld>
            <a:endParaRPr lang="en-US"/>
          </a:p>
        </p:txBody>
      </p:sp>
    </p:spTree>
    <p:extLst>
      <p:ext uri="{BB962C8B-B14F-4D97-AF65-F5344CB8AC3E}">
        <p14:creationId xmlns:p14="http://schemas.microsoft.com/office/powerpoint/2010/main" val="410184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A385575-D2E6-424D-885F-518BA4CB5EBF}" type="slidenum">
              <a:rPr lang="en-US"/>
              <a:pPr/>
              <a:t>‹#›</a:t>
            </a:fld>
            <a:endParaRPr lang="en-US"/>
          </a:p>
        </p:txBody>
      </p:sp>
    </p:spTree>
    <p:extLst>
      <p:ext uri="{BB962C8B-B14F-4D97-AF65-F5344CB8AC3E}">
        <p14:creationId xmlns:p14="http://schemas.microsoft.com/office/powerpoint/2010/main" val="368723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5" y="1748370"/>
            <a:ext cx="14439900" cy="7437965"/>
          </a:xfrm>
        </p:spPr>
        <p:txBody>
          <a:bodyPr anchor="b"/>
          <a:lstStyle>
            <a:lvl1pPr algn="l">
              <a:defRPr sz="3500" b="1"/>
            </a:lvl1pPr>
          </a:lstStyle>
          <a:p>
            <a:r>
              <a:rPr lang="en-US"/>
              <a:t>Click to edit Master title style</a:t>
            </a:r>
          </a:p>
        </p:txBody>
      </p:sp>
      <p:sp>
        <p:nvSpPr>
          <p:cNvPr id="3" name="Content Placeholder 2"/>
          <p:cNvSpPr>
            <a:spLocks noGrp="1"/>
          </p:cNvSpPr>
          <p:nvPr>
            <p:ph idx="1"/>
          </p:nvPr>
        </p:nvSpPr>
        <p:spPr>
          <a:xfrm>
            <a:off x="17160241" y="1748370"/>
            <a:ext cx="24536400" cy="37460766"/>
          </a:xfrm>
        </p:spPr>
        <p:txBody>
          <a:bodyPr/>
          <a:lstStyle>
            <a:lvl1pPr>
              <a:defRPr sz="5600"/>
            </a:lvl1pPr>
            <a:lvl2pPr>
              <a:defRPr sz="4900"/>
            </a:lvl2pPr>
            <a:lvl3pPr>
              <a:defRPr sz="42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5" y="9186334"/>
            <a:ext cx="14439900" cy="30022800"/>
          </a:xfrm>
        </p:spPr>
        <p:txBody>
          <a:bodyPr/>
          <a:lstStyle>
            <a:lvl1pPr marL="0" indent="0">
              <a:buNone/>
              <a:defRPr sz="2500"/>
            </a:lvl1pPr>
            <a:lvl2pPr marL="807061" indent="0">
              <a:buNone/>
              <a:defRPr sz="2100"/>
            </a:lvl2pPr>
            <a:lvl3pPr marL="1614122" indent="0">
              <a:buNone/>
              <a:defRPr sz="1800"/>
            </a:lvl3pPr>
            <a:lvl4pPr marL="2421183" indent="0">
              <a:buNone/>
              <a:defRPr sz="1600"/>
            </a:lvl4pPr>
            <a:lvl5pPr marL="3228243" indent="0">
              <a:buNone/>
              <a:defRPr sz="1600"/>
            </a:lvl5pPr>
            <a:lvl6pPr marL="4035304" indent="0">
              <a:buNone/>
              <a:defRPr sz="1600"/>
            </a:lvl6pPr>
            <a:lvl7pPr marL="4842365" indent="0">
              <a:buNone/>
              <a:defRPr sz="1600"/>
            </a:lvl7pPr>
            <a:lvl8pPr marL="5649426" indent="0">
              <a:buNone/>
              <a:defRPr sz="1600"/>
            </a:lvl8pPr>
            <a:lvl9pPr marL="645648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C6450D-DA64-D64E-8617-87C6807FBF6F}" type="slidenum">
              <a:rPr lang="en-US"/>
              <a:pPr/>
              <a:t>‹#›</a:t>
            </a:fld>
            <a:endParaRPr lang="en-US"/>
          </a:p>
        </p:txBody>
      </p:sp>
    </p:spTree>
    <p:extLst>
      <p:ext uri="{BB962C8B-B14F-4D97-AF65-F5344CB8AC3E}">
        <p14:creationId xmlns:p14="http://schemas.microsoft.com/office/powerpoint/2010/main" val="374843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0725535"/>
            <a:ext cx="26334720" cy="3623733"/>
          </a:xfrm>
        </p:spPr>
        <p:txBody>
          <a:bodyPr anchor="b"/>
          <a:lstStyle>
            <a:lvl1pPr algn="l">
              <a:defRPr sz="3500" b="1"/>
            </a:lvl1pPr>
          </a:lstStyle>
          <a:p>
            <a:r>
              <a:rPr lang="en-US"/>
              <a:t>Click to edit Master title style</a:t>
            </a:r>
          </a:p>
        </p:txBody>
      </p:sp>
      <p:sp>
        <p:nvSpPr>
          <p:cNvPr id="3" name="Picture Placeholder 2"/>
          <p:cNvSpPr>
            <a:spLocks noGrp="1"/>
          </p:cNvSpPr>
          <p:nvPr>
            <p:ph type="pic" idx="1"/>
          </p:nvPr>
        </p:nvSpPr>
        <p:spPr>
          <a:xfrm>
            <a:off x="8602982" y="3920067"/>
            <a:ext cx="26334720" cy="26335567"/>
          </a:xfrm>
        </p:spPr>
        <p:txBody>
          <a:bodyPr/>
          <a:lstStyle>
            <a:lvl1pPr marL="0" indent="0">
              <a:buNone/>
              <a:defRPr sz="5600"/>
            </a:lvl1pPr>
            <a:lvl2pPr marL="807061" indent="0">
              <a:buNone/>
              <a:defRPr sz="4900"/>
            </a:lvl2pPr>
            <a:lvl3pPr marL="1614122" indent="0">
              <a:buNone/>
              <a:defRPr sz="4200"/>
            </a:lvl3pPr>
            <a:lvl4pPr marL="2421183" indent="0">
              <a:buNone/>
              <a:defRPr sz="3500"/>
            </a:lvl4pPr>
            <a:lvl5pPr marL="3228243" indent="0">
              <a:buNone/>
              <a:defRPr sz="3500"/>
            </a:lvl5pPr>
            <a:lvl6pPr marL="4035304" indent="0">
              <a:buNone/>
              <a:defRPr sz="3500"/>
            </a:lvl6pPr>
            <a:lvl7pPr marL="4842365" indent="0">
              <a:buNone/>
              <a:defRPr sz="3500"/>
            </a:lvl7pPr>
            <a:lvl8pPr marL="5649426" indent="0">
              <a:buNone/>
              <a:defRPr sz="3500"/>
            </a:lvl8pPr>
            <a:lvl9pPr marL="6456487" indent="0">
              <a:buNone/>
              <a:defRPr sz="3500"/>
            </a:lvl9pPr>
          </a:lstStyle>
          <a:p>
            <a:endParaRPr lang="en-US"/>
          </a:p>
        </p:txBody>
      </p:sp>
      <p:sp>
        <p:nvSpPr>
          <p:cNvPr id="4" name="Text Placeholder 3"/>
          <p:cNvSpPr>
            <a:spLocks noGrp="1"/>
          </p:cNvSpPr>
          <p:nvPr>
            <p:ph type="body" sz="half" idx="2"/>
          </p:nvPr>
        </p:nvSpPr>
        <p:spPr>
          <a:xfrm>
            <a:off x="8602982" y="34349267"/>
            <a:ext cx="26334720" cy="5151968"/>
          </a:xfrm>
        </p:spPr>
        <p:txBody>
          <a:bodyPr/>
          <a:lstStyle>
            <a:lvl1pPr marL="0" indent="0">
              <a:buNone/>
              <a:defRPr sz="2500"/>
            </a:lvl1pPr>
            <a:lvl2pPr marL="807061" indent="0">
              <a:buNone/>
              <a:defRPr sz="2100"/>
            </a:lvl2pPr>
            <a:lvl3pPr marL="1614122" indent="0">
              <a:buNone/>
              <a:defRPr sz="1800"/>
            </a:lvl3pPr>
            <a:lvl4pPr marL="2421183" indent="0">
              <a:buNone/>
              <a:defRPr sz="1600"/>
            </a:lvl4pPr>
            <a:lvl5pPr marL="3228243" indent="0">
              <a:buNone/>
              <a:defRPr sz="1600"/>
            </a:lvl5pPr>
            <a:lvl6pPr marL="4035304" indent="0">
              <a:buNone/>
              <a:defRPr sz="1600"/>
            </a:lvl6pPr>
            <a:lvl7pPr marL="4842365" indent="0">
              <a:buNone/>
              <a:defRPr sz="1600"/>
            </a:lvl7pPr>
            <a:lvl8pPr marL="5649426" indent="0">
              <a:buNone/>
              <a:defRPr sz="1600"/>
            </a:lvl8pPr>
            <a:lvl9pPr marL="645648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E6DA39-90E1-6946-B000-5A45EF58F83F}" type="slidenum">
              <a:rPr lang="en-US"/>
              <a:pPr/>
              <a:t>‹#›</a:t>
            </a:fld>
            <a:endParaRPr lang="en-US"/>
          </a:p>
        </p:txBody>
      </p:sp>
    </p:spTree>
    <p:extLst>
      <p:ext uri="{BB962C8B-B14F-4D97-AF65-F5344CB8AC3E}">
        <p14:creationId xmlns:p14="http://schemas.microsoft.com/office/powerpoint/2010/main" val="358025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194561" y="2438402"/>
            <a:ext cx="39502080" cy="877993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ctr" anchorCtr="0" compatLnSpc="1">
            <a:prstTxWarp prst="textNoShape">
              <a:avLst/>
            </a:prstTxWarp>
          </a:bodyPr>
          <a:lstStyle/>
          <a:p>
            <a:pPr lvl="0"/>
            <a:r>
              <a:rPr lang="en-US"/>
              <a:t>Click to edit Master title style</a:t>
            </a:r>
          </a:p>
        </p:txBody>
      </p:sp>
      <p:sp>
        <p:nvSpPr>
          <p:cNvPr id="13315" name="Rectangle 3"/>
          <p:cNvSpPr>
            <a:spLocks noGrp="1" noChangeArrowheads="1"/>
          </p:cNvSpPr>
          <p:nvPr>
            <p:ph type="body" idx="1"/>
          </p:nvPr>
        </p:nvSpPr>
        <p:spPr bwMode="auto">
          <a:xfrm>
            <a:off x="2194561" y="12678836"/>
            <a:ext cx="39502080" cy="26335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6" name="Rectangle 4"/>
          <p:cNvSpPr>
            <a:spLocks noGrp="1" noChangeArrowheads="1"/>
          </p:cNvSpPr>
          <p:nvPr>
            <p:ph type="dt" sz="half" idx="2"/>
          </p:nvPr>
        </p:nvSpPr>
        <p:spPr bwMode="auto">
          <a:xfrm>
            <a:off x="2194560" y="39971132"/>
            <a:ext cx="10241281"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endParaRPr lang="en-US"/>
          </a:p>
        </p:txBody>
      </p:sp>
      <p:sp>
        <p:nvSpPr>
          <p:cNvPr id="13317" name="Rectangle 5"/>
          <p:cNvSpPr>
            <a:spLocks noGrp="1" noChangeArrowheads="1"/>
          </p:cNvSpPr>
          <p:nvPr>
            <p:ph type="ftr" sz="quarter" idx="3"/>
          </p:nvPr>
        </p:nvSpPr>
        <p:spPr bwMode="auto">
          <a:xfrm>
            <a:off x="14996160" y="39971132"/>
            <a:ext cx="13898880"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algn="ct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endParaRPr lang="en-US"/>
          </a:p>
        </p:txBody>
      </p:sp>
      <p:sp>
        <p:nvSpPr>
          <p:cNvPr id="13318" name="Rectangle 6"/>
          <p:cNvSpPr>
            <a:spLocks noGrp="1" noChangeArrowheads="1"/>
          </p:cNvSpPr>
          <p:nvPr>
            <p:ph type="sldNum" sz="quarter" idx="4"/>
          </p:nvPr>
        </p:nvSpPr>
        <p:spPr bwMode="auto">
          <a:xfrm>
            <a:off x="31455360" y="39971132"/>
            <a:ext cx="10241281"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algn="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fld id="{0A28D887-2B6A-7444-AC70-9C571A5CA9B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427626" rtl="0" fontAlgn="base">
        <a:spcBef>
          <a:spcPct val="0"/>
        </a:spcBef>
        <a:spcAft>
          <a:spcPct val="0"/>
        </a:spcAft>
        <a:defRPr sz="21400">
          <a:solidFill>
            <a:schemeClr val="tx2"/>
          </a:solidFill>
          <a:effectLst>
            <a:outerShdw blurRad="38100" dist="38100" dir="2700000" algn="tl">
              <a:srgbClr val="000000"/>
            </a:outerShdw>
          </a:effectLst>
          <a:latin typeface="+mj-lt"/>
          <a:ea typeface="+mj-ea"/>
          <a:cs typeface="+mj-cs"/>
        </a:defRPr>
      </a:lvl1pPr>
      <a:lvl2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2pPr>
      <a:lvl3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3pPr>
      <a:lvl4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4pPr>
      <a:lvl5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5pPr>
      <a:lvl6pPr marL="807061"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6pPr>
      <a:lvl7pPr marL="1614122"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7pPr>
      <a:lvl8pPr marL="2421183"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8pPr>
      <a:lvl9pPr marL="3228243"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9pPr>
    </p:titleStyle>
    <p:bodyStyle>
      <a:lvl1pPr marL="1658958" indent="-1658958" algn="l" defTabSz="4427626" rtl="0" fontAlgn="base">
        <a:spcBef>
          <a:spcPct val="20000"/>
        </a:spcBef>
        <a:spcAft>
          <a:spcPct val="0"/>
        </a:spcAft>
        <a:buClr>
          <a:schemeClr val="hlink"/>
        </a:buClr>
        <a:buSzPct val="65000"/>
        <a:buFont typeface="Wingdings" charset="0"/>
        <a:buChar char="n"/>
        <a:defRPr sz="15500">
          <a:solidFill>
            <a:schemeClr val="tx1"/>
          </a:solidFill>
          <a:effectLst>
            <a:outerShdw blurRad="38100" dist="38100" dir="2700000" algn="tl">
              <a:srgbClr val="000000"/>
            </a:outerShdw>
          </a:effectLst>
          <a:latin typeface="+mn-lt"/>
          <a:ea typeface="+mn-ea"/>
          <a:cs typeface="+mn-cs"/>
        </a:defRPr>
      </a:lvl1pPr>
      <a:lvl2pPr marL="3598147" indent="-1384334" algn="l" defTabSz="4427626" rtl="0" fontAlgn="base">
        <a:spcBef>
          <a:spcPct val="20000"/>
        </a:spcBef>
        <a:spcAft>
          <a:spcPct val="0"/>
        </a:spcAft>
        <a:buClr>
          <a:schemeClr val="folHlink"/>
        </a:buClr>
        <a:buSzPct val="65000"/>
        <a:buFont typeface="Wingdings" charset="0"/>
        <a:buChar char="n"/>
        <a:defRPr sz="13600">
          <a:solidFill>
            <a:schemeClr val="tx1"/>
          </a:solidFill>
          <a:effectLst>
            <a:outerShdw blurRad="38100" dist="38100" dir="2700000" algn="tl">
              <a:srgbClr val="000000"/>
            </a:outerShdw>
          </a:effectLst>
          <a:latin typeface="+mn-lt"/>
          <a:ea typeface="+mn-ea"/>
        </a:defRPr>
      </a:lvl2pPr>
      <a:lvl3pPr marL="5534533" indent="-1106907" algn="l" defTabSz="4427626" rtl="0" fontAlgn="base">
        <a:spcBef>
          <a:spcPct val="20000"/>
        </a:spcBef>
        <a:spcAft>
          <a:spcPct val="0"/>
        </a:spcAft>
        <a:buClr>
          <a:schemeClr val="hlink"/>
        </a:buClr>
        <a:buSzPct val="65000"/>
        <a:buFont typeface="Wingdings" charset="0"/>
        <a:buChar char="n"/>
        <a:defRPr sz="11700">
          <a:solidFill>
            <a:schemeClr val="tx1"/>
          </a:solidFill>
          <a:effectLst>
            <a:outerShdw blurRad="38100" dist="38100" dir="2700000" algn="tl">
              <a:srgbClr val="000000"/>
            </a:outerShdw>
          </a:effectLst>
          <a:latin typeface="+mn-lt"/>
          <a:ea typeface="+mn-ea"/>
        </a:defRPr>
      </a:lvl3pPr>
      <a:lvl4pPr marL="7748346" indent="-1106907" algn="l" defTabSz="4427626" rtl="0" fontAlgn="base">
        <a:spcBef>
          <a:spcPct val="20000"/>
        </a:spcBef>
        <a:spcAft>
          <a:spcPct val="0"/>
        </a:spcAft>
        <a:buClr>
          <a:schemeClr val="fo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4pPr>
      <a:lvl5pPr marL="9962158"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5pPr>
      <a:lvl6pPr marL="10769219"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6pPr>
      <a:lvl7pPr marL="11576280"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7pPr>
      <a:lvl8pPr marL="12383341"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8pPr>
      <a:lvl9pPr marL="13190402"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807061" rtl="0" eaLnBrk="1" latinLnBrk="0" hangingPunct="1">
        <a:defRPr sz="3200" kern="1200">
          <a:solidFill>
            <a:schemeClr val="tx1"/>
          </a:solidFill>
          <a:latin typeface="+mn-lt"/>
          <a:ea typeface="+mn-ea"/>
          <a:cs typeface="+mn-cs"/>
        </a:defRPr>
      </a:lvl1pPr>
      <a:lvl2pPr marL="807061" algn="l" defTabSz="807061" rtl="0" eaLnBrk="1" latinLnBrk="0" hangingPunct="1">
        <a:defRPr sz="3200" kern="1200">
          <a:solidFill>
            <a:schemeClr val="tx1"/>
          </a:solidFill>
          <a:latin typeface="+mn-lt"/>
          <a:ea typeface="+mn-ea"/>
          <a:cs typeface="+mn-cs"/>
        </a:defRPr>
      </a:lvl2pPr>
      <a:lvl3pPr marL="1614122" algn="l" defTabSz="807061" rtl="0" eaLnBrk="1" latinLnBrk="0" hangingPunct="1">
        <a:defRPr sz="3200" kern="1200">
          <a:solidFill>
            <a:schemeClr val="tx1"/>
          </a:solidFill>
          <a:latin typeface="+mn-lt"/>
          <a:ea typeface="+mn-ea"/>
          <a:cs typeface="+mn-cs"/>
        </a:defRPr>
      </a:lvl3pPr>
      <a:lvl4pPr marL="2421183" algn="l" defTabSz="807061" rtl="0" eaLnBrk="1" latinLnBrk="0" hangingPunct="1">
        <a:defRPr sz="3200" kern="1200">
          <a:solidFill>
            <a:schemeClr val="tx1"/>
          </a:solidFill>
          <a:latin typeface="+mn-lt"/>
          <a:ea typeface="+mn-ea"/>
          <a:cs typeface="+mn-cs"/>
        </a:defRPr>
      </a:lvl4pPr>
      <a:lvl5pPr marL="3228243" algn="l" defTabSz="807061" rtl="0" eaLnBrk="1" latinLnBrk="0" hangingPunct="1">
        <a:defRPr sz="3200" kern="1200">
          <a:solidFill>
            <a:schemeClr val="tx1"/>
          </a:solidFill>
          <a:latin typeface="+mn-lt"/>
          <a:ea typeface="+mn-ea"/>
          <a:cs typeface="+mn-cs"/>
        </a:defRPr>
      </a:lvl5pPr>
      <a:lvl6pPr marL="4035304" algn="l" defTabSz="807061" rtl="0" eaLnBrk="1" latinLnBrk="0" hangingPunct="1">
        <a:defRPr sz="3200" kern="1200">
          <a:solidFill>
            <a:schemeClr val="tx1"/>
          </a:solidFill>
          <a:latin typeface="+mn-lt"/>
          <a:ea typeface="+mn-ea"/>
          <a:cs typeface="+mn-cs"/>
        </a:defRPr>
      </a:lvl6pPr>
      <a:lvl7pPr marL="4842365" algn="l" defTabSz="807061" rtl="0" eaLnBrk="1" latinLnBrk="0" hangingPunct="1">
        <a:defRPr sz="3200" kern="1200">
          <a:solidFill>
            <a:schemeClr val="tx1"/>
          </a:solidFill>
          <a:latin typeface="+mn-lt"/>
          <a:ea typeface="+mn-ea"/>
          <a:cs typeface="+mn-cs"/>
        </a:defRPr>
      </a:lvl7pPr>
      <a:lvl8pPr marL="5649426" algn="l" defTabSz="807061" rtl="0" eaLnBrk="1" latinLnBrk="0" hangingPunct="1">
        <a:defRPr sz="3200" kern="1200">
          <a:solidFill>
            <a:schemeClr val="tx1"/>
          </a:solidFill>
          <a:latin typeface="+mn-lt"/>
          <a:ea typeface="+mn-ea"/>
          <a:cs typeface="+mn-cs"/>
        </a:defRPr>
      </a:lvl8pPr>
      <a:lvl9pPr marL="6456487" algn="l" defTabSz="807061"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hyperlink" Target="https://lapdmouse.iibi.uiowa.edu/Data/" TargetMode="External"/><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2356211" y="604788"/>
            <a:ext cx="39178777" cy="5643612"/>
          </a:xfrm>
        </p:spPr>
        <p:txBody>
          <a:bodyPr vert="horz" wrap="square" lIns="442722" tIns="64565" rIns="442722" bIns="64565" numCol="1" anchor="ctr" anchorCtr="0" compatLnSpc="1">
            <a:prstTxWarp prst="textNoShape">
              <a:avLst/>
            </a:prstTxWarp>
          </a:bodyPr>
          <a:lstStyle/>
          <a:p>
            <a:pPr>
              <a:spcBef>
                <a:spcPts val="0"/>
              </a:spcBef>
              <a:spcAft>
                <a:spcPts val="3000"/>
              </a:spcAft>
            </a:pPr>
            <a:r>
              <a:rPr lang="en-US" sz="7500" dirty="0">
                <a:solidFill>
                  <a:schemeClr val="bg1"/>
                </a:solidFill>
                <a:effectLst/>
                <a:latin typeface="Trebuchet MS"/>
                <a:cs typeface="Trebuchet MS"/>
              </a:rPr>
              <a:t>Lobar deposition of inhaled aerosol in the mouse lung: </a:t>
            </a:r>
            <a:br>
              <a:rPr lang="en-US" sz="7500" dirty="0">
                <a:solidFill>
                  <a:schemeClr val="bg1"/>
                </a:solidFill>
                <a:effectLst/>
                <a:latin typeface="Trebuchet MS"/>
                <a:cs typeface="Trebuchet MS"/>
              </a:rPr>
            </a:br>
            <a:r>
              <a:rPr lang="en-US" sz="7500" dirty="0">
                <a:solidFill>
                  <a:schemeClr val="bg1"/>
                </a:solidFill>
                <a:effectLst/>
                <a:latin typeface="Trebuchet MS"/>
                <a:cs typeface="Trebuchet MS"/>
              </a:rPr>
              <a:t>preliminary analysis of the LAPD dataset</a:t>
            </a:r>
            <a:r>
              <a:rPr lang="en-US" sz="6000" dirty="0">
                <a:solidFill>
                  <a:schemeClr val="bg1"/>
                </a:solidFill>
                <a:effectLst/>
                <a:latin typeface="Trebuchet MS"/>
                <a:cs typeface="Trebuchet MS"/>
              </a:rPr>
              <a:t> </a:t>
            </a:r>
            <a:br>
              <a:rPr lang="en-US" sz="6000" dirty="0">
                <a:solidFill>
                  <a:schemeClr val="bg1"/>
                </a:solidFill>
                <a:effectLst/>
                <a:latin typeface="Trebuchet MS"/>
                <a:cs typeface="Trebuchet MS"/>
              </a:rPr>
            </a:br>
            <a:r>
              <a:rPr lang="en-US" sz="2400" dirty="0">
                <a:solidFill>
                  <a:schemeClr val="bg1"/>
                </a:solidFill>
                <a:effectLst/>
                <a:latin typeface="Trebuchet MS"/>
                <a:cs typeface="Trebuchet MS"/>
              </a:rPr>
              <a:t> </a:t>
            </a:r>
            <a:br>
              <a:rPr lang="en-US" sz="7500" dirty="0">
                <a:solidFill>
                  <a:schemeClr val="bg1"/>
                </a:solidFill>
                <a:effectLst/>
                <a:latin typeface="Trebuchet MS"/>
                <a:cs typeface="Trebuchet MS"/>
              </a:rPr>
            </a:br>
            <a:r>
              <a:rPr lang="en-US" sz="6000" dirty="0">
                <a:solidFill>
                  <a:schemeClr val="bg1"/>
                </a:solidFill>
                <a:effectLst/>
                <a:latin typeface="Trebuchet MS"/>
                <a:cs typeface="Trebuchet MS"/>
              </a:rPr>
              <a:t>Wanjun Gu, Chantal </a:t>
            </a:r>
            <a:r>
              <a:rPr lang="en-US" sz="6000" dirty="0" err="1">
                <a:solidFill>
                  <a:schemeClr val="bg1"/>
                </a:solidFill>
                <a:effectLst/>
                <a:latin typeface="Trebuchet MS"/>
                <a:cs typeface="Trebuchet MS"/>
              </a:rPr>
              <a:t>Darquenne</a:t>
            </a:r>
            <a:br>
              <a:rPr lang="en-US" sz="6100" dirty="0">
                <a:solidFill>
                  <a:schemeClr val="bg1"/>
                </a:solidFill>
                <a:effectLst/>
                <a:latin typeface="Trebuchet MS"/>
                <a:cs typeface="Trebuchet MS"/>
              </a:rPr>
            </a:br>
            <a:br>
              <a:rPr lang="en-US" sz="1400" dirty="0">
                <a:solidFill>
                  <a:schemeClr val="bg1"/>
                </a:solidFill>
                <a:effectLst/>
                <a:latin typeface="Trebuchet MS"/>
                <a:cs typeface="Trebuchet MS"/>
              </a:rPr>
            </a:br>
            <a:r>
              <a:rPr lang="en-US" sz="4800" dirty="0">
                <a:solidFill>
                  <a:schemeClr val="bg1"/>
                </a:solidFill>
                <a:effectLst/>
                <a:latin typeface="Trebuchet MS"/>
                <a:cs typeface="Trebuchet MS"/>
              </a:rPr>
              <a:t>Department of Medicine, University of California, San Diego</a:t>
            </a:r>
            <a:endParaRPr lang="en-US" sz="4800" dirty="0">
              <a:solidFill>
                <a:schemeClr val="bg1"/>
              </a:solidFill>
              <a:latin typeface="Trebuchet MS" charset="0"/>
            </a:endParaRPr>
          </a:p>
        </p:txBody>
      </p:sp>
      <p:grpSp>
        <p:nvGrpSpPr>
          <p:cNvPr id="6" name="Group 5">
            <a:extLst>
              <a:ext uri="{FF2B5EF4-FFF2-40B4-BE49-F238E27FC236}">
                <a16:creationId xmlns:a16="http://schemas.microsoft.com/office/drawing/2014/main" id="{EF1688AD-DAEB-4D0C-B02B-D6FF1EB74A56}"/>
              </a:ext>
            </a:extLst>
          </p:cNvPr>
          <p:cNvGrpSpPr/>
          <p:nvPr/>
        </p:nvGrpSpPr>
        <p:grpSpPr>
          <a:xfrm>
            <a:off x="1129624" y="6396284"/>
            <a:ext cx="15727680" cy="7088491"/>
            <a:chOff x="1176463" y="7545231"/>
            <a:chExt cx="15727680" cy="7088491"/>
          </a:xfrm>
        </p:grpSpPr>
        <p:sp>
          <p:nvSpPr>
            <p:cNvPr id="61" name="Rectangle 10"/>
            <p:cNvSpPr>
              <a:spLocks noChangeArrowheads="1"/>
            </p:cNvSpPr>
            <p:nvPr/>
          </p:nvSpPr>
          <p:spPr bwMode="auto">
            <a:xfrm>
              <a:off x="1787464" y="8458200"/>
              <a:ext cx="14595535" cy="5729748"/>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Aerosol-inhalation drug delivery research, due to its potential health risk, is usually carried out on laboratory animals, most commonly mice.</a:t>
              </a:r>
            </a:p>
            <a:p>
              <a:pPr marL="457200" indent="-457200" algn="just">
                <a:spcAft>
                  <a:spcPts val="600"/>
                </a:spcAft>
                <a:buFont typeface="Arial"/>
                <a:buChar char="•"/>
              </a:pPr>
              <a:r>
                <a:rPr lang="en-US" sz="3600" dirty="0">
                  <a:latin typeface="Trebuchet MS" panose="020B0703020202090204" pitchFamily="34" charset="0"/>
                </a:rPr>
                <a:t>A unique database, Lung Anatomy + Particle Deposition Mouse Archive (LAPD:) has been recently made available to the research community. This dataset includes both high resolution lung anatomy and deposition data in four strains of mice.</a:t>
              </a:r>
            </a:p>
            <a:p>
              <a:pPr marL="457200" indent="-457200" algn="just">
                <a:spcAft>
                  <a:spcPts val="600"/>
                </a:spcAft>
                <a:buFont typeface="Arial"/>
                <a:buChar char="•"/>
              </a:pPr>
              <a:r>
                <a:rPr lang="en-US" sz="3600" dirty="0">
                  <a:latin typeface="Trebuchet MS" panose="020B0703020202090204" pitchFamily="34" charset="0"/>
                </a:rPr>
                <a:t>One of the major constraints of previous studies in this field has been lack of data on both lung anatomy and deposition distribution in the same animals.</a:t>
              </a:r>
              <a:endParaRPr lang="en-US" sz="3600" b="1" dirty="0">
                <a:latin typeface="Trebuchet MS" panose="020B0703020202090204" pitchFamily="34" charset="0"/>
              </a:endParaRPr>
            </a:p>
          </p:txBody>
        </p:sp>
        <p:sp>
          <p:nvSpPr>
            <p:cNvPr id="84" name="Rounded Rectangle 83">
              <a:extLst>
                <a:ext uri="{FF2B5EF4-FFF2-40B4-BE49-F238E27FC236}">
                  <a16:creationId xmlns:a16="http://schemas.microsoft.com/office/drawing/2014/main" id="{19A11174-FCB9-6049-8EA1-97C718A50EDA}"/>
                </a:ext>
              </a:extLst>
            </p:cNvPr>
            <p:cNvSpPr/>
            <p:nvPr/>
          </p:nvSpPr>
          <p:spPr>
            <a:xfrm>
              <a:off x="1176463" y="7998287"/>
              <a:ext cx="15727680" cy="6635435"/>
            </a:xfrm>
            <a:prstGeom prst="roundRect">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54" name="Text Box 6"/>
            <p:cNvSpPr txBox="1">
              <a:spLocks noChangeArrowheads="1"/>
            </p:cNvSpPr>
            <p:nvPr/>
          </p:nvSpPr>
          <p:spPr bwMode="auto">
            <a:xfrm>
              <a:off x="2019445" y="7545231"/>
              <a:ext cx="4777835" cy="93178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61412" tIns="80706" rIns="161412" bIns="80706">
              <a:spAutoFit/>
            </a:bodyPr>
            <a:lstStyle/>
            <a:p>
              <a:pPr algn="ctr" eaLnBrk="0" hangingPunct="0">
                <a:spcBef>
                  <a:spcPct val="50000"/>
                </a:spcBef>
                <a:buClrTx/>
                <a:buSzTx/>
                <a:buFontTx/>
                <a:buNone/>
              </a:pPr>
              <a:r>
                <a:rPr lang="en-US" sz="4800" b="1" dirty="0">
                  <a:solidFill>
                    <a:schemeClr val="bg1"/>
                  </a:solidFill>
                  <a:latin typeface="Trebuchet MS" charset="0"/>
                </a:rPr>
                <a:t>BACKGROUND</a:t>
              </a:r>
            </a:p>
          </p:txBody>
        </p:sp>
      </p:grpSp>
      <p:grpSp>
        <p:nvGrpSpPr>
          <p:cNvPr id="4" name="Group 3">
            <a:extLst>
              <a:ext uri="{FF2B5EF4-FFF2-40B4-BE49-F238E27FC236}">
                <a16:creationId xmlns:a16="http://schemas.microsoft.com/office/drawing/2014/main" id="{7E21CB80-00FF-4A7F-8F92-AE51E4CA0DCF}"/>
              </a:ext>
            </a:extLst>
          </p:cNvPr>
          <p:cNvGrpSpPr/>
          <p:nvPr/>
        </p:nvGrpSpPr>
        <p:grpSpPr>
          <a:xfrm>
            <a:off x="1119163" y="13944688"/>
            <a:ext cx="15727680" cy="3010320"/>
            <a:chOff x="1176462" y="15735465"/>
            <a:chExt cx="15727680" cy="3010320"/>
          </a:xfrm>
        </p:grpSpPr>
        <p:sp>
          <p:nvSpPr>
            <p:cNvPr id="51" name="Rectangle 10">
              <a:extLst>
                <a:ext uri="{FF2B5EF4-FFF2-40B4-BE49-F238E27FC236}">
                  <a16:creationId xmlns:a16="http://schemas.microsoft.com/office/drawing/2014/main" id="{59C0448B-A6DE-0848-8F5F-3D577F6F9A29}"/>
                </a:ext>
              </a:extLst>
            </p:cNvPr>
            <p:cNvSpPr>
              <a:spLocks noChangeArrowheads="1"/>
            </p:cNvSpPr>
            <p:nvPr/>
          </p:nvSpPr>
          <p:spPr bwMode="auto">
            <a:xfrm>
              <a:off x="1794090" y="16724218"/>
              <a:ext cx="14588910" cy="1695083"/>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algn="just">
                <a:spcAft>
                  <a:spcPts val="600"/>
                </a:spcAft>
                <a:buNone/>
              </a:pPr>
              <a:r>
                <a:rPr lang="en-US" sz="3600" dirty="0">
                  <a:latin typeface="Trebuchet MS" panose="020B0703020202090204" pitchFamily="34" charset="0"/>
                </a:rPr>
                <a:t>To identify spatial heterogeneity of aerosol deposition in lung on a lobar scale and determine correlations between the heterogeneity and particle size. </a:t>
              </a:r>
            </a:p>
          </p:txBody>
        </p:sp>
        <p:sp>
          <p:nvSpPr>
            <p:cNvPr id="86" name="Rounded Rectangle 85">
              <a:extLst>
                <a:ext uri="{FF2B5EF4-FFF2-40B4-BE49-F238E27FC236}">
                  <a16:creationId xmlns:a16="http://schemas.microsoft.com/office/drawing/2014/main" id="{527DBAA5-DC17-6C4F-8E29-06D83ED06BC9}"/>
                </a:ext>
              </a:extLst>
            </p:cNvPr>
            <p:cNvSpPr/>
            <p:nvPr/>
          </p:nvSpPr>
          <p:spPr>
            <a:xfrm>
              <a:off x="1176462" y="16195723"/>
              <a:ext cx="15727680" cy="2550062"/>
            </a:xfrm>
            <a:prstGeom prst="roundRect">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8" name="Text Box 6">
              <a:extLst>
                <a:ext uri="{FF2B5EF4-FFF2-40B4-BE49-F238E27FC236}">
                  <a16:creationId xmlns:a16="http://schemas.microsoft.com/office/drawing/2014/main" id="{EF766A9D-621E-3C4F-A5C4-9F755FEC7942}"/>
                </a:ext>
              </a:extLst>
            </p:cNvPr>
            <p:cNvSpPr txBox="1">
              <a:spLocks noChangeArrowheads="1"/>
            </p:cNvSpPr>
            <p:nvPr/>
          </p:nvSpPr>
          <p:spPr bwMode="auto">
            <a:xfrm>
              <a:off x="2049262" y="15735465"/>
              <a:ext cx="4311965" cy="93178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61412" tIns="80706" rIns="161412" bIns="80706">
              <a:spAutoFit/>
            </a:bodyPr>
            <a:lstStyle/>
            <a:p>
              <a:pPr algn="ctr" eaLnBrk="0" hangingPunct="0">
                <a:spcBef>
                  <a:spcPct val="50000"/>
                </a:spcBef>
                <a:buClrTx/>
                <a:buSzTx/>
                <a:buFontTx/>
                <a:buNone/>
              </a:pPr>
              <a:r>
                <a:rPr lang="en-US" sz="4800" b="1" dirty="0">
                  <a:solidFill>
                    <a:schemeClr val="bg1"/>
                  </a:solidFill>
                  <a:latin typeface="Trebuchet MS" charset="0"/>
                </a:rPr>
                <a:t>OBJECTIVES</a:t>
              </a:r>
            </a:p>
          </p:txBody>
        </p:sp>
      </p:grpSp>
      <p:sp>
        <p:nvSpPr>
          <p:cNvPr id="90" name="TextBox 89">
            <a:extLst>
              <a:ext uri="{FF2B5EF4-FFF2-40B4-BE49-F238E27FC236}">
                <a16:creationId xmlns:a16="http://schemas.microsoft.com/office/drawing/2014/main" id="{FC68D01A-2C44-1F4F-B6E5-3E61BBEDC4D5}"/>
              </a:ext>
            </a:extLst>
          </p:cNvPr>
          <p:cNvSpPr txBox="1"/>
          <p:nvPr/>
        </p:nvSpPr>
        <p:spPr>
          <a:xfrm>
            <a:off x="19111716" y="8055358"/>
            <a:ext cx="16674757" cy="1175706"/>
          </a:xfrm>
          <a:prstGeom prst="rect">
            <a:avLst/>
          </a:prstGeom>
          <a:noFill/>
        </p:spPr>
        <p:txBody>
          <a:bodyPr wrap="none" rtlCol="0">
            <a:spAutoFit/>
          </a:bodyPr>
          <a:lstStyle/>
          <a:p>
            <a:pPr algn="ctr">
              <a:buNone/>
            </a:pPr>
            <a:r>
              <a:rPr lang="en-US" sz="3200" b="1" dirty="0">
                <a:latin typeface="Trebuchet MS" panose="020B0703020202090204" pitchFamily="34" charset="0"/>
              </a:rPr>
              <a:t>Heterogeneity in particle deposition increases with respect to increasing particle size</a:t>
            </a:r>
          </a:p>
          <a:p>
            <a:pPr algn="ctr">
              <a:buNone/>
            </a:pPr>
            <a:r>
              <a:rPr lang="en-US" sz="3200" b="1" dirty="0">
                <a:latin typeface="Trebuchet MS" panose="020B0703020202090204" pitchFamily="34" charset="0"/>
              </a:rPr>
              <a:t>Evenness disappear with increasing PS </a:t>
            </a:r>
          </a:p>
        </p:txBody>
      </p:sp>
      <p:sp>
        <p:nvSpPr>
          <p:cNvPr id="97" name="Rounded Rectangle 96">
            <a:extLst>
              <a:ext uri="{FF2B5EF4-FFF2-40B4-BE49-F238E27FC236}">
                <a16:creationId xmlns:a16="http://schemas.microsoft.com/office/drawing/2014/main" id="{5EBD2116-CED6-284D-AD5E-195ECC81F2FC}"/>
              </a:ext>
            </a:extLst>
          </p:cNvPr>
          <p:cNvSpPr/>
          <p:nvPr/>
        </p:nvSpPr>
        <p:spPr>
          <a:xfrm>
            <a:off x="17541359" y="6839538"/>
            <a:ext cx="25148691" cy="28839350"/>
          </a:xfrm>
          <a:prstGeom prst="roundRect">
            <a:avLst>
              <a:gd name="adj" fmla="val 5101"/>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2C2D140-9E30-5F4D-BB5C-19A38E62691B}"/>
              </a:ext>
            </a:extLst>
          </p:cNvPr>
          <p:cNvSpPr txBox="1"/>
          <p:nvPr/>
        </p:nvSpPr>
        <p:spPr>
          <a:xfrm>
            <a:off x="19205689" y="6554473"/>
            <a:ext cx="7830011" cy="830997"/>
          </a:xfrm>
          <a:prstGeom prst="rect">
            <a:avLst/>
          </a:prstGeom>
          <a:solidFill>
            <a:srgbClr val="FFFFFF"/>
          </a:solidFill>
        </p:spPr>
        <p:txBody>
          <a:bodyPr wrap="square" rtlCol="0">
            <a:spAutoFit/>
          </a:bodyPr>
          <a:lstStyle/>
          <a:p>
            <a:pPr algn="ctr">
              <a:buNone/>
            </a:pPr>
            <a:r>
              <a:rPr lang="en-US" sz="4800" b="1" dirty="0">
                <a:solidFill>
                  <a:schemeClr val="bg1"/>
                </a:solidFill>
                <a:latin typeface="Trebuchet MS" panose="020B0703020202090204" pitchFamily="34" charset="0"/>
              </a:rPr>
              <a:t>RESULTS AND DISCUSSION</a:t>
            </a:r>
            <a:endParaRPr lang="en-US" sz="4800" dirty="0">
              <a:solidFill>
                <a:schemeClr val="bg1"/>
              </a:solidFill>
              <a:latin typeface="Trebuchet MS" panose="020B0703020202090204" pitchFamily="34" charset="0"/>
            </a:endParaRPr>
          </a:p>
        </p:txBody>
      </p:sp>
      <p:grpSp>
        <p:nvGrpSpPr>
          <p:cNvPr id="22" name="Group 21">
            <a:extLst>
              <a:ext uri="{FF2B5EF4-FFF2-40B4-BE49-F238E27FC236}">
                <a16:creationId xmlns:a16="http://schemas.microsoft.com/office/drawing/2014/main" id="{DF4CE395-C6E3-4A41-A262-7220681C4570}"/>
              </a:ext>
            </a:extLst>
          </p:cNvPr>
          <p:cNvGrpSpPr/>
          <p:nvPr/>
        </p:nvGrpSpPr>
        <p:grpSpPr>
          <a:xfrm>
            <a:off x="17541360" y="35818236"/>
            <a:ext cx="25148690" cy="7239050"/>
            <a:chOff x="18616873" y="34370435"/>
            <a:chExt cx="24073177" cy="7539564"/>
          </a:xfrm>
        </p:grpSpPr>
        <p:sp>
          <p:nvSpPr>
            <p:cNvPr id="99" name="TextBox 98">
              <a:extLst>
                <a:ext uri="{FF2B5EF4-FFF2-40B4-BE49-F238E27FC236}">
                  <a16:creationId xmlns:a16="http://schemas.microsoft.com/office/drawing/2014/main" id="{224BC3E8-0EE5-174A-969F-52225ABB32DA}"/>
                </a:ext>
              </a:extLst>
            </p:cNvPr>
            <p:cNvSpPr txBox="1"/>
            <p:nvPr/>
          </p:nvSpPr>
          <p:spPr>
            <a:xfrm>
              <a:off x="19193272" y="35338970"/>
              <a:ext cx="23240574" cy="6071279"/>
            </a:xfrm>
            <a:prstGeom prst="rect">
              <a:avLst/>
            </a:prstGeom>
            <a:noFill/>
          </p:spPr>
          <p:txBody>
            <a:bodyPr wrap="square" rtlCol="0">
              <a:spAutoFit/>
            </a:bodyPr>
            <a:lstStyle/>
            <a:p>
              <a:pPr marL="457200" indent="-457200">
                <a:spcAft>
                  <a:spcPts val="600"/>
                </a:spcAft>
                <a:buFont typeface="Arial"/>
                <a:buChar char="•"/>
              </a:pPr>
              <a:r>
                <a:rPr lang="en-US" sz="3600" dirty="0">
                  <a:latin typeface="Trebuchet MS" panose="020B0703020202090204" pitchFamily="34" charset="0"/>
                </a:rPr>
                <a:t>We performed our analysis of the newly available database …</a:t>
              </a:r>
            </a:p>
            <a:p>
              <a:pPr marL="457200" indent="-457200">
                <a:spcAft>
                  <a:spcPts val="600"/>
                </a:spcAft>
                <a:buFont typeface="Arial"/>
                <a:buChar char="•"/>
              </a:pPr>
              <a:r>
                <a:rPr lang="en-US" sz="3600" dirty="0">
                  <a:latin typeface="Trebuchet MS" panose="020B0703020202090204" pitchFamily="34" charset="0"/>
                </a:rPr>
                <a:t>There was an uneven distribution of deposited particles among the lobes of the mouse lung. The unevenness increases with increasing particle size. depending on the lobe, individual lobe analysis to determine overall deposition may either underestimate or overestimate total lung burden, at least for particles in the micron size range. </a:t>
              </a:r>
            </a:p>
            <a:p>
              <a:pPr marL="457200" indent="-457200">
                <a:spcAft>
                  <a:spcPts val="600"/>
                </a:spcAft>
                <a:buFont typeface="Arial"/>
                <a:buChar char="•"/>
              </a:pPr>
              <a:r>
                <a:rPr lang="en-US" sz="3600" dirty="0">
                  <a:latin typeface="Trebuchet MS" panose="020B0703020202090204" pitchFamily="34" charset="0"/>
                </a:rPr>
                <a:t>At near acini level, larger particle size is associated with higher likeness of formation of hot spots and a less uniform spatial distribution of particle deposition.</a:t>
              </a:r>
            </a:p>
            <a:p>
              <a:pPr marL="457200" indent="-457200">
                <a:spcAft>
                  <a:spcPts val="600"/>
                </a:spcAft>
                <a:buFont typeface="Arial"/>
                <a:buChar char="•"/>
              </a:pPr>
              <a:r>
                <a:rPr lang="en-US" sz="3600" dirty="0">
                  <a:latin typeface="Trebuchet MS" panose="020B0703020202090204" pitchFamily="34" charset="0"/>
                </a:rPr>
                <a:t>There was no significant difference in strain and gender. we put all data together (Discussion)</a:t>
              </a:r>
            </a:p>
            <a:p>
              <a:pPr marL="457200" indent="-457200">
                <a:spcAft>
                  <a:spcPts val="600"/>
                </a:spcAft>
                <a:buFont typeface="Arial"/>
                <a:buChar char="•"/>
              </a:pPr>
              <a:endParaRPr lang="en-US" sz="3600" dirty="0">
                <a:latin typeface="Trebuchet MS" panose="020B0703020202090204" pitchFamily="34" charset="0"/>
              </a:endParaRPr>
            </a:p>
          </p:txBody>
        </p:sp>
        <p:sp>
          <p:nvSpPr>
            <p:cNvPr id="101" name="Rounded Rectangle 100">
              <a:extLst>
                <a:ext uri="{FF2B5EF4-FFF2-40B4-BE49-F238E27FC236}">
                  <a16:creationId xmlns:a16="http://schemas.microsoft.com/office/drawing/2014/main" id="{D05C09AC-14D6-254C-B900-2C924D60C17D}"/>
                </a:ext>
              </a:extLst>
            </p:cNvPr>
            <p:cNvSpPr/>
            <p:nvPr/>
          </p:nvSpPr>
          <p:spPr>
            <a:xfrm>
              <a:off x="18616873" y="34785084"/>
              <a:ext cx="24073177" cy="7124915"/>
            </a:xfrm>
            <a:prstGeom prst="roundRect">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 name="Text Box 6">
              <a:extLst>
                <a:ext uri="{FF2B5EF4-FFF2-40B4-BE49-F238E27FC236}">
                  <a16:creationId xmlns:a16="http://schemas.microsoft.com/office/drawing/2014/main" id="{5A231BE6-1986-C04D-A0F1-3568157865EE}"/>
                </a:ext>
              </a:extLst>
            </p:cNvPr>
            <p:cNvSpPr txBox="1">
              <a:spLocks noChangeArrowheads="1"/>
            </p:cNvSpPr>
            <p:nvPr/>
          </p:nvSpPr>
          <p:spPr bwMode="auto">
            <a:xfrm>
              <a:off x="20497800" y="34370435"/>
              <a:ext cx="9617306" cy="901652"/>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61412" tIns="80706" rIns="161412" bIns="80706">
              <a:spAutoFit/>
            </a:bodyPr>
            <a:lstStyle/>
            <a:p>
              <a:pPr algn="ctr" eaLnBrk="0" hangingPunct="0">
                <a:spcBef>
                  <a:spcPct val="50000"/>
                </a:spcBef>
                <a:buClrTx/>
                <a:buSzTx/>
                <a:buFontTx/>
                <a:buNone/>
              </a:pPr>
              <a:r>
                <a:rPr lang="en-US" sz="4800" b="1" dirty="0">
                  <a:solidFill>
                    <a:schemeClr val="bg1"/>
                  </a:solidFill>
                  <a:latin typeface="Trebuchet MS" charset="0"/>
                </a:rPr>
                <a:t>CONCLUSIONS AND NEXT STEPS</a:t>
              </a:r>
            </a:p>
          </p:txBody>
        </p:sp>
      </p:grpSp>
      <p:grpSp>
        <p:nvGrpSpPr>
          <p:cNvPr id="15" name="Group 14">
            <a:extLst>
              <a:ext uri="{FF2B5EF4-FFF2-40B4-BE49-F238E27FC236}">
                <a16:creationId xmlns:a16="http://schemas.microsoft.com/office/drawing/2014/main" id="{5C9197D9-E8E1-4FB5-9C8C-84111CB45A8F}"/>
              </a:ext>
            </a:extLst>
          </p:cNvPr>
          <p:cNvGrpSpPr/>
          <p:nvPr/>
        </p:nvGrpSpPr>
        <p:grpSpPr>
          <a:xfrm>
            <a:off x="1119163" y="17114752"/>
            <a:ext cx="15727680" cy="25942534"/>
            <a:chOff x="1119163" y="18299109"/>
            <a:chExt cx="15727680" cy="25058691"/>
          </a:xfrm>
        </p:grpSpPr>
        <p:sp>
          <p:nvSpPr>
            <p:cNvPr id="81" name="TextBox 80">
              <a:extLst>
                <a:ext uri="{FF2B5EF4-FFF2-40B4-BE49-F238E27FC236}">
                  <a16:creationId xmlns:a16="http://schemas.microsoft.com/office/drawing/2014/main" id="{8CB996EC-CF89-E848-8594-A302E8BBF9E3}"/>
                </a:ext>
              </a:extLst>
            </p:cNvPr>
            <p:cNvSpPr txBox="1"/>
            <p:nvPr/>
          </p:nvSpPr>
          <p:spPr>
            <a:xfrm>
              <a:off x="1749706" y="19213509"/>
              <a:ext cx="14575996" cy="683769"/>
            </a:xfrm>
            <a:prstGeom prst="rect">
              <a:avLst/>
            </a:prstGeom>
            <a:noFill/>
          </p:spPr>
          <p:txBody>
            <a:bodyPr wrap="square" rtlCol="0">
              <a:spAutoFit/>
            </a:bodyPr>
            <a:lstStyle/>
            <a:p>
              <a:pPr>
                <a:spcAft>
                  <a:spcPts val="600"/>
                </a:spcAft>
                <a:buNone/>
              </a:pPr>
              <a:r>
                <a:rPr lang="en-US" sz="4000" u="sng" dirty="0">
                  <a:latin typeface="Trebuchet MS" panose="020B0703020202090204" pitchFamily="34" charset="0"/>
                </a:rPr>
                <a:t>LAPD Study Overview:</a:t>
              </a:r>
            </a:p>
          </p:txBody>
        </p:sp>
        <p:sp>
          <p:nvSpPr>
            <p:cNvPr id="74" name="Rounded Rectangle 73">
              <a:extLst>
                <a:ext uri="{FF2B5EF4-FFF2-40B4-BE49-F238E27FC236}">
                  <a16:creationId xmlns:a16="http://schemas.microsoft.com/office/drawing/2014/main" id="{9A5C1BC3-080F-EF42-9DE2-7CB1A53F4A6A}"/>
                </a:ext>
              </a:extLst>
            </p:cNvPr>
            <p:cNvSpPr/>
            <p:nvPr/>
          </p:nvSpPr>
          <p:spPr>
            <a:xfrm>
              <a:off x="1119163" y="18714608"/>
              <a:ext cx="15727680" cy="24643192"/>
            </a:xfrm>
            <a:prstGeom prst="roundRect">
              <a:avLst>
                <a:gd name="adj" fmla="val 3911"/>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E4458C0-C9CD-034F-B993-355F6652BF08}"/>
                </a:ext>
              </a:extLst>
            </p:cNvPr>
            <p:cNvSpPr txBox="1"/>
            <p:nvPr/>
          </p:nvSpPr>
          <p:spPr>
            <a:xfrm>
              <a:off x="2152501" y="18299109"/>
              <a:ext cx="3543561" cy="850779"/>
            </a:xfrm>
            <a:prstGeom prst="rect">
              <a:avLst/>
            </a:prstGeom>
            <a:solidFill>
              <a:srgbClr val="FFFFFF"/>
            </a:solidFill>
          </p:spPr>
          <p:txBody>
            <a:bodyPr wrap="square" rtlCol="0">
              <a:spAutoFit/>
            </a:bodyPr>
            <a:lstStyle/>
            <a:p>
              <a:pPr algn="ctr">
                <a:buNone/>
              </a:pPr>
              <a:r>
                <a:rPr lang="en-US" sz="4800" b="1" dirty="0">
                  <a:solidFill>
                    <a:schemeClr val="bg1"/>
                  </a:solidFill>
                  <a:latin typeface="Trebuchet MS" panose="020B0703020202090204" pitchFamily="34" charset="0"/>
                </a:rPr>
                <a:t>METHODS</a:t>
              </a:r>
              <a:endParaRPr lang="en-US" sz="4800" dirty="0">
                <a:solidFill>
                  <a:schemeClr val="bg1"/>
                </a:solidFill>
                <a:latin typeface="Trebuchet MS" panose="020B0703020202090204" pitchFamily="34" charset="0"/>
              </a:endParaRPr>
            </a:p>
          </p:txBody>
        </p:sp>
        <p:sp>
          <p:nvSpPr>
            <p:cNvPr id="50" name="TextBox 49">
              <a:extLst>
                <a:ext uri="{FF2B5EF4-FFF2-40B4-BE49-F238E27FC236}">
                  <a16:creationId xmlns:a16="http://schemas.microsoft.com/office/drawing/2014/main" id="{CF26A01B-1446-4D76-A913-AB67B8F449B4}"/>
                </a:ext>
              </a:extLst>
            </p:cNvPr>
            <p:cNvSpPr txBox="1"/>
            <p:nvPr/>
          </p:nvSpPr>
          <p:spPr>
            <a:xfrm>
              <a:off x="1724091" y="29084247"/>
              <a:ext cx="14575996" cy="1471590"/>
            </a:xfrm>
            <a:prstGeom prst="rect">
              <a:avLst/>
            </a:prstGeom>
            <a:noFill/>
          </p:spPr>
          <p:txBody>
            <a:bodyPr wrap="square" rtlCol="0">
              <a:spAutoFit/>
            </a:bodyPr>
            <a:lstStyle/>
            <a:p>
              <a:pPr>
                <a:spcAft>
                  <a:spcPts val="600"/>
                </a:spcAft>
                <a:buNone/>
              </a:pPr>
              <a:r>
                <a:rPr lang="en-US" sz="4000" u="sng" dirty="0">
                  <a:latin typeface="Trebuchet MS" panose="020B0703020202090204" pitchFamily="34" charset="0"/>
                </a:rPr>
                <a:t>Available datasets:</a:t>
              </a:r>
            </a:p>
            <a:p>
              <a:pPr>
                <a:spcAft>
                  <a:spcPts val="600"/>
                </a:spcAft>
                <a:buNone/>
              </a:pPr>
              <a:endParaRPr lang="en-US" sz="4000" u="sng" dirty="0">
                <a:latin typeface="Trebuchet MS" panose="020B0703020202090204" pitchFamily="34" charset="0"/>
              </a:endParaRPr>
            </a:p>
          </p:txBody>
        </p:sp>
      </p:gr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C0F5AFBA-1B75-4655-A21D-F25E9D2E4EE8}"/>
                  </a:ext>
                </a:extLst>
              </p:cNvPr>
              <p:cNvSpPr txBox="1"/>
              <p:nvPr/>
            </p:nvSpPr>
            <p:spPr>
              <a:xfrm>
                <a:off x="1797233" y="35450922"/>
                <a:ext cx="14575996" cy="5382114"/>
              </a:xfrm>
              <a:prstGeom prst="rect">
                <a:avLst/>
              </a:prstGeom>
              <a:noFill/>
            </p:spPr>
            <p:txBody>
              <a:bodyPr wrap="square" rtlCol="0">
                <a:spAutoFit/>
              </a:bodyPr>
              <a:lstStyle/>
              <a:p>
                <a:pPr>
                  <a:spcAft>
                    <a:spcPts val="600"/>
                  </a:spcAft>
                  <a:buNone/>
                </a:pPr>
                <a:r>
                  <a:rPr lang="en-US" sz="4000" u="sng" dirty="0">
                    <a:latin typeface="Trebuchet MS" panose="020B0703020202090204" pitchFamily="34" charset="0"/>
                  </a:rPr>
                  <a:t>Current Study - Deposition Data Normalization (Lobar Level)</a:t>
                </a:r>
              </a:p>
              <a:p>
                <a:pPr>
                  <a:spcAft>
                    <a:spcPts val="600"/>
                  </a:spcAft>
                  <a:buNone/>
                </a:pPr>
                <a:r>
                  <a:rPr lang="en-US" sz="3600" dirty="0">
                    <a:latin typeface="Trebuchet MS" panose="020B0703020202090204" pitchFamily="34" charset="0"/>
                  </a:rPr>
                  <a:t>Lobar deposition (volume) was normalized by the sum of deposition (volume) in each of the five lobes. A ratio of normalized deposition over volume was then taken for each lobe for each animal.</a:t>
                </a:r>
              </a:p>
              <a:p>
                <a:pPr>
                  <a:spcAft>
                    <a:spcPts val="600"/>
                  </a:spcAft>
                  <a:buNone/>
                </a:pPr>
                <a14:m>
                  <m:oMath xmlns:m="http://schemas.openxmlformats.org/officeDocument/2006/math">
                    <m:r>
                      <a:rPr lang="en-US" sz="4000" b="0" i="1" smtClean="0">
                        <a:latin typeface="Cambria Math" panose="02040503050406030204" pitchFamily="18" charset="0"/>
                      </a:rPr>
                      <m:t>   </m:t>
                    </m:r>
                    <m:r>
                      <a:rPr lang="en-US" sz="4000" b="0" i="1" smtClean="0">
                        <a:latin typeface="Cambria Math" panose="02040503050406030204" pitchFamily="18" charset="0"/>
                      </a:rPr>
                      <m:t>𝐷</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𝑙𝑜𝑏𝑒</m:t>
                        </m:r>
                      </m:sub>
                    </m:sSub>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𝐷</m:t>
                                </m:r>
                              </m:e>
                              <m:sub>
                                <m:r>
                                  <a:rPr lang="en-US" sz="4000" b="0" i="1" smtClean="0">
                                    <a:latin typeface="Cambria Math" panose="02040503050406030204" pitchFamily="18" charset="0"/>
                                  </a:rPr>
                                  <m:t>𝑙𝑜𝑏𝑒</m:t>
                                </m:r>
                              </m:sub>
                            </m:sSub>
                          </m:num>
                          <m:den>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𝐷</m:t>
                                </m:r>
                              </m:e>
                              <m:sub>
                                <m:r>
                                  <a:rPr lang="en-US" sz="4000" b="0" i="1" smtClean="0">
                                    <a:latin typeface="Cambria Math" panose="02040503050406030204" pitchFamily="18" charset="0"/>
                                  </a:rPr>
                                  <m:t>𝑡𝑜𝑡𝑎𝑙</m:t>
                                </m:r>
                              </m:sub>
                            </m:sSub>
                          </m:den>
                        </m:f>
                      </m:num>
                      <m:den>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𝑙𝑜𝑏𝑒</m:t>
                                </m:r>
                              </m:sub>
                            </m:sSub>
                          </m:num>
                          <m:den>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𝑡𝑜𝑡𝑎𝑙</m:t>
                                </m:r>
                              </m:sub>
                            </m:sSub>
                          </m:den>
                        </m:f>
                        <m:r>
                          <a:rPr lang="en-US" sz="4000" b="0" i="1" smtClean="0">
                            <a:latin typeface="Cambria Math" panose="02040503050406030204" pitchFamily="18" charset="0"/>
                          </a:rPr>
                          <m:t>      </m:t>
                        </m:r>
                      </m:den>
                    </m:f>
                  </m:oMath>
                </a14:m>
                <a:r>
                  <a:rPr lang="en-US" sz="4000" dirty="0">
                    <a:latin typeface="Trebuchet MS" panose="020B0703020202090204" pitchFamily="34" charset="0"/>
                  </a:rPr>
                  <a:t> </a:t>
                </a:r>
              </a:p>
              <a:p>
                <a:pPr>
                  <a:spcAft>
                    <a:spcPts val="600"/>
                  </a:spcAft>
                  <a:buNone/>
                </a:pPr>
                <a:endParaRPr lang="en-US" sz="3600" dirty="0">
                  <a:latin typeface="Trebuchet MS" panose="020B0703020202090204" pitchFamily="34" charset="0"/>
                </a:endParaRPr>
              </a:p>
            </p:txBody>
          </p:sp>
        </mc:Choice>
        <mc:Fallback>
          <p:sp>
            <p:nvSpPr>
              <p:cNvPr id="56" name="TextBox 55">
                <a:extLst>
                  <a:ext uri="{FF2B5EF4-FFF2-40B4-BE49-F238E27FC236}">
                    <a16:creationId xmlns:a16="http://schemas.microsoft.com/office/drawing/2014/main" id="{C0F5AFBA-1B75-4655-A21D-F25E9D2E4EE8}"/>
                  </a:ext>
                </a:extLst>
              </p:cNvPr>
              <p:cNvSpPr txBox="1">
                <a:spLocks noRot="1" noChangeAspect="1" noMove="1" noResize="1" noEditPoints="1" noAdjustHandles="1" noChangeArrowheads="1" noChangeShapeType="1" noTextEdit="1"/>
              </p:cNvSpPr>
              <p:nvPr/>
            </p:nvSpPr>
            <p:spPr>
              <a:xfrm>
                <a:off x="1797233" y="35450922"/>
                <a:ext cx="14575996" cy="5382114"/>
              </a:xfrm>
              <a:prstGeom prst="rect">
                <a:avLst/>
              </a:prstGeom>
              <a:blipFill>
                <a:blip r:embed="rId2"/>
                <a:stretch>
                  <a:fillRect l="-1506" t="-20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D21D4F5A-4F83-47D9-AC8C-3C687E8A6318}"/>
                  </a:ext>
                </a:extLst>
              </p:cNvPr>
              <p:cNvGraphicFramePr>
                <a:graphicFrameLocks noGrp="1"/>
              </p:cNvGraphicFramePr>
              <p:nvPr>
                <p:extLst>
                  <p:ext uri="{D42A27DB-BD31-4B8C-83A1-F6EECF244321}">
                    <p14:modId xmlns:p14="http://schemas.microsoft.com/office/powerpoint/2010/main" val="218902049"/>
                  </p:ext>
                </p:extLst>
              </p:nvPr>
            </p:nvGraphicFramePr>
            <p:xfrm>
              <a:off x="6750441" y="38315147"/>
              <a:ext cx="8801725" cy="1824216"/>
            </p:xfrm>
            <a:graphic>
              <a:graphicData uri="http://schemas.openxmlformats.org/drawingml/2006/table">
                <a:tbl>
                  <a:tblPr>
                    <a:tableStyleId>{5C22544A-7EE6-4342-B048-85BDC9FD1C3A}</a:tableStyleId>
                  </a:tblPr>
                  <a:tblGrid>
                    <a:gridCol w="4080271">
                      <a:extLst>
                        <a:ext uri="{9D8B030D-6E8A-4147-A177-3AD203B41FA5}">
                          <a16:colId xmlns:a16="http://schemas.microsoft.com/office/drawing/2014/main" val="2833101452"/>
                        </a:ext>
                      </a:extLst>
                    </a:gridCol>
                    <a:gridCol w="1293454">
                      <a:extLst>
                        <a:ext uri="{9D8B030D-6E8A-4147-A177-3AD203B41FA5}">
                          <a16:colId xmlns:a16="http://schemas.microsoft.com/office/drawing/2014/main" val="3559151453"/>
                        </a:ext>
                      </a:extLst>
                    </a:gridCol>
                    <a:gridCol w="2208800">
                      <a:extLst>
                        <a:ext uri="{9D8B030D-6E8A-4147-A177-3AD203B41FA5}">
                          <a16:colId xmlns:a16="http://schemas.microsoft.com/office/drawing/2014/main" val="563268949"/>
                        </a:ext>
                      </a:extLst>
                    </a:gridCol>
                    <a:gridCol w="1219200">
                      <a:extLst>
                        <a:ext uri="{9D8B030D-6E8A-4147-A177-3AD203B41FA5}">
                          <a16:colId xmlns:a16="http://schemas.microsoft.com/office/drawing/2014/main" val="2212101547"/>
                        </a:ext>
                      </a:extLst>
                    </a:gridCol>
                  </a:tblGrid>
                  <a:tr h="872623">
                    <a:tc>
                      <a:txBody>
                        <a:bodyPr/>
                        <a:lstStyle/>
                        <a:p>
                          <a:pPr marL="0" algn="l" defTabSz="807061" rtl="0" eaLnBrk="1" fontAlgn="b" latinLnBrk="0" hangingPunct="1"/>
                          <a14:m>
                            <m:oMathPara xmlns:m="http://schemas.openxmlformats.org/officeDocument/2006/math">
                              <m:oMathParaPr>
                                <m:jc m:val="center"/>
                              </m:oMathParaPr>
                              <m:oMath xmlns:m="http://schemas.openxmlformats.org/officeDocument/2006/math">
                                <m:r>
                                  <a:rPr lang="en-US" sz="3600" b="0" i="1" smtClean="0">
                                    <a:latin typeface="Cambria Math" panose="02040503050406030204" pitchFamily="18" charset="0"/>
                                  </a:rPr>
                                  <m:t>𝐷</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𝑉</m:t>
                                    </m:r>
                                  </m:e>
                                  <m:sub>
                                    <m:r>
                                      <a:rPr lang="en-US" sz="3600" b="0" i="1" smtClean="0">
                                        <a:latin typeface="Cambria Math" panose="02040503050406030204" pitchFamily="18" charset="0"/>
                                      </a:rPr>
                                      <m:t>𝑙𝑜𝑏𝑒</m:t>
                                    </m:r>
                                  </m:sub>
                                </m:sSub>
                              </m:oMath>
                            </m:oMathPara>
                          </a14:m>
                          <a:endParaRPr lang="en-US" sz="3600" kern="1200" dirty="0">
                            <a:solidFill>
                              <a:schemeClr val="bg2"/>
                            </a:solidFill>
                            <a:latin typeface="Trebuchet MS" panose="020B0703020202090204" pitchFamily="34" charset="0"/>
                            <a:ea typeface="ＭＳ Ｐゴシック" charset="0"/>
                            <a:cs typeface="+mn-cs"/>
                          </a:endParaRPr>
                        </a:p>
                      </a:txBody>
                      <a:tcPr marL="9525" marR="9525" marT="9525" marB="0" anchor="b"/>
                    </a:tc>
                    <a:tc>
                      <a:txBody>
                        <a:bodyPr/>
                        <a:lstStyle/>
                        <a:p>
                          <a:pPr algn="ctr" fontAlgn="b"/>
                          <a:r>
                            <a:rPr lang="en-US" sz="2800" u="none" strike="noStrike" dirty="0">
                              <a:effectLst/>
                            </a:rPr>
                            <a:t>&lt;1</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&gt;1</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6460899"/>
                      </a:ext>
                    </a:extLst>
                  </a:tr>
                  <a:tr h="951593">
                    <a:tc>
                      <a:txBody>
                        <a:bodyPr/>
                        <a:lstStyle/>
                        <a:p>
                          <a:pPr algn="ctr" fontAlgn="b"/>
                          <a:r>
                            <a:rPr lang="en-US" sz="2800" u="none" strike="noStrike" dirty="0">
                              <a:effectLst/>
                            </a:rPr>
                            <a:t>Aerosol Particle Distribution</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u="none" strike="noStrike" dirty="0">
                              <a:effectLst/>
                            </a:rPr>
                            <a:t>Less</a:t>
                          </a:r>
                        </a:p>
                        <a:p>
                          <a:pPr algn="l"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u="none" strike="noStrike" dirty="0">
                              <a:effectLst/>
                            </a:rPr>
                            <a:t>Proportional</a:t>
                          </a:r>
                        </a:p>
                        <a:p>
                          <a:pPr algn="l"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u="none" strike="noStrike" dirty="0">
                              <a:effectLst/>
                            </a:rPr>
                            <a:t>More</a:t>
                          </a:r>
                        </a:p>
                        <a:p>
                          <a:pPr algn="l" fontAlgn="b"/>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234101"/>
                      </a:ext>
                    </a:extLst>
                  </a:tr>
                </a:tbl>
              </a:graphicData>
            </a:graphic>
          </p:graphicFrame>
        </mc:Choice>
        <mc:Fallback>
          <p:graphicFrame>
            <p:nvGraphicFramePr>
              <p:cNvPr id="13" name="Table 12">
                <a:extLst>
                  <a:ext uri="{FF2B5EF4-FFF2-40B4-BE49-F238E27FC236}">
                    <a16:creationId xmlns:a16="http://schemas.microsoft.com/office/drawing/2014/main" id="{D21D4F5A-4F83-47D9-AC8C-3C687E8A6318}"/>
                  </a:ext>
                </a:extLst>
              </p:cNvPr>
              <p:cNvGraphicFramePr>
                <a:graphicFrameLocks noGrp="1"/>
              </p:cNvGraphicFramePr>
              <p:nvPr>
                <p:extLst>
                  <p:ext uri="{D42A27DB-BD31-4B8C-83A1-F6EECF244321}">
                    <p14:modId xmlns:p14="http://schemas.microsoft.com/office/powerpoint/2010/main" val="218902049"/>
                  </p:ext>
                </p:extLst>
              </p:nvPr>
            </p:nvGraphicFramePr>
            <p:xfrm>
              <a:off x="6750441" y="38315147"/>
              <a:ext cx="8801725" cy="1824216"/>
            </p:xfrm>
            <a:graphic>
              <a:graphicData uri="http://schemas.openxmlformats.org/drawingml/2006/table">
                <a:tbl>
                  <a:tblPr>
                    <a:tableStyleId>{5C22544A-7EE6-4342-B048-85BDC9FD1C3A}</a:tableStyleId>
                  </a:tblPr>
                  <a:tblGrid>
                    <a:gridCol w="4080271">
                      <a:extLst>
                        <a:ext uri="{9D8B030D-6E8A-4147-A177-3AD203B41FA5}">
                          <a16:colId xmlns:a16="http://schemas.microsoft.com/office/drawing/2014/main" val="2833101452"/>
                        </a:ext>
                      </a:extLst>
                    </a:gridCol>
                    <a:gridCol w="1293454">
                      <a:extLst>
                        <a:ext uri="{9D8B030D-6E8A-4147-A177-3AD203B41FA5}">
                          <a16:colId xmlns:a16="http://schemas.microsoft.com/office/drawing/2014/main" val="3559151453"/>
                        </a:ext>
                      </a:extLst>
                    </a:gridCol>
                    <a:gridCol w="2208800">
                      <a:extLst>
                        <a:ext uri="{9D8B030D-6E8A-4147-A177-3AD203B41FA5}">
                          <a16:colId xmlns:a16="http://schemas.microsoft.com/office/drawing/2014/main" val="563268949"/>
                        </a:ext>
                      </a:extLst>
                    </a:gridCol>
                    <a:gridCol w="1219200">
                      <a:extLst>
                        <a:ext uri="{9D8B030D-6E8A-4147-A177-3AD203B41FA5}">
                          <a16:colId xmlns:a16="http://schemas.microsoft.com/office/drawing/2014/main" val="2212101547"/>
                        </a:ext>
                      </a:extLst>
                    </a:gridCol>
                  </a:tblGrid>
                  <a:tr h="872623">
                    <a:tc>
                      <a:txBody>
                        <a:bodyPr/>
                        <a:lstStyle/>
                        <a:p>
                          <a:endParaRPr lang="en-US"/>
                        </a:p>
                      </a:txBody>
                      <a:tcPr marL="9525" marR="9525" marT="9525" marB="0" anchor="b">
                        <a:blipFill>
                          <a:blip r:embed="rId3"/>
                          <a:stretch>
                            <a:fillRect l="-149" t="-694" r="-115970" b="-131250"/>
                          </a:stretch>
                        </a:blipFill>
                      </a:tcPr>
                    </a:tc>
                    <a:tc>
                      <a:txBody>
                        <a:bodyPr/>
                        <a:lstStyle/>
                        <a:p>
                          <a:pPr algn="ctr" fontAlgn="b"/>
                          <a:r>
                            <a:rPr lang="en-US" sz="2800" u="none" strike="noStrike" dirty="0">
                              <a:effectLst/>
                            </a:rPr>
                            <a:t>&lt;1</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&gt;1</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6460899"/>
                      </a:ext>
                    </a:extLst>
                  </a:tr>
                  <a:tr h="951593">
                    <a:tc>
                      <a:txBody>
                        <a:bodyPr/>
                        <a:lstStyle/>
                        <a:p>
                          <a:pPr algn="ctr" fontAlgn="b"/>
                          <a:r>
                            <a:rPr lang="en-US" sz="2800" u="none" strike="noStrike" dirty="0">
                              <a:effectLst/>
                            </a:rPr>
                            <a:t>Aerosol Particle Distribution</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u="none" strike="noStrike" dirty="0">
                              <a:effectLst/>
                            </a:rPr>
                            <a:t>Less</a:t>
                          </a:r>
                        </a:p>
                        <a:p>
                          <a:pPr algn="l"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u="none" strike="noStrike" dirty="0">
                              <a:effectLst/>
                            </a:rPr>
                            <a:t>Proportional</a:t>
                          </a:r>
                        </a:p>
                        <a:p>
                          <a:pPr algn="l"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u="none" strike="noStrike" dirty="0">
                              <a:effectLst/>
                            </a:rPr>
                            <a:t>More</a:t>
                          </a:r>
                        </a:p>
                        <a:p>
                          <a:pPr algn="l" fontAlgn="b"/>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234101"/>
                      </a:ext>
                    </a:extLst>
                  </a:tr>
                </a:tbl>
              </a:graphicData>
            </a:graphic>
          </p:graphicFrame>
        </mc:Fallback>
      </mc:AlternateContent>
      <p:pic>
        <p:nvPicPr>
          <p:cNvPr id="63" name="Picture 62" descr="PS0.5">
            <a:extLst>
              <a:ext uri="{FF2B5EF4-FFF2-40B4-BE49-F238E27FC236}">
                <a16:creationId xmlns:a16="http://schemas.microsoft.com/office/drawing/2014/main" id="{108ACE64-2D03-43FA-9570-9332A0724CE2}"/>
              </a:ext>
            </a:extLst>
          </p:cNvPr>
          <p:cNvPicPr>
            <a:picLocks noGrp="1" noChangeAspect="1"/>
          </p:cNvPicPr>
          <p:nvPr isPhoto="1"/>
        </p:nvPicPr>
        <p:blipFill rotWithShape="1">
          <a:blip r:embed="rId4">
            <a:extLst>
              <a:ext uri="{28A0092B-C50C-407E-A947-70E740481C1C}">
                <a14:useLocalDpi xmlns:a14="http://schemas.microsoft.com/office/drawing/2010/main" val="0"/>
              </a:ext>
            </a:extLst>
          </a:blip>
          <a:srcRect r="5335"/>
          <a:stretch/>
        </p:blipFill>
        <p:spPr>
          <a:xfrm>
            <a:off x="19205689" y="9253742"/>
            <a:ext cx="7344669" cy="7758596"/>
          </a:xfrm>
          <a:prstGeom prst="rect">
            <a:avLst/>
          </a:prstGeom>
        </p:spPr>
      </p:pic>
      <p:pic>
        <p:nvPicPr>
          <p:cNvPr id="64" name="Picture 63" descr="PS2">
            <a:extLst>
              <a:ext uri="{FF2B5EF4-FFF2-40B4-BE49-F238E27FC236}">
                <a16:creationId xmlns:a16="http://schemas.microsoft.com/office/drawing/2014/main" id="{4D2E9A1F-A956-43D0-98B0-4EFDF9B406D5}"/>
              </a:ext>
            </a:extLst>
          </p:cNvPr>
          <p:cNvPicPr>
            <a:picLocks noGrp="1" noChangeAspect="1"/>
          </p:cNvPicPr>
          <p:nvPr isPhoto="1"/>
        </p:nvPicPr>
        <p:blipFill>
          <a:blip r:embed="rId5">
            <a:extLst>
              <a:ext uri="{28A0092B-C50C-407E-A947-70E740481C1C}">
                <a14:useLocalDpi xmlns:a14="http://schemas.microsoft.com/office/drawing/2010/main" val="0"/>
              </a:ext>
            </a:extLst>
          </a:blip>
          <a:stretch>
            <a:fillRect/>
          </a:stretch>
        </p:blipFill>
        <p:spPr>
          <a:xfrm>
            <a:off x="34637149" y="9234003"/>
            <a:ext cx="7758597" cy="7758597"/>
          </a:xfrm>
          <a:prstGeom prst="rect">
            <a:avLst/>
          </a:prstGeom>
        </p:spPr>
      </p:pic>
      <p:pic>
        <p:nvPicPr>
          <p:cNvPr id="65" name="Picture 64" descr="PS1">
            <a:extLst>
              <a:ext uri="{FF2B5EF4-FFF2-40B4-BE49-F238E27FC236}">
                <a16:creationId xmlns:a16="http://schemas.microsoft.com/office/drawing/2014/main" id="{EFC0ED3C-1F43-4738-95A6-7817754ED2BA}"/>
              </a:ext>
            </a:extLst>
          </p:cNvPr>
          <p:cNvPicPr>
            <a:picLocks noGrp="1" noChangeAspect="1"/>
          </p:cNvPicPr>
          <p:nvPr isPhoto="1"/>
        </p:nvPicPr>
        <p:blipFill rotWithShape="1">
          <a:blip r:embed="rId6">
            <a:extLst>
              <a:ext uri="{28A0092B-C50C-407E-A947-70E740481C1C}">
                <a14:useLocalDpi xmlns:a14="http://schemas.microsoft.com/office/drawing/2010/main" val="0"/>
              </a:ext>
            </a:extLst>
          </a:blip>
          <a:srcRect r="5335"/>
          <a:stretch/>
        </p:blipFill>
        <p:spPr>
          <a:xfrm>
            <a:off x="26746200" y="9253742"/>
            <a:ext cx="7344669" cy="7758596"/>
          </a:xfrm>
          <a:prstGeom prst="rect">
            <a:avLst/>
          </a:prstGeom>
        </p:spPr>
      </p:pic>
      <p:pic>
        <p:nvPicPr>
          <p:cNvPr id="66" name="Picture 65" descr="A picture containing sky, photo, text&#10;&#10;Description automatically generated">
            <a:extLst>
              <a:ext uri="{FF2B5EF4-FFF2-40B4-BE49-F238E27FC236}">
                <a16:creationId xmlns:a16="http://schemas.microsoft.com/office/drawing/2014/main" id="{936F9EEE-04EC-49E0-A8B4-C4BD3EB90E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04373" y="17193263"/>
            <a:ext cx="8659036" cy="6494277"/>
          </a:xfrm>
          <a:prstGeom prst="rect">
            <a:avLst/>
          </a:prstGeom>
        </p:spPr>
      </p:pic>
      <p:pic>
        <p:nvPicPr>
          <p:cNvPr id="67" name="Picture 66">
            <a:extLst>
              <a:ext uri="{FF2B5EF4-FFF2-40B4-BE49-F238E27FC236}">
                <a16:creationId xmlns:a16="http://schemas.microsoft.com/office/drawing/2014/main" id="{05E820FF-A96C-4018-9528-DBB0CCCB99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17954" y="17227990"/>
            <a:ext cx="8659035" cy="6494275"/>
          </a:xfrm>
          <a:prstGeom prst="rect">
            <a:avLst/>
          </a:prstGeom>
        </p:spPr>
      </p:pic>
      <p:pic>
        <p:nvPicPr>
          <p:cNvPr id="17" name="Picture 16" descr="A picture containing sitting&#10;&#10;Description automatically generated">
            <a:extLst>
              <a:ext uri="{FF2B5EF4-FFF2-40B4-BE49-F238E27FC236}">
                <a16:creationId xmlns:a16="http://schemas.microsoft.com/office/drawing/2014/main" id="{3134880E-8A3C-4A2A-BBA1-DC82990F36FA}"/>
              </a:ext>
            </a:extLst>
          </p:cNvPr>
          <p:cNvPicPr>
            <a:picLocks noChangeAspect="1"/>
          </p:cNvPicPr>
          <p:nvPr/>
        </p:nvPicPr>
        <p:blipFill>
          <a:blip r:embed="rId9"/>
          <a:stretch>
            <a:fillRect/>
          </a:stretch>
        </p:blipFill>
        <p:spPr>
          <a:xfrm>
            <a:off x="18499177" y="24314385"/>
            <a:ext cx="6351317" cy="6351317"/>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20A35D0A-91F4-4FCC-B97E-72359E81EF7B}"/>
              </a:ext>
            </a:extLst>
          </p:cNvPr>
          <p:cNvPicPr>
            <a:picLocks noChangeAspect="1"/>
          </p:cNvPicPr>
          <p:nvPr/>
        </p:nvPicPr>
        <p:blipFill>
          <a:blip r:embed="rId10"/>
          <a:stretch>
            <a:fillRect/>
          </a:stretch>
        </p:blipFill>
        <p:spPr>
          <a:xfrm>
            <a:off x="25961743" y="24637328"/>
            <a:ext cx="6312421" cy="5504699"/>
          </a:xfrm>
          <a:prstGeom prst="rect">
            <a:avLst/>
          </a:prstGeom>
        </p:spPr>
      </p:pic>
      <p:pic>
        <p:nvPicPr>
          <p:cNvPr id="21" name="Picture 20" descr="A screenshot of a video game&#10;&#10;Description automatically generated">
            <a:extLst>
              <a:ext uri="{FF2B5EF4-FFF2-40B4-BE49-F238E27FC236}">
                <a16:creationId xmlns:a16="http://schemas.microsoft.com/office/drawing/2014/main" id="{8737A98F-E9D2-4B91-A583-0B29C16623CF}"/>
              </a:ext>
            </a:extLst>
          </p:cNvPr>
          <p:cNvPicPr>
            <a:picLocks noChangeAspect="1"/>
          </p:cNvPicPr>
          <p:nvPr/>
        </p:nvPicPr>
        <p:blipFill>
          <a:blip r:embed="rId11"/>
          <a:stretch>
            <a:fillRect/>
          </a:stretch>
        </p:blipFill>
        <p:spPr>
          <a:xfrm>
            <a:off x="34090869" y="25161003"/>
            <a:ext cx="6312421" cy="5504699"/>
          </a:xfrm>
          <a:prstGeom prst="rect">
            <a:avLst/>
          </a:prstGeom>
        </p:spPr>
      </p:pic>
      <p:pic>
        <p:nvPicPr>
          <p:cNvPr id="1034" name="Picture 10" descr="Related image">
            <a:extLst>
              <a:ext uri="{FF2B5EF4-FFF2-40B4-BE49-F238E27FC236}">
                <a16:creationId xmlns:a16="http://schemas.microsoft.com/office/drawing/2014/main" id="{9993D031-3356-42EF-868A-189B53FDFF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22420" y="908458"/>
            <a:ext cx="7762811" cy="4607604"/>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940EAE34-266C-4C7C-9EAB-34F79F6E5D6E}"/>
              </a:ext>
            </a:extLst>
          </p:cNvPr>
          <p:cNvSpPr txBox="1"/>
          <p:nvPr/>
        </p:nvSpPr>
        <p:spPr>
          <a:xfrm>
            <a:off x="20627306" y="32095659"/>
            <a:ext cx="16674757" cy="1175706"/>
          </a:xfrm>
          <a:prstGeom prst="rect">
            <a:avLst/>
          </a:prstGeom>
          <a:noFill/>
        </p:spPr>
        <p:txBody>
          <a:bodyPr wrap="none" rtlCol="0">
            <a:spAutoFit/>
          </a:bodyPr>
          <a:lstStyle/>
          <a:p>
            <a:pPr algn="ctr">
              <a:buNone/>
            </a:pPr>
            <a:r>
              <a:rPr lang="en-US" sz="3200" b="1" dirty="0">
                <a:latin typeface="Trebuchet MS" panose="020B0703020202090204" pitchFamily="34" charset="0"/>
              </a:rPr>
              <a:t>Heterogeneity in particle deposition increases with respect to increasing particle size</a:t>
            </a:r>
          </a:p>
          <a:p>
            <a:pPr algn="ctr">
              <a:buNone/>
            </a:pPr>
            <a:r>
              <a:rPr lang="en-US" sz="3200" b="1" dirty="0">
                <a:latin typeface="Trebuchet MS" panose="020B0703020202090204" pitchFamily="34" charset="0"/>
              </a:rPr>
              <a:t>Evenness disappear with increasing PS </a:t>
            </a:r>
          </a:p>
        </p:txBody>
      </p:sp>
      <p:pic>
        <p:nvPicPr>
          <p:cNvPr id="1026" name="Picture 2">
            <a:extLst>
              <a:ext uri="{FF2B5EF4-FFF2-40B4-BE49-F238E27FC236}">
                <a16:creationId xmlns:a16="http://schemas.microsoft.com/office/drawing/2014/main" id="{0BFFECF7-025B-4641-A666-FE593BEB5A9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7083" y="18773717"/>
            <a:ext cx="14488326" cy="776160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D1E62722-588D-468C-86E3-84AFC0849C77}"/>
              </a:ext>
            </a:extLst>
          </p:cNvPr>
          <p:cNvSpPr txBox="1"/>
          <p:nvPr/>
        </p:nvSpPr>
        <p:spPr>
          <a:xfrm>
            <a:off x="1877043" y="27205466"/>
            <a:ext cx="14575996" cy="707886"/>
          </a:xfrm>
          <a:prstGeom prst="rect">
            <a:avLst/>
          </a:prstGeom>
          <a:noFill/>
        </p:spPr>
        <p:txBody>
          <a:bodyPr wrap="square" rtlCol="0">
            <a:spAutoFit/>
          </a:bodyPr>
          <a:lstStyle/>
          <a:p>
            <a:pPr>
              <a:spcAft>
                <a:spcPts val="600"/>
              </a:spcAft>
              <a:buNone/>
            </a:pPr>
            <a:r>
              <a:rPr lang="en-US" sz="4000" u="sng" dirty="0">
                <a:latin typeface="Trebuchet MS" panose="020B0703020202090204" pitchFamily="34" charset="0"/>
              </a:rPr>
              <a:t>From: https://doi.org/10.25820/9arg-9w56 </a:t>
            </a:r>
          </a:p>
        </p:txBody>
      </p:sp>
      <p:pic>
        <p:nvPicPr>
          <p:cNvPr id="2" name="Picture 1">
            <a:extLst>
              <a:ext uri="{FF2B5EF4-FFF2-40B4-BE49-F238E27FC236}">
                <a16:creationId xmlns:a16="http://schemas.microsoft.com/office/drawing/2014/main" id="{7060B7A4-5D6F-4EB0-8043-C960E3B1FB64}"/>
              </a:ext>
            </a:extLst>
          </p:cNvPr>
          <p:cNvPicPr>
            <a:picLocks noChangeAspect="1"/>
          </p:cNvPicPr>
          <p:nvPr/>
        </p:nvPicPr>
        <p:blipFill rotWithShape="1">
          <a:blip r:embed="rId14"/>
          <a:srcRect t="12409"/>
          <a:stretch/>
        </p:blipFill>
        <p:spPr>
          <a:xfrm>
            <a:off x="1402431" y="29389764"/>
            <a:ext cx="14604687" cy="5150338"/>
          </a:xfrm>
          <a:prstGeom prst="rect">
            <a:avLst/>
          </a:prstGeom>
        </p:spPr>
      </p:pic>
      <p:sp>
        <p:nvSpPr>
          <p:cNvPr id="43" name="TextBox 42">
            <a:extLst>
              <a:ext uri="{FF2B5EF4-FFF2-40B4-BE49-F238E27FC236}">
                <a16:creationId xmlns:a16="http://schemas.microsoft.com/office/drawing/2014/main" id="{BF98D0FE-7A8B-4EA4-A4A6-2D6B311C08C1}"/>
              </a:ext>
            </a:extLst>
          </p:cNvPr>
          <p:cNvSpPr txBox="1"/>
          <p:nvPr/>
        </p:nvSpPr>
        <p:spPr>
          <a:xfrm>
            <a:off x="1850985" y="34223133"/>
            <a:ext cx="14575996" cy="584775"/>
          </a:xfrm>
          <a:prstGeom prst="rect">
            <a:avLst/>
          </a:prstGeom>
          <a:noFill/>
        </p:spPr>
        <p:txBody>
          <a:bodyPr wrap="square" rtlCol="0">
            <a:spAutoFit/>
          </a:bodyPr>
          <a:lstStyle/>
          <a:p>
            <a:pPr>
              <a:spcAft>
                <a:spcPts val="600"/>
              </a:spcAft>
              <a:buNone/>
            </a:pPr>
            <a:r>
              <a:rPr lang="en-US" sz="3200" u="sng" dirty="0">
                <a:latin typeface="Trebuchet MS" panose="020B0703020202090204" pitchFamily="34" charset="0"/>
                <a:hlinkClick r:id="rId15">
                  <a:extLst>
                    <a:ext uri="{A12FA001-AC4F-418D-AE19-62706E023703}">
                      <ahyp:hlinkClr xmlns:ahyp="http://schemas.microsoft.com/office/drawing/2018/hyperlinkcolor" val="tx"/>
                    </a:ext>
                  </a:extLst>
                </a:hlinkClick>
              </a:rPr>
              <a:t>From: https://lapdmouse.iibi.uiowa.edu/Data/</a:t>
            </a:r>
            <a:endParaRPr lang="en-US" sz="3200" u="sng" dirty="0">
              <a:latin typeface="Trebuchet MS" panose="020B0703020202090204" pitchFamily="34" charset="0"/>
            </a:endParaRPr>
          </a:p>
        </p:txBody>
      </p:sp>
      <p:sp>
        <p:nvSpPr>
          <p:cNvPr id="44" name="TextBox 43">
            <a:extLst>
              <a:ext uri="{FF2B5EF4-FFF2-40B4-BE49-F238E27FC236}">
                <a16:creationId xmlns:a16="http://schemas.microsoft.com/office/drawing/2014/main" id="{77604772-4BD2-4C93-96BA-78E8842A7DE4}"/>
              </a:ext>
            </a:extLst>
          </p:cNvPr>
          <p:cNvSpPr txBox="1"/>
          <p:nvPr/>
        </p:nvSpPr>
        <p:spPr>
          <a:xfrm>
            <a:off x="1893089" y="40751236"/>
            <a:ext cx="14575996" cy="2754600"/>
          </a:xfrm>
          <a:prstGeom prst="rect">
            <a:avLst/>
          </a:prstGeom>
          <a:noFill/>
        </p:spPr>
        <p:txBody>
          <a:bodyPr wrap="square" rtlCol="0">
            <a:spAutoFit/>
          </a:bodyPr>
          <a:lstStyle/>
          <a:p>
            <a:pPr>
              <a:spcAft>
                <a:spcPts val="600"/>
              </a:spcAft>
              <a:buNone/>
            </a:pPr>
            <a:r>
              <a:rPr lang="en-US" sz="4000" u="sng" dirty="0">
                <a:latin typeface="Trebuchet MS" panose="020B0703020202090204" pitchFamily="34" charset="0"/>
              </a:rPr>
              <a:t>Current Study – Spatial distribution of deposited particles near acini</a:t>
            </a:r>
          </a:p>
          <a:p>
            <a:pPr>
              <a:spcAft>
                <a:spcPts val="600"/>
              </a:spcAft>
              <a:buNone/>
            </a:pPr>
            <a:r>
              <a:rPr lang="en-US" sz="4000" u="sng" dirty="0">
                <a:latin typeface="Trebuchet MS" panose="020B0703020202090204" pitchFamily="34" charset="0"/>
              </a:rPr>
              <a:t>Outliers, 3</a:t>
            </a:r>
            <a:r>
              <a:rPr lang="en-US" sz="4000" u="sng" baseline="30000" dirty="0">
                <a:latin typeface="Trebuchet MS" panose="020B0703020202090204" pitchFamily="34" charset="0"/>
              </a:rPr>
              <a:t>rd</a:t>
            </a:r>
            <a:r>
              <a:rPr lang="en-US" sz="4000" u="sng" dirty="0">
                <a:latin typeface="Trebuchet MS" panose="020B0703020202090204" pitchFamily="34" charset="0"/>
              </a:rPr>
              <a:t> moment and std, skewness is a measure of the presence of hot spots</a:t>
            </a:r>
          </a:p>
        </p:txBody>
      </p:sp>
    </p:spTree>
  </p:cSld>
  <p:clrMapOvr>
    <a:masterClrMapping/>
  </p:clrMapOvr>
</p:sld>
</file>

<file path=ppt/theme/theme1.xml><?xml version="1.0" encoding="utf-8"?>
<a:theme xmlns:a="http://schemas.openxmlformats.org/drawingml/2006/main" name="Textured">
  <a:themeElements>
    <a:clrScheme name="Custom 1">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39800" marR="0" indent="-939800" algn="l" defTabSz="2508250" rtl="0" eaLnBrk="1" fontAlgn="base" latinLnBrk="0" hangingPunct="1">
          <a:lnSpc>
            <a:spcPct val="100000"/>
          </a:lnSpc>
          <a:spcBef>
            <a:spcPct val="20000"/>
          </a:spcBef>
          <a:spcAft>
            <a:spcPct val="0"/>
          </a:spcAft>
          <a:buClr>
            <a:schemeClr val="bg2"/>
          </a:buClr>
          <a:buSzPct val="125000"/>
          <a:buFont typeface="Wingdings" charset="0"/>
          <a:buChar char="§"/>
          <a:tabLst/>
          <a:defRPr kumimoji="0" lang="en-US" sz="2400" b="0" i="0" u="none" strike="noStrike" cap="none" normalizeH="0" baseline="0">
            <a:ln>
              <a:noFill/>
            </a:ln>
            <a:solidFill>
              <a:schemeClr val="bg2"/>
            </a:solidFill>
            <a:effectLst/>
            <a:latin typeface="Tahoma"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39800" marR="0" indent="-939800" algn="l" defTabSz="2508250" rtl="0" eaLnBrk="1" fontAlgn="base" latinLnBrk="0" hangingPunct="1">
          <a:lnSpc>
            <a:spcPct val="100000"/>
          </a:lnSpc>
          <a:spcBef>
            <a:spcPct val="20000"/>
          </a:spcBef>
          <a:spcAft>
            <a:spcPct val="0"/>
          </a:spcAft>
          <a:buClr>
            <a:schemeClr val="bg2"/>
          </a:buClr>
          <a:buSzPct val="125000"/>
          <a:buFont typeface="Wingdings" charset="0"/>
          <a:buChar char="§"/>
          <a:tabLst/>
          <a:defRPr kumimoji="0" lang="en-US" sz="2400" b="0" i="0" u="none" strike="noStrike" cap="none" normalizeH="0" baseline="0">
            <a:ln>
              <a:noFill/>
            </a:ln>
            <a:solidFill>
              <a:schemeClr val="bg2"/>
            </a:solidFill>
            <a:effectLst/>
            <a:latin typeface="Tahoma" charset="0"/>
            <a:ea typeface="ＭＳ Ｐゴシック"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6680</TotalTime>
  <Words>404</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Tahoma</vt:lpstr>
      <vt:lpstr>Trebuchet MS</vt:lpstr>
      <vt:lpstr>Wingdings</vt:lpstr>
      <vt:lpstr>Textured</vt:lpstr>
      <vt:lpstr>Lobar deposition of inhaled aerosol in the mouse lung:  preliminary analysis of the LAPD dataset    Wanjun Gu, Chantal Darquenne  Department of Medicine, University of California, San Diego</vt:lpstr>
    </vt:vector>
  </TitlesOfParts>
  <Company>UC SAN DIEGO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ASSESSMENT OF AIRWAY MORPHOMETRY BY MAGNETIC RESONANCE IMAGING. C. Darquenne, E.C. Breen, S. Ngai, G.K. Prisk and M. Scadeng. </dc:title>
  <dc:creator>Chantal Darquenne</dc:creator>
  <cp:lastModifiedBy>Wanjun Gu</cp:lastModifiedBy>
  <cp:revision>273</cp:revision>
  <cp:lastPrinted>2019-02-19T21:42:40Z</cp:lastPrinted>
  <dcterms:created xsi:type="dcterms:W3CDTF">2012-05-03T18:59:52Z</dcterms:created>
  <dcterms:modified xsi:type="dcterms:W3CDTF">2019-10-03T22:04:56Z</dcterms:modified>
</cp:coreProperties>
</file>