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BEA2-16E5-4924-8454-8F2AB66BD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6E4A8-0143-407F-938B-99D414902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0C8D-4E39-45A0-90E8-8B0EE2D1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086B-ED9C-42D2-8EA8-4A89F98B4D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02BBA-D56B-4740-BE34-CE5754C8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122A6-90D1-4683-951E-2DB16D2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4D7E-DD5E-46E7-89E7-FEF0B90F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5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3AA9-07A2-439D-B52C-8F261B8E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2A158-BCA0-4301-9054-3B6807288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EA3B5-8085-4805-8394-AF4F6759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086B-ED9C-42D2-8EA8-4A89F98B4D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464C9-416F-40FC-940A-DFD221A1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949C-148E-49D7-BB07-47757198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4D7E-DD5E-46E7-89E7-FEF0B90F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4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F3CF0-115C-4303-A92A-D0EFC4700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F9529-C49E-4203-9AEA-AA659CC08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6B43F-3B8F-449C-9CEB-571C1A93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086B-ED9C-42D2-8EA8-4A89F98B4D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5E015-FC8E-4CEA-855B-B8BA9253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46C8C-B0BA-4145-B133-3AD2D3DF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4D7E-DD5E-46E7-89E7-FEF0B90F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0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BD14-76A5-4D90-A7BE-136DB24D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D200-3C99-40AC-8B3D-221F40046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3DCB-DE71-47D3-B83B-E559D996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086B-ED9C-42D2-8EA8-4A89F98B4D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E807-A762-4D5C-8A56-538A0641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A399F-C8BE-405C-8D97-74CBAFEF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4D7E-DD5E-46E7-89E7-FEF0B90F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0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DF19-DC39-4D30-BAAE-B3507C2F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2FE4B-D729-4C2D-8EB0-CA16BB082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7F8E1-2EE2-48A9-8CD7-3CE3F98C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086B-ED9C-42D2-8EA8-4A89F98B4D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74E6-82DB-471E-8CC1-0E88DC25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BA92-C8C1-4F00-85A4-37D52BA8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4D7E-DD5E-46E7-89E7-FEF0B90F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3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BF96-090A-4EE7-AC9D-3C3CF230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3BDBB-C7A3-4616-A4D0-F6569B244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A2590-A5DB-4B4E-87AA-C405B0B9F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5C97D-AC3A-4844-92A5-97B069BE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086B-ED9C-42D2-8EA8-4A89F98B4D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DC10F-B15E-458B-951D-7DB5D70C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6636C-1958-4F2B-A74D-38439753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4D7E-DD5E-46E7-89E7-FEF0B90F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7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6968-9450-4407-8D88-DBFFE4AF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96CC1-5AC1-493E-BE6A-A9ADD7111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EAE06-9384-42B2-A440-F6301CE6B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AE687-D5BE-482C-8704-E1987125A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85C4F-E0C5-4CEC-8E0E-EB79BC6B9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D6427-5750-4DB4-816D-4D51E5B4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086B-ED9C-42D2-8EA8-4A89F98B4D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81F9F-926B-4029-839B-F4C85451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A8470-702D-45CB-B062-BA77AFAA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4D7E-DD5E-46E7-89E7-FEF0B90F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CB56-5739-4162-A51A-266853BA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3EFE9-B183-44E2-8D25-067BB3DB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086B-ED9C-42D2-8EA8-4A89F98B4D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7C96E-6105-4C1E-90EF-D174BF13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38EFE-8018-4919-A117-0BC87930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4D7E-DD5E-46E7-89E7-FEF0B90F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8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BB0F4-1BD1-4660-B05C-E4037983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086B-ED9C-42D2-8EA8-4A89F98B4D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7627A-C4D1-44DC-B9E6-3821B4BF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B3B3C-2669-416D-BE47-2090D475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4D7E-DD5E-46E7-89E7-FEF0B90F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3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FD55-4BF7-4CA2-9FC2-DC544300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D3D4-A6A6-458F-8569-406451CE3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FA5ED-7591-490D-86B4-6FB0AEA77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76A86-B409-47CF-9BFC-D5D97E29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086B-ED9C-42D2-8EA8-4A89F98B4D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94A29-CE0F-4938-8F7B-8DAE481F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C6D11-2133-4BB5-891E-2F980909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4D7E-DD5E-46E7-89E7-FEF0B90F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8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DE3B-C1EE-481C-8EB3-AA90F66F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05657-EAC4-4516-A0D8-0386EDB49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73984-5DB5-4F42-B559-B1CAC5B77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4B096-042E-41D8-8C50-977F8089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086B-ED9C-42D2-8EA8-4A89F98B4D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99126-78DE-498E-AD10-04FAF1C2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22DF2-E745-4025-A9CC-3FCAEFF5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4D7E-DD5E-46E7-89E7-FEF0B90F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3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31CF7-5AD8-4991-92C5-F28099B8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0383D-23BE-4D49-AA8A-E5875F6AB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4816-5384-48F3-8175-D6469D32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6086B-ED9C-42D2-8EA8-4A89F98B4D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3F436-E968-483D-A636-3FEFBC2EC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1557-617C-417D-8993-A7C48B7F1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4D7E-DD5E-46E7-89E7-FEF0B90F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1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D4F8E-9835-452C-A276-617D3F2EF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Fractal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8C174-35A1-4952-AED7-C97EB66C6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Wanjun Gu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031020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03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5D6528-F5C0-4E06-BDD7-64C47E110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311230"/>
            <a:ext cx="10905066" cy="223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3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012127-05C0-47EB-8FAF-C5007D6B2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6D39D7-D3FA-4FB3-8A7E-C4863844E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5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A0FF91-478F-4038-B916-B055CE805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16" y="295177"/>
            <a:ext cx="4057102" cy="3042826"/>
          </a:xfrm>
          <a:prstGeom prst="rect">
            <a:avLst/>
          </a:prstGeom>
        </p:spPr>
      </p:pic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AD9F0E3-AF38-40B9-8625-BF2ACEAC7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639" y="295177"/>
            <a:ext cx="4057102" cy="3042826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D1E1654-B618-4127-9906-015269D74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16" y="3519998"/>
            <a:ext cx="4057102" cy="3042826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29C5018-68D1-4829-90B6-6194F1ADF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639" y="3519998"/>
            <a:ext cx="4057102" cy="3042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0D9FD-CE74-4621-8F50-9CBBF327B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043" y="3579510"/>
            <a:ext cx="2477811" cy="7482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6486F9-039C-40C5-AB81-F99EA03AC8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9043" y="2182368"/>
            <a:ext cx="2477812" cy="72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7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2945FA-5FA4-4A99-BCFA-D049AEB62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0" y="942147"/>
            <a:ext cx="5714260" cy="428569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65BA5E-AC27-49F9-A83F-42870E0CF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34" y="942147"/>
            <a:ext cx="5714260" cy="4285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A0635-ABC4-413F-AD22-C1BC41719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21" y="5390886"/>
            <a:ext cx="5444979" cy="859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79B2FD-93BA-4355-9222-B08A9CF72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934" y="5390886"/>
            <a:ext cx="5444979" cy="87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33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2E239D-7A54-42DD-AEFE-138B3EB92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2" y="965446"/>
            <a:ext cx="5770485" cy="432786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FBDAAD-DDDC-46B0-BD02-C515DF675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69" y="965447"/>
            <a:ext cx="5770486" cy="4327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C010BE-A484-4772-B74F-A4FF7379A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74" y="5440411"/>
            <a:ext cx="5584054" cy="912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427D5-7712-4FF0-8C70-2D019F882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041" y="5445681"/>
            <a:ext cx="5584054" cy="90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4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5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Fractal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 Analysis</dc:title>
  <dc:creator>Wanjun Gu</dc:creator>
  <cp:lastModifiedBy>Wanjun Gu</cp:lastModifiedBy>
  <cp:revision>3</cp:revision>
  <dcterms:created xsi:type="dcterms:W3CDTF">2020-03-10T09:32:39Z</dcterms:created>
  <dcterms:modified xsi:type="dcterms:W3CDTF">2020-03-10T21:47:49Z</dcterms:modified>
</cp:coreProperties>
</file>