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94E9-AC7B-4B8D-AB4D-4742B270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BF64A-35D2-4A2A-AE11-37689E89D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8915-1948-4984-A2EA-E3C86E4C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2157-D364-4DAF-92F8-DA6570E9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FBEA-2EF8-437A-8BC9-7D4D9F83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496-8F02-4A92-9F4D-7145D2EE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C8AF4-C530-484F-BD44-0114BCE3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05BC-FECE-4DE1-AEB2-A341CE32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1CFD-73B5-4790-91CB-C6ADD30F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A0E0-26C5-450D-90C9-2519CC23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B324D-2F4A-4380-8F52-4FE37C1A2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7089-F073-4ACA-BFE0-82A6545F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A728-3C1B-45CC-822A-56086C3E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E03C-7A82-4DE7-8261-C91D8315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6C9F-FC81-456C-957F-8A8F1F24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FE10-9340-4B6C-A990-E33588F1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1E9E-DC14-4A77-B701-CB516B1D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2975-2C9F-4CF5-8637-0B75E62F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F96F-3C0D-4CAF-870F-A7E778D3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2A52-DFAF-478A-B78F-F237C7FF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8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259A-9944-4024-AE2F-F3B960E3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DFC4-3B30-404F-8ADD-954435C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F176-1E8E-4097-9A2E-9CE1B5A4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CCE9-51AC-4A1E-B90C-586582C1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F30B-3DB2-426F-AF77-66FA49A1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E6F-116A-4916-8ADA-07C61091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2F6F-0E14-41A7-95FF-A07858D3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D120-F2B3-4668-A9BF-1FA0CA7B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A02F-0D08-4F07-8296-BDD8A7A3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BD4D5-0F3F-4B07-A980-90B36656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03908-AE65-4B46-876D-872C965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01B6-204B-4867-9D3E-4F136B2A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895D-6CB1-42F7-A4FC-2B2089A2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F5C7B-201B-4641-9D55-311A1D0D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C5B97-29F0-4AF9-BACF-B9AD2768D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37BFD-E7B1-4C2C-AA79-3068C9EB6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FE43F-1D6A-4970-9BCB-BA70862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FBE6C-A0B7-4D36-86E2-981A317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3AEB3-6DCB-48DE-96FB-D0537B2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4DB2-A595-4C53-818D-4C5CA31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51A51-27A9-4FF5-B109-D4215385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037F8-DF70-4AC3-B613-60783D9B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AD4A9-D21F-4654-8B29-C313A99C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7D8F4-8000-43EC-9A59-3523B985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EFD5-AB12-4C1C-9EBE-FBE63B9D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EE983-2FE8-4F41-86C9-CC083EC8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2772-6848-40C9-AFD3-FD012B26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3D67-53E8-4EB6-95D2-649DF3DC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E8A1-0474-4952-B6E0-613B6B13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0756-EAE3-4FE5-B636-72C701D6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154E-DC26-4391-9ABE-F07F6B10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4079-05B4-466A-92EE-E4074F04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084A-2B89-48F4-B9F1-805CC3BF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D1FFE-65DA-42B0-A03E-7552284DE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68AE-5792-4431-93B1-A302200C9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E438-29E0-4A23-A170-A36B189D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E884-FE2B-4B6E-90EC-5EC30312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43E55-D7C1-4BD8-A0F4-F776EC3C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CFE93-2A1E-47E7-9F56-76FDFDE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8662-84F2-4CD6-8C4F-DAB6441B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7F5C-5905-42DF-968C-8FD62F01E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F7B9-A6F1-4299-8694-130364D708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34B9-A434-4E4C-9C95-A26F5403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5786-D586-4322-894F-6DE2A4D4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E2C2-F1BB-49D2-82AA-7CD973DD0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">
            <a:extLst>
              <a:ext uri="{FF2B5EF4-FFF2-40B4-BE49-F238E27FC236}">
                <a16:creationId xmlns:a16="http://schemas.microsoft.com/office/drawing/2014/main" id="{7C7517B0-DCB9-4743-ADF8-1E1C1BD241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2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0">
            <a:extLst>
              <a:ext uri="{FF2B5EF4-FFF2-40B4-BE49-F238E27FC236}">
                <a16:creationId xmlns:a16="http://schemas.microsoft.com/office/drawing/2014/main" id="{29703E6E-3043-41C0-9A02-8FC997E7FA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1">
            <a:extLst>
              <a:ext uri="{FF2B5EF4-FFF2-40B4-BE49-F238E27FC236}">
                <a16:creationId xmlns:a16="http://schemas.microsoft.com/office/drawing/2014/main" id="{3A15716A-3788-42F1-BF48-443A259EE6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2">
            <a:extLst>
              <a:ext uri="{FF2B5EF4-FFF2-40B4-BE49-F238E27FC236}">
                <a16:creationId xmlns:a16="http://schemas.microsoft.com/office/drawing/2014/main" id="{06213C46-C727-4C54-8DCA-5C39E0D7DD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3">
            <a:extLst>
              <a:ext uri="{FF2B5EF4-FFF2-40B4-BE49-F238E27FC236}">
                <a16:creationId xmlns:a16="http://schemas.microsoft.com/office/drawing/2014/main" id="{32ECED85-3176-4139-883E-751E7D0CE7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1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4">
            <a:extLst>
              <a:ext uri="{FF2B5EF4-FFF2-40B4-BE49-F238E27FC236}">
                <a16:creationId xmlns:a16="http://schemas.microsoft.com/office/drawing/2014/main" id="{0513BFB7-6522-47C2-A1E7-EBC61239FF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0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5">
            <a:extLst>
              <a:ext uri="{FF2B5EF4-FFF2-40B4-BE49-F238E27FC236}">
                <a16:creationId xmlns:a16="http://schemas.microsoft.com/office/drawing/2014/main" id="{560C056F-8107-4BF2-98EB-8715CC2B1D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6">
            <a:extLst>
              <a:ext uri="{FF2B5EF4-FFF2-40B4-BE49-F238E27FC236}">
                <a16:creationId xmlns:a16="http://schemas.microsoft.com/office/drawing/2014/main" id="{5C72A8FE-43AC-4937-A2FC-4113A3029A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7">
            <a:extLst>
              <a:ext uri="{FF2B5EF4-FFF2-40B4-BE49-F238E27FC236}">
                <a16:creationId xmlns:a16="http://schemas.microsoft.com/office/drawing/2014/main" id="{8CC61D91-1E5E-4B36-A58F-6C12172EB8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18">
            <a:extLst>
              <a:ext uri="{FF2B5EF4-FFF2-40B4-BE49-F238E27FC236}">
                <a16:creationId xmlns:a16="http://schemas.microsoft.com/office/drawing/2014/main" id="{A2EA640D-EEB7-4344-8919-D7349F19DB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2">
            <a:extLst>
              <a:ext uri="{FF2B5EF4-FFF2-40B4-BE49-F238E27FC236}">
                <a16:creationId xmlns:a16="http://schemas.microsoft.com/office/drawing/2014/main" id="{D7EAD77F-6FD2-4A4A-9EF9-939DC68838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3">
            <a:extLst>
              <a:ext uri="{FF2B5EF4-FFF2-40B4-BE49-F238E27FC236}">
                <a16:creationId xmlns:a16="http://schemas.microsoft.com/office/drawing/2014/main" id="{E8E19240-4BE2-4180-A420-F67ED553E5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4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4">
            <a:extLst>
              <a:ext uri="{FF2B5EF4-FFF2-40B4-BE49-F238E27FC236}">
                <a16:creationId xmlns:a16="http://schemas.microsoft.com/office/drawing/2014/main" id="{187E3DD9-CB21-48B3-905A-72DBC97382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5">
            <a:extLst>
              <a:ext uri="{FF2B5EF4-FFF2-40B4-BE49-F238E27FC236}">
                <a16:creationId xmlns:a16="http://schemas.microsoft.com/office/drawing/2014/main" id="{900D7E52-09E9-409D-86E4-95C38746E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6">
            <a:extLst>
              <a:ext uri="{FF2B5EF4-FFF2-40B4-BE49-F238E27FC236}">
                <a16:creationId xmlns:a16="http://schemas.microsoft.com/office/drawing/2014/main" id="{F3FD278A-1CD7-44A2-8E81-B952D23B6F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7">
            <a:extLst>
              <a:ext uri="{FF2B5EF4-FFF2-40B4-BE49-F238E27FC236}">
                <a16:creationId xmlns:a16="http://schemas.microsoft.com/office/drawing/2014/main" id="{8C2264FE-8982-4FBD-8A1E-BA7417BF3F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1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8">
            <a:extLst>
              <a:ext uri="{FF2B5EF4-FFF2-40B4-BE49-F238E27FC236}">
                <a16:creationId xmlns:a16="http://schemas.microsoft.com/office/drawing/2014/main" id="{181D1A67-9085-4D37-912E-67F3069F6E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9">
            <a:extLst>
              <a:ext uri="{FF2B5EF4-FFF2-40B4-BE49-F238E27FC236}">
                <a16:creationId xmlns:a16="http://schemas.microsoft.com/office/drawing/2014/main" id="{C952BE0A-E992-49ED-AF77-EA3456ABC9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Wanjun Gu</dc:creator>
  <cp:lastModifiedBy>Wanjun Gu</cp:lastModifiedBy>
  <cp:revision>1</cp:revision>
  <dcterms:created xsi:type="dcterms:W3CDTF">2019-05-02T19:41:10Z</dcterms:created>
  <dcterms:modified xsi:type="dcterms:W3CDTF">2019-05-02T20:57:16Z</dcterms:modified>
</cp:coreProperties>
</file>