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0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3B50-28FA-424D-B848-308E02289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66E42-5A18-4B6C-8963-3DFB991A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C4C7-804A-4695-9CEA-1D24B5ED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15C5-8FCA-43F7-A296-DA6F7112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C23E-48BE-4A94-BD06-F35FDEB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C9AC-84FB-4CFF-A18B-6471E099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B3BB2-3AC2-4C8B-84AB-A671CD8D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7871-A6FD-44D4-8BF5-D199368D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1347-85B3-4893-B04C-FF854020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46A-B105-46DD-93E3-7B459B3F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AF1A9-5470-433B-B432-196C0480E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E9B1-1A67-4FDA-8E49-21460EB6F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BF26-C1C7-420E-AC18-9DA12BC4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58E5-FA92-4850-A596-3E4B9538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D849-CDD0-47A8-83D5-C8B41AFB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4341-D816-4A1C-A523-EA188C5F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1332-6C51-4462-BEB4-3CA77DA9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3C09-5195-4599-B2BE-CAA2063F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57AB-2B3A-438E-9FCF-7C857A73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24F2-2ED8-4B22-A288-B54A7AA8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908-EFA7-44B0-8C9B-8736001E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CBCFA-8459-4E7B-BBFE-E1479267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C05D-40D4-4ED6-859A-84DFD3D9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AB23-2610-484B-9C61-AB3645A7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32EC-1518-4C02-84DF-0CE88E87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0D49-8D71-4D5F-B969-7649CDCA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D05C-4459-4837-AB15-EC0E03DA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DA458-AACB-49DB-B8BB-C7E3DC853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A20B-FF22-457D-8B41-9BC714A2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025CB-D0A0-403E-9E4D-D62CB7EB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EC10-777E-4E5C-A12B-FAE3CC5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DCC4-E6FE-4A13-9A87-899FABF6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D2AF-25D7-4065-ACD8-C76215C9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10526-3804-42A6-BFB0-2E63747E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D5172-3DEC-443B-A337-6A14B4C9F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0B55A-C90D-41D1-AF54-2FE7D219D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E7335-70AF-44DE-895F-FC0BA315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6562E-61E0-4F1D-AF2E-1A838A15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DABCA-56D0-42A6-A381-AB292C05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8220-BFCA-4643-A123-006EA0B1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651FB-30A0-40BD-91E5-65472E42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214A6-1E09-41F1-A001-6D7E6AD4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162E-B0A7-45B6-BD04-F0CDF2EC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DFEAB-FEDB-4A81-8A5A-6222D1FA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09EE5-0AAF-40E0-B371-10CFEFA9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5460F-E446-4B4C-A842-3B66D8E8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379-2C5D-4708-9BB2-E137DE56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8CF8-C588-4D33-821E-B14D9373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5B9C8-8CE4-4914-B152-268DF790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A3D2-E8AF-4E19-9D48-23E3B1DC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589ED-CC38-433C-85C3-F91E6475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99555-FF9F-4AC2-B432-05C0CA97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432-D40C-4E30-9BC5-8DE82800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46FD3-49B9-45DF-810E-6E1F104BC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7DDF3-34FD-4916-B167-A02BBC7AB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5E67-3164-4584-B5F0-9A42E301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02259-184D-47E2-8ACE-020A2446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0771-6DDF-43C2-8A88-A87A52D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7CC1-22BB-42CE-B9E2-9706681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7A477-D414-464E-8F79-994E3092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B531-223E-4233-BAD3-C8552474F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AE00-5103-455E-B155-7FD7E2B0C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41DA-5ED7-4537-A9BD-6F696BFA8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C047-F9C6-4A48-B71B-D899A7E9B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LAPD D</a:t>
            </a:r>
            <a:r>
              <a:rPr lang="en-US" altLang="zh-CN" dirty="0"/>
              <a:t>ataset 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A666-E7F9-4B1B-A292-76C9C31DC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Wanjun Gu</a:t>
            </a:r>
          </a:p>
          <a:p>
            <a:r>
              <a:rPr lang="en-US" dirty="0"/>
              <a:t>Update 052119</a:t>
            </a:r>
          </a:p>
        </p:txBody>
      </p:sp>
    </p:spTree>
    <p:extLst>
      <p:ext uri="{BB962C8B-B14F-4D97-AF65-F5344CB8AC3E}">
        <p14:creationId xmlns:p14="http://schemas.microsoft.com/office/powerpoint/2010/main" val="192500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7A1B2C9-8EE3-42B7-A852-2CAF2DB6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EEA8-18CB-4C59-8DF1-6B97EA3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C99FD7-8F83-4AA4-ADF8-8827C8C7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Experiment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A4838-DF01-4FBE-AD9B-EEA00EC5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3" y="1396588"/>
            <a:ext cx="11002422" cy="53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5F6BE-772A-4E78-AC53-1F423B56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Lobe Level Labelling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BDB804CF-4BB9-4BCC-A035-55665713D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65" y="2426818"/>
            <a:ext cx="3517920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BF127F7-2DF7-4588-A092-E127281F6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3DF115-0D4C-4106-8E47-4C95E558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1" y="735504"/>
            <a:ext cx="9680010" cy="38731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98CD-5D25-4CC4-B76D-8918CCC8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Trachea-Bronchi Angle Difference</a:t>
            </a:r>
          </a:p>
        </p:txBody>
      </p:sp>
    </p:spTree>
    <p:extLst>
      <p:ext uri="{BB962C8B-B14F-4D97-AF65-F5344CB8AC3E}">
        <p14:creationId xmlns:p14="http://schemas.microsoft.com/office/powerpoint/2010/main" val="40595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5667B-709D-44C1-BF3B-2BC2F35B8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1" y="735504"/>
            <a:ext cx="9680010" cy="38731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4A4E3-9CE7-429A-BD7D-3D62FA9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Trachea-Bronchi Radius Difference</a:t>
            </a:r>
            <a:b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Change to Ratio</a:t>
            </a:r>
            <a:b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348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C9EBC-97DD-4CA2-BAD5-4A96712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Particle Size Comparison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A01DB438-E67B-4BF8-BC44-05BE33A0C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530819"/>
              </p:ext>
            </p:extLst>
          </p:nvPr>
        </p:nvGraphicFramePr>
        <p:xfrm>
          <a:off x="320040" y="2812540"/>
          <a:ext cx="11496823" cy="339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067">
                  <a:extLst>
                    <a:ext uri="{9D8B030D-6E8A-4147-A177-3AD203B41FA5}">
                      <a16:colId xmlns:a16="http://schemas.microsoft.com/office/drawing/2014/main" val="1326210220"/>
                    </a:ext>
                  </a:extLst>
                </a:gridCol>
                <a:gridCol w="2261934">
                  <a:extLst>
                    <a:ext uri="{9D8B030D-6E8A-4147-A177-3AD203B41FA5}">
                      <a16:colId xmlns:a16="http://schemas.microsoft.com/office/drawing/2014/main" val="877921256"/>
                    </a:ext>
                  </a:extLst>
                </a:gridCol>
                <a:gridCol w="2062580">
                  <a:extLst>
                    <a:ext uri="{9D8B030D-6E8A-4147-A177-3AD203B41FA5}">
                      <a16:colId xmlns:a16="http://schemas.microsoft.com/office/drawing/2014/main" val="3583246493"/>
                    </a:ext>
                  </a:extLst>
                </a:gridCol>
                <a:gridCol w="2009808">
                  <a:extLst>
                    <a:ext uri="{9D8B030D-6E8A-4147-A177-3AD203B41FA5}">
                      <a16:colId xmlns:a16="http://schemas.microsoft.com/office/drawing/2014/main" val="3698301562"/>
                    </a:ext>
                  </a:extLst>
                </a:gridCol>
                <a:gridCol w="3141434">
                  <a:extLst>
                    <a:ext uri="{9D8B030D-6E8A-4147-A177-3AD203B41FA5}">
                      <a16:colId xmlns:a16="http://schemas.microsoft.com/office/drawing/2014/main" val="4214013649"/>
                    </a:ext>
                  </a:extLst>
                </a:gridCol>
              </a:tblGrid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Name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Strain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Gender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Weight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Particle_Size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137382260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m08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F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23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307057138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m07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24.1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728279638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m14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NaN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556548528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m17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F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NaN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37581662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m16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22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04667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54525-3AEB-41FC-9ACC-80578066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#6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22A358-6392-4376-85AE-AD1D46F3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37" y="116632"/>
            <a:ext cx="8520560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7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0D92766-310C-48BC-A8FA-01DC56340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4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EA950-02D2-4F8C-B6F3-EAA82D18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#8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78697-A00B-4560-841E-4313CA5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12" y="-45749"/>
            <a:ext cx="5764629" cy="69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LAPD Dataset Processing</vt:lpstr>
      <vt:lpstr>Experiment Setup</vt:lpstr>
      <vt:lpstr>Lobe Level Labelling</vt:lpstr>
      <vt:lpstr>Trachea-Bronchi Angle Difference</vt:lpstr>
      <vt:lpstr>Trachea-Bronchi Radius Difference Change to Ratio </vt:lpstr>
      <vt:lpstr>Particle Size Comparison </vt:lpstr>
      <vt:lpstr>#6</vt:lpstr>
      <vt:lpstr>PowerPoint Presentation</vt:lpstr>
      <vt:lpstr>#8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LAPD Dataset Processing</dc:title>
  <dc:creator>Wanjun Gu</dc:creator>
  <cp:lastModifiedBy>Wanjun Gu</cp:lastModifiedBy>
  <cp:revision>3</cp:revision>
  <dcterms:created xsi:type="dcterms:W3CDTF">2019-05-21T08:37:10Z</dcterms:created>
  <dcterms:modified xsi:type="dcterms:W3CDTF">2019-05-21T20:56:19Z</dcterms:modified>
</cp:coreProperties>
</file>