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2" r:id="rId5"/>
    <p:sldId id="258" r:id="rId6"/>
    <p:sldId id="259" r:id="rId7"/>
    <p:sldId id="260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688DC-9E55-4390-8D0F-6C2A08FC4134}">
          <p14:sldIdLst>
            <p14:sldId id="256"/>
            <p14:sldId id="269"/>
            <p14:sldId id="268"/>
          </p14:sldIdLst>
        </p14:section>
        <p14:section name="Particle Size" id="{0BCF07E6-7022-462D-B3F8-A0D6C3FE483C}">
          <p14:sldIdLst>
            <p14:sldId id="262"/>
            <p14:sldId id="258"/>
            <p14:sldId id="259"/>
          </p14:sldIdLst>
        </p14:section>
        <p14:section name="Quality" id="{048379E5-1EE2-4186-9B26-BF34028AEF3E}">
          <p14:sldIdLst>
            <p14:sldId id="260"/>
          </p14:sldIdLst>
        </p14:section>
        <p14:section name="Gender" id="{97397F22-79AD-46E4-A89A-B26EAC93AE2A}">
          <p14:sldIdLst>
            <p14:sldId id="266"/>
          </p14:sldIdLst>
        </p14:section>
        <p14:section name="Strain" id="{6ED90F56-3E42-4027-93F9-7EE543783CC8}">
          <p14:sldIdLst>
            <p14:sldId id="263"/>
            <p14:sldId id="264"/>
          </p14:sldIdLst>
        </p14:section>
        <p14:section name="Angle and Rad Diff" id="{DE0BD1F6-97C4-4A4C-9E66-331739A72E0F}">
          <p14:sldIdLst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4271-00E6-48DB-AC3C-0195429C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2A1-568D-4E7A-B4CB-2A50B2A0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F3F2-63A1-493F-A89E-E2507489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ACFD-31F5-48AA-B931-6F776343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6091-F443-4964-886C-B7FBDF43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4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12BB-A559-4E33-B568-DE8808EC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7353-7951-42AF-879A-3EFFCAE5E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02F2-3432-48EF-979B-AFE10818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0AD43-00FE-4A6E-931A-BC50BD35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B8B4-8C6E-4390-9322-1A08B1E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5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DA12-3AD5-4001-8A4C-1E0DE1217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89DC8-FB09-48CE-B653-85673C07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5F33-51EB-4CBD-BD4A-2CF1351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8B3D-F5C8-48B2-9537-8A7D56E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7C36-2444-4788-8DC2-EB367F64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99AD-E14C-47DD-99CD-8F5B7EC3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4242-FB94-4DD6-AAFB-04F0BB81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D4A2-E658-4AF6-9BFD-D731CF7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DF89-CC84-41A7-AE2A-4212F190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F176-DAA0-402C-92DA-2B036466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5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FEB3-88CF-4DFA-B78E-CB99E35F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A3DA-8C4A-44C4-8B7A-646292D7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2C45-8E95-4E6A-B6AD-7E8331B4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92B8-B636-46C4-8F18-D83D8FB2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8128-8D50-4383-9CA6-7662D42F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EA9-DD62-4722-89BC-6222388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752-7F03-44F5-A079-FC83ED51B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2A4E5-5637-4197-9594-335015D36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B4EA9-7A23-408A-95FE-FCC2475C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1E08-2E9C-46C0-8818-3A85DBA8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788A-7D95-430F-A11F-9F868865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F62-F95A-46A2-B3A3-1199D823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8007-C887-4C66-A7B1-51FE03B5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4B9AF-8827-485B-9537-94D54797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5FE8E-3B4C-445A-9F93-BBC5F029B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0E6C6-38B2-491D-9B05-102FBF31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38B6-2E12-480D-A10D-70DA3BCB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BFC7D-83CC-4598-8F20-4F9106F1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9396E-FC72-4592-B654-E55D742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8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FF2-39AC-4D85-A110-B441CD64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4D6AB-56B7-49A8-B3A2-F955B48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09D9-C98E-422C-8D58-4A0FD98A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ED640-393C-4BF8-BFF4-4E742EE8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1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0D49A-5FE3-4D13-B4AE-5B95AAB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059D-73C9-4C53-B7F8-34A4237E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A0EA9-820F-4F98-BDBE-A4C739D1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7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AE22-96EA-4DF9-A393-34C0FEDD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9BA9-07DD-4EEB-B33C-5968D9DA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85CC6-5C09-4364-8BD9-360BE7A7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2D05-E671-40BC-99B2-E6C78A71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1614-FDBD-4F7F-8EED-727F799C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0A23-8C07-4F86-9127-57B4492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8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B40A-44BA-4CF6-8F48-5E660CB1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CC229-A885-4DDB-BAD7-2A797E6F7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30B-4149-4C80-88D5-C69C425BB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8AD19-BE85-46AC-87F3-0B800660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7291-294B-4C6E-82FE-5DB13668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865B7-2FF5-47D5-BAAA-34459D4E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1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28AD-8CEB-461C-B1DE-8256DA93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7FC2-CC73-4B9B-852E-2FE1C65E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3504-5739-4B2A-A3D4-0EDE9EA93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55F2-C6C3-4917-AF29-7C4C0788C7D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E1CB3-04BB-45B3-9ADD-7BCA1BB4F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5FC-0D47-409E-A053-A8AC7EEB3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3838-F29B-4F75-8D3E-62D5C4AC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ung imaging">
            <a:extLst>
              <a:ext uri="{FF2B5EF4-FFF2-40B4-BE49-F238E27FC236}">
                <a16:creationId xmlns:a16="http://schemas.microsoft.com/office/drawing/2014/main" id="{72A06DB3-37A8-4F23-8F9E-93F1A3B3B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 b="2550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D9727-0E30-48E2-9C67-7B40193D2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LAPD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EE468-17F5-48CA-9668-E5A461EB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Boxplots, Single Variable Regressions and Discussion</a:t>
            </a:r>
          </a:p>
          <a:p>
            <a:r>
              <a:rPr lang="en-US" sz="1700">
                <a:solidFill>
                  <a:srgbClr val="FFFFFF"/>
                </a:solidFill>
              </a:rPr>
              <a:t>Wanjun Gu</a:t>
            </a:r>
          </a:p>
          <a:p>
            <a:r>
              <a:rPr lang="en-US" sz="1700">
                <a:solidFill>
                  <a:srgbClr val="FFFFFF"/>
                </a:solidFill>
              </a:rPr>
              <a:t>July 30</a:t>
            </a:r>
            <a:r>
              <a:rPr lang="en-US" sz="1700" baseline="30000">
                <a:solidFill>
                  <a:srgbClr val="FFFFFF"/>
                </a:solidFill>
              </a:rPr>
              <a:t>th</a:t>
            </a:r>
            <a:r>
              <a:rPr lang="en-US" sz="1700">
                <a:solidFill>
                  <a:srgbClr val="FFFFFF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221406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951CA-EDB3-4501-9AC2-6C3C11FF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F4BA05-0DDD-4184-9D1E-8AEEF9D0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AD25F3-189F-4737-90D6-504FF42F5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667368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1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E1729DF-2E1D-4D7F-8225-2C638E69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8B78983-D307-448C-BCB8-01FDE0D8F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sky, text, showing&#10;&#10;Description automatically generated">
            <a:extLst>
              <a:ext uri="{FF2B5EF4-FFF2-40B4-BE49-F238E27FC236}">
                <a16:creationId xmlns:a16="http://schemas.microsoft.com/office/drawing/2014/main" id="{74E8BA70-CF3F-46D0-8936-264AC6F2E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73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B14B85D5-F4BC-4467-8E2D-4A9AE2EB2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20" y="643466"/>
            <a:ext cx="68147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18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4A58B0-F503-4583-9E47-E8B0410C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Blue airway: Entrance to the Middle Lobe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Red airway: Entrance to the Caudal Lobe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Green airway: Entrance to the Cranial Lobe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4B093-E737-4268-9108-B30E0F79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4" y="643467"/>
            <a:ext cx="469334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4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S2">
            <a:extLst>
              <a:ext uri="{FF2B5EF4-FFF2-40B4-BE49-F238E27FC236}">
                <a16:creationId xmlns:a16="http://schemas.microsoft.com/office/drawing/2014/main" id="{00292DD5-6CEC-475F-98A2-1A16D4A18F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55" y="3631096"/>
            <a:ext cx="2905170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S0.5">
            <a:extLst>
              <a:ext uri="{FF2B5EF4-FFF2-40B4-BE49-F238E27FC236}">
                <a16:creationId xmlns:a16="http://schemas.microsoft.com/office/drawing/2014/main" id="{D04432BD-EBFE-4FEE-B207-3EA4426286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46" y="321734"/>
            <a:ext cx="290517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verall">
            <a:extLst>
              <a:ext uri="{FF2B5EF4-FFF2-40B4-BE49-F238E27FC236}">
                <a16:creationId xmlns:a16="http://schemas.microsoft.com/office/drawing/2014/main" id="{7A000121-45DD-43FF-AA2D-FA0A798974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33" y="311360"/>
            <a:ext cx="2760560" cy="2760560"/>
          </a:xfrm>
          <a:prstGeom prst="rect">
            <a:avLst/>
          </a:prstGeom>
        </p:spPr>
      </p:pic>
      <p:pic>
        <p:nvPicPr>
          <p:cNvPr id="7" name="Picture 6" descr="PS1">
            <a:extLst>
              <a:ext uri="{FF2B5EF4-FFF2-40B4-BE49-F238E27FC236}">
                <a16:creationId xmlns:a16="http://schemas.microsoft.com/office/drawing/2014/main" id="{C1BED4CC-6877-4EBC-B080-FD5EC5DAE1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51" y="3631096"/>
            <a:ext cx="276056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0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F10648-1239-4B33-AE7E-50783CA9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AC42F5-30B3-4419-A95B-C927F4F26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8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83E3F-0954-4A0A-A5C2-A0CCC0075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ky, photo, text&#10;&#10;Description automatically generated">
            <a:extLst>
              <a:ext uri="{FF2B5EF4-FFF2-40B4-BE49-F238E27FC236}">
                <a16:creationId xmlns:a16="http://schemas.microsoft.com/office/drawing/2014/main" id="{9CDE224F-FD10-4B5F-92F4-32919F9C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F676FD-407B-4532-9427-E58E9574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B23C53-2E3F-4804-9543-5E61D0583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557228"/>
            <a:ext cx="3743538" cy="374353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45789-24B0-4120-BC53-17B38C9B7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228388-84BF-47AE-9315-D4505E8AA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FE87A2-39AD-439C-9DD8-1EBEBDE3C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5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649C02-FE72-440F-9723-F7B3894AE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8178BB-B925-46AD-95C7-E586BAE5A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462EE6-F0BD-4976-BEB8-3E9EC59BC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8E6E8-2223-40F8-991C-A7606E5C6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1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F2EE3-DC98-4634-84FB-F34B2265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80433-6A01-490D-87EB-5F1081E1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9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LAPD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LAPD Analysis</dc:title>
  <dc:creator>Wanjun Gu</dc:creator>
  <cp:lastModifiedBy>Wanjun Gu</cp:lastModifiedBy>
  <cp:revision>2</cp:revision>
  <dcterms:created xsi:type="dcterms:W3CDTF">2019-07-30T19:57:07Z</dcterms:created>
  <dcterms:modified xsi:type="dcterms:W3CDTF">2019-07-30T19:57:58Z</dcterms:modified>
</cp:coreProperties>
</file>