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67F6-4D2F-43C8-B8DB-2D5EC2FB0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8BDC2-89DB-45B5-8392-A5B072E1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E3D2-2A69-4149-AA97-8287A75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BA9B-B577-4441-B6DF-356B91F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B526-BF51-4E76-82B8-CF2DAC1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E2C1-4DB0-49D6-BC59-ECDC0198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F2574-2E8E-4012-8375-81720830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3C08-92FF-4DE6-9109-33D494B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6AF5-3ADD-4B33-9888-764A8C71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0D35-9420-4FCD-9894-E5D7338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F075C-A8D0-40FB-9E38-D9882716B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08EC-4BBC-4A3A-97DD-F73E2E35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3649-6C18-4199-A551-C9EA84B1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1A06-E6CD-4063-96F8-CDB4169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5664-7136-4B71-A5AF-F19CEC57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A99B-C670-4C97-9489-3F89C529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F4A4-4339-42D4-9923-BE96C562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5198A-3C48-414F-B9AB-1A0E41A2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0F6F-FB18-4651-8E18-33C73A91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5C81-A611-4392-8FDF-3561B72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8871-5DB0-4664-8300-AFA3E60E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FEE5D-9AE8-469E-A220-B305AA57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645B-FBAC-4236-B241-F31E46A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49D8-951F-40D1-9668-18AE1EC7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BEFA-71C8-4692-99C0-DF15C927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3AF5-FEBE-4C8F-A6A4-1F96EFA2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2A8E-CAE3-4AE2-BE6A-ADE8E3F9D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F8D1A-D02C-4AC8-AB10-CEC003E8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246F7-3605-47ED-8A4D-14B41C2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D548-2928-47CA-B3E6-AD968307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EC27-EA0E-4F5C-86E5-4DF230B9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4B50-0A6A-47BE-9806-E94E54C6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E051-85E6-4429-86C7-2A4B0B95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27CC5-DBB0-4FA7-A1B6-987D4EE06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3F031-6A95-44E4-9EAD-8CC0A2D14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B665-0494-4D21-9D38-868EBF784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36FA2-BA34-4AD2-A49C-3B0476A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83060-08F7-475A-999A-B44F7DE9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083CC-8677-45B8-8D96-035F400B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4C8E-9DF3-4778-AEF8-31430DDF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DDD0F-14FF-45E4-A0AB-59A1FCB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BB2C-6723-4921-89CB-C26D78E2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9E96E-6989-4857-9B91-664C6EE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85366-EA8C-4A80-B682-A9D3312A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76FD7-3EF9-4616-BD8F-875F9368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13E9-8B06-46AC-9352-C5576821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48E-11B5-48BC-8091-19FA08EE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C175-B777-4DA9-BB5D-AD2A4486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D0FB-CD9C-4527-98D6-296C9EEB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9C8A-FF53-4BA4-B03E-7DBE5597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6145-7D4D-4551-9275-01A0B4D8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9B79-6B84-4B74-99CF-705B014B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E0EE-2770-4716-A672-A9365D9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84CBE-E830-4753-BC85-22EDC7231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95A14-6290-4572-95FC-6F3D7FD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2987-4F00-465B-A46C-9ECEF1F7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72673-554B-41D1-BD03-3BD688EB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EE4A-DBE9-44C7-A621-FFEEB621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AF216-6CF1-421F-8294-C2AD4EE9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33B7-2DBA-42C3-9A7D-E076A9AE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D7C7-FC7B-4EC4-BB2B-041C52770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7BD-D297-4CEE-B727-D99272329BA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7019-D9DD-45A2-AAD2-9E385695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6B19-D9CA-4F60-94C5-28DC12F2C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493E-B2D1-4572-9A50-6C8BFC007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C708-6573-46EE-AC84-705EBA3A9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0CC54-B151-4889-991B-282B72E54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Wanjun Gu</dc:creator>
  <cp:lastModifiedBy>Wanjun Gu</cp:lastModifiedBy>
  <cp:revision>3</cp:revision>
  <dcterms:created xsi:type="dcterms:W3CDTF">2019-03-15T01:26:49Z</dcterms:created>
  <dcterms:modified xsi:type="dcterms:W3CDTF">2019-03-15T07:43:11Z</dcterms:modified>
</cp:coreProperties>
</file>