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4" r:id="rId19"/>
    <p:sldId id="265" r:id="rId20"/>
    <p:sldId id="266" r:id="rId21"/>
    <p:sldId id="282" r:id="rId22"/>
    <p:sldId id="283" r:id="rId23"/>
    <p:sldId id="284" r:id="rId24"/>
    <p:sldId id="285" r:id="rId25"/>
    <p:sldId id="286" r:id="rId26"/>
    <p:sldId id="287" r:id="rId27"/>
    <p:sldId id="262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4AE74C-D9DB-48B1-B198-3A8F36132357}">
          <p14:sldIdLst>
            <p14:sldId id="256"/>
            <p14:sldId id="300"/>
          </p14:sldIdLst>
        </p14:section>
        <p14:section name="Lobe Depositon Vs Volume" id="{94C378B7-94B0-40DC-A120-9FC3B9669CD7}">
          <p14:sldIdLst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</p14:sldIdLst>
        </p14:section>
        <p14:section name="Near Acini Deposition Ratio" id="{8BF7FB85-DB7D-40FE-9B61-7289BD45D429}">
          <p14:sldIdLst>
            <p14:sldId id="282"/>
            <p14:sldId id="283"/>
            <p14:sldId id="284"/>
            <p14:sldId id="285"/>
            <p14:sldId id="286"/>
            <p14:sldId id="287"/>
            <p14:sldId id="262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5BAAA-17D6-4C2E-BF38-6781AEC75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BB31B3-45BB-43B2-BF49-020E5EF2D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311C8-9A85-4DDA-B150-8B049F44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2A65B-B00E-4368-B445-9D3A272C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EF636-7BEE-49A3-9C08-2BDA1B42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8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230D-FB1F-4813-9DF5-C76ED49A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B8285-6790-4F63-A2B0-F9E8F9072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2BC10-E4CB-43E1-838A-B7778C24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A6989-B42E-47D9-8BD0-D856BAED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B636B-5E28-4703-8D55-6ED3DAF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98C36-6957-496A-B880-DD6D7C668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EDB9EB-E18A-4D97-9A31-B7D5E5DFC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1D3-A02E-4CB5-A2B1-D2F65CCC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05A32-7EB5-417D-945E-B07D0FB1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3DF1E-44DE-4638-AD7F-5D19F0C7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F08D9-9E6F-4999-A35D-C3368D3D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1FE9D-3EFA-4855-A000-F654EBB6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C94D-795C-4300-B726-9229FD6C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83524-BD86-46E5-B0ED-409B71DA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FC1A6-01A6-4CC8-97DB-5B2D2D5F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5C506-2E91-4B79-AE2C-A34DB63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C0E7C-3878-4D85-886B-ACA8A48E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F55F4-36B4-4E41-9C79-E15CA79F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4543A-A03E-4484-8B34-4B42B57F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49E0-47AB-4CD4-91DA-41CAC810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9648-7B11-4954-8FA8-79E51FFE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D6BE6-3F91-42C1-86C9-6A68002D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65B1E-A9CD-4547-B4D0-5806A8539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E29EE-3BFF-44F6-A7F6-B71209D1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B1D2E-D9AD-4A40-B613-054DA3A7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4D524-E46B-4389-8990-6252882B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3F7CE-2638-42CD-B88B-37D4CCF7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D682A-C571-42A4-BDD9-9CA5C14C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C957B-8F26-4291-8F27-F08728F3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97CC8F-1987-4E24-B097-8094527F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35A77D-6FDE-4869-A6BC-7BB4796FD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AB9F13-2615-458D-8B4B-B55E9470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BAE2F-70BC-48BC-AA04-5CCD01C7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84C70-9A03-4EFF-A3A1-6908B287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50CF-31E2-4CED-A3E2-363B6D1C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E18FFE-02F3-4807-8E09-7DD0F792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50742F-EB0A-43AB-8554-70A1D0DF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826A7-463F-46F4-B76E-EE7469B8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91404-4F7C-4BC1-A1BA-668BD332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F83AB1-ECA7-4841-B1B6-B5151F01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4AB6C-3ACD-4F73-A779-F8952B46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C87B5-7423-4D29-9BDC-9A932572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D9F9C-31C5-42F9-A372-2C6641CB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FC390-3FBF-4802-A045-C2585F1E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98791-8901-47FA-8B1E-1AA21517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FDB77-F524-4088-8626-BA2A1CF6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2C7C9-62F4-492B-98D6-88396240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0A6D9-7A8E-41D7-BA8D-9FB52B43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C3A68A-690E-48C0-82AB-D7FF76120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CAE77-68A9-4D41-8C0B-E4F13C40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7EE8A-91FE-45A7-AFEE-8F6FE397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49EBE-94C2-4B04-AAEB-C9F25ED0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3CDBF-F54D-4585-8197-EB4A54CD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6B783F-AC46-4B35-8A6E-32E65AFD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D7292-7D14-4ECF-85E3-B9E71729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1C79C-E927-4439-AA29-1FD28401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1958-281B-4897-93AF-6EA3411DE6B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4DF67-569E-4CF9-8C68-2BEFB0204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AC133-BAEB-42B6-A018-BA723A511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2917-7ADE-4856-8FA7-86D40C4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0E46409-5971-45D5-8AAD-3B5C48EE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LAPD L</a:t>
            </a:r>
            <a:r>
              <a:rPr lang="en-US" altLang="zh-CN" sz="5800"/>
              <a:t>ung Particle Deposition Dataset</a:t>
            </a:r>
            <a:endParaRPr lang="en-US" sz="580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45F86AF-FAC5-47E3-B8AA-E25766087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Wanjun Gu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4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49">
            <a:extLst>
              <a:ext uri="{FF2B5EF4-FFF2-40B4-BE49-F238E27FC236}">
                <a16:creationId xmlns:a16="http://schemas.microsoft.com/office/drawing/2014/main" id="{BA242F52-D0EA-4A86-AB89-6732175172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52">
            <a:extLst>
              <a:ext uri="{FF2B5EF4-FFF2-40B4-BE49-F238E27FC236}">
                <a16:creationId xmlns:a16="http://schemas.microsoft.com/office/drawing/2014/main" id="{1194D388-197C-498B-8C8C-0058D704A7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0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4">
            <a:extLst>
              <a:ext uri="{FF2B5EF4-FFF2-40B4-BE49-F238E27FC236}">
                <a16:creationId xmlns:a16="http://schemas.microsoft.com/office/drawing/2014/main" id="{F5F0C943-26FF-4CC2-B76F-F5085B5FB8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4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7">
            <a:extLst>
              <a:ext uri="{FF2B5EF4-FFF2-40B4-BE49-F238E27FC236}">
                <a16:creationId xmlns:a16="http://schemas.microsoft.com/office/drawing/2014/main" id="{75924480-0DD5-4398-B1FE-98ACD48B24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10">
            <a:extLst>
              <a:ext uri="{FF2B5EF4-FFF2-40B4-BE49-F238E27FC236}">
                <a16:creationId xmlns:a16="http://schemas.microsoft.com/office/drawing/2014/main" id="{6D1A46DF-987A-4460-ADE5-CE564BE645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13">
            <a:extLst>
              <a:ext uri="{FF2B5EF4-FFF2-40B4-BE49-F238E27FC236}">
                <a16:creationId xmlns:a16="http://schemas.microsoft.com/office/drawing/2014/main" id="{2BC7A5D6-D552-426A-889B-2C26A96F13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16">
            <a:extLst>
              <a:ext uri="{FF2B5EF4-FFF2-40B4-BE49-F238E27FC236}">
                <a16:creationId xmlns:a16="http://schemas.microsoft.com/office/drawing/2014/main" id="{8B651726-D2F4-4212-A65E-20EDA425E5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19">
            <a:extLst>
              <a:ext uri="{FF2B5EF4-FFF2-40B4-BE49-F238E27FC236}">
                <a16:creationId xmlns:a16="http://schemas.microsoft.com/office/drawing/2014/main" id="{5C27FBDC-FA5B-4629-877C-C8E656DC78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22">
            <a:extLst>
              <a:ext uri="{FF2B5EF4-FFF2-40B4-BE49-F238E27FC236}">
                <a16:creationId xmlns:a16="http://schemas.microsoft.com/office/drawing/2014/main" id="{FE16CCCD-54C6-42EE-930E-61BE2A6452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0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25">
            <a:extLst>
              <a:ext uri="{FF2B5EF4-FFF2-40B4-BE49-F238E27FC236}">
                <a16:creationId xmlns:a16="http://schemas.microsoft.com/office/drawing/2014/main" id="{76142970-80BA-4357-BA6A-23542AE971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8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401E85-848E-4AF5-8706-9BDFB4FB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6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28">
            <a:extLst>
              <a:ext uri="{FF2B5EF4-FFF2-40B4-BE49-F238E27FC236}">
                <a16:creationId xmlns:a16="http://schemas.microsoft.com/office/drawing/2014/main" id="{7EE7BAAF-E19F-4CD9-B88B-E4818AA918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1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2247C-5F60-441B-8374-050CC720E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Near Acini Deposition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CAF35B-1B42-4AF3-ADA1-374E1F136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38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2">
            <a:extLst>
              <a:ext uri="{FF2B5EF4-FFF2-40B4-BE49-F238E27FC236}">
                <a16:creationId xmlns:a16="http://schemas.microsoft.com/office/drawing/2014/main" id="{82D194BF-3DB9-4B63-88F5-885EBD375D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5">
            <a:extLst>
              <a:ext uri="{FF2B5EF4-FFF2-40B4-BE49-F238E27FC236}">
                <a16:creationId xmlns:a16="http://schemas.microsoft.com/office/drawing/2014/main" id="{917A4317-0936-4B9D-B329-EE606D781B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8">
            <a:extLst>
              <a:ext uri="{FF2B5EF4-FFF2-40B4-BE49-F238E27FC236}">
                <a16:creationId xmlns:a16="http://schemas.microsoft.com/office/drawing/2014/main" id="{5666A621-3A42-47AD-BDC1-18FD87552B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11">
            <a:extLst>
              <a:ext uri="{FF2B5EF4-FFF2-40B4-BE49-F238E27FC236}">
                <a16:creationId xmlns:a16="http://schemas.microsoft.com/office/drawing/2014/main" id="{E1E7F0E0-520D-4BF7-B623-9DA64AA6B3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3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14">
            <a:extLst>
              <a:ext uri="{FF2B5EF4-FFF2-40B4-BE49-F238E27FC236}">
                <a16:creationId xmlns:a16="http://schemas.microsoft.com/office/drawing/2014/main" id="{8997E44E-55FF-43C7-83BD-6F1310C390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91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17">
            <a:extLst>
              <a:ext uri="{FF2B5EF4-FFF2-40B4-BE49-F238E27FC236}">
                <a16:creationId xmlns:a16="http://schemas.microsoft.com/office/drawing/2014/main" id="{A7B2B492-AD31-4498-B01F-7C6A7E6177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28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20">
            <a:extLst>
              <a:ext uri="{FF2B5EF4-FFF2-40B4-BE49-F238E27FC236}">
                <a16:creationId xmlns:a16="http://schemas.microsoft.com/office/drawing/2014/main" id="{5AC6A211-3198-4F87-B816-46649B07F8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23">
            <a:extLst>
              <a:ext uri="{FF2B5EF4-FFF2-40B4-BE49-F238E27FC236}">
                <a16:creationId xmlns:a16="http://schemas.microsoft.com/office/drawing/2014/main" id="{D6AC2529-B783-4A0F-A543-D8E8296041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9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1">
            <a:extLst>
              <a:ext uri="{FF2B5EF4-FFF2-40B4-BE49-F238E27FC236}">
                <a16:creationId xmlns:a16="http://schemas.microsoft.com/office/drawing/2014/main" id="{4D1A601A-6A2C-461E-A399-EDC52879CF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0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26">
            <a:extLst>
              <a:ext uri="{FF2B5EF4-FFF2-40B4-BE49-F238E27FC236}">
                <a16:creationId xmlns:a16="http://schemas.microsoft.com/office/drawing/2014/main" id="{1AB5209A-42C1-4595-94F1-F61B444136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88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29">
            <a:extLst>
              <a:ext uri="{FF2B5EF4-FFF2-40B4-BE49-F238E27FC236}">
                <a16:creationId xmlns:a16="http://schemas.microsoft.com/office/drawing/2014/main" id="{0AD35F81-083A-4E0E-93EB-AE3AE1FB30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32">
            <a:extLst>
              <a:ext uri="{FF2B5EF4-FFF2-40B4-BE49-F238E27FC236}">
                <a16:creationId xmlns:a16="http://schemas.microsoft.com/office/drawing/2014/main" id="{5CFCDD79-E47F-47F3-9817-1EEC825453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0"/>
            <a:ext cx="11931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6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35">
            <a:extLst>
              <a:ext uri="{FF2B5EF4-FFF2-40B4-BE49-F238E27FC236}">
                <a16:creationId xmlns:a16="http://schemas.microsoft.com/office/drawing/2014/main" id="{2E6DD338-3A27-4261-B750-2AE61B1443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5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38">
            <a:extLst>
              <a:ext uri="{FF2B5EF4-FFF2-40B4-BE49-F238E27FC236}">
                <a16:creationId xmlns:a16="http://schemas.microsoft.com/office/drawing/2014/main" id="{CA1DF3EA-298C-4B39-8EE4-EA2295E601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3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41">
            <a:extLst>
              <a:ext uri="{FF2B5EF4-FFF2-40B4-BE49-F238E27FC236}">
                <a16:creationId xmlns:a16="http://schemas.microsoft.com/office/drawing/2014/main" id="{7DC4D317-EC45-4080-829E-69B842A17B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4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44">
            <a:extLst>
              <a:ext uri="{FF2B5EF4-FFF2-40B4-BE49-F238E27FC236}">
                <a16:creationId xmlns:a16="http://schemas.microsoft.com/office/drawing/2014/main" id="{EEE9CCCF-872D-4915-A26A-B9E7710DD6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1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47">
            <a:extLst>
              <a:ext uri="{FF2B5EF4-FFF2-40B4-BE49-F238E27FC236}">
                <a16:creationId xmlns:a16="http://schemas.microsoft.com/office/drawing/2014/main" id="{7F1DF64C-9EAC-418C-A03B-83874C04F6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82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50">
            <a:extLst>
              <a:ext uri="{FF2B5EF4-FFF2-40B4-BE49-F238E27FC236}">
                <a16:creationId xmlns:a16="http://schemas.microsoft.com/office/drawing/2014/main" id="{6B3B4A69-A8BB-491B-95D5-52E42A565D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51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tio53">
            <a:extLst>
              <a:ext uri="{FF2B5EF4-FFF2-40B4-BE49-F238E27FC236}">
                <a16:creationId xmlns:a16="http://schemas.microsoft.com/office/drawing/2014/main" id="{C468F96D-483E-416E-8C43-EB9BF9FA8D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31">
            <a:extLst>
              <a:ext uri="{FF2B5EF4-FFF2-40B4-BE49-F238E27FC236}">
                <a16:creationId xmlns:a16="http://schemas.microsoft.com/office/drawing/2014/main" id="{EC0E945D-4777-4DFB-B63B-FB959C1651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34">
            <a:extLst>
              <a:ext uri="{FF2B5EF4-FFF2-40B4-BE49-F238E27FC236}">
                <a16:creationId xmlns:a16="http://schemas.microsoft.com/office/drawing/2014/main" id="{4E9AB732-6BA3-4378-BA5A-D0C2004B20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37">
            <a:extLst>
              <a:ext uri="{FF2B5EF4-FFF2-40B4-BE49-F238E27FC236}">
                <a16:creationId xmlns:a16="http://schemas.microsoft.com/office/drawing/2014/main" id="{36C4EBCE-0E9D-4892-85E5-A7E92575BD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40">
            <a:extLst>
              <a:ext uri="{FF2B5EF4-FFF2-40B4-BE49-F238E27FC236}">
                <a16:creationId xmlns:a16="http://schemas.microsoft.com/office/drawing/2014/main" id="{66F9FCBD-9162-4E76-A22A-21BB5E77BC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0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43">
            <a:extLst>
              <a:ext uri="{FF2B5EF4-FFF2-40B4-BE49-F238E27FC236}">
                <a16:creationId xmlns:a16="http://schemas.microsoft.com/office/drawing/2014/main" id="{E1FA9E79-2AF6-4999-BB67-1EBEEB0F26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rplot46">
            <a:extLst>
              <a:ext uri="{FF2B5EF4-FFF2-40B4-BE49-F238E27FC236}">
                <a16:creationId xmlns:a16="http://schemas.microsoft.com/office/drawing/2014/main" id="{3DFB5874-F8A0-4968-A2FB-6B644C7602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</Words>
  <Application>Microsoft Office PowerPoint</Application>
  <PresentationFormat>宽屏</PresentationFormat>
  <Paragraphs>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主题​​</vt:lpstr>
      <vt:lpstr>LAPD Lung Particle Deposition Dataset</vt:lpstr>
      <vt:lpstr>Data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Near Acini Deposition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LAPD Lung Particle Deposition Dataset</dc:title>
  <dc:creator>Wanjun Gu</dc:creator>
  <cp:lastModifiedBy>Wanjun Gu</cp:lastModifiedBy>
  <cp:revision>2</cp:revision>
  <dcterms:created xsi:type="dcterms:W3CDTF">2019-02-21T22:13:59Z</dcterms:created>
  <dcterms:modified xsi:type="dcterms:W3CDTF">2019-02-22T00:42:23Z</dcterms:modified>
</cp:coreProperties>
</file>