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6CEC-409C-A248-85CB-16B371CA1B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9AC0-7AA1-3F4F-BBCB-DDC532C0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590" y="467110"/>
            <a:ext cx="9416716" cy="731803"/>
          </a:xfrm>
        </p:spPr>
        <p:txBody>
          <a:bodyPr>
            <a:normAutofit/>
          </a:bodyPr>
          <a:lstStyle/>
          <a:p>
            <a:r>
              <a:rPr lang="en-US" sz="4400" b="1" dirty="0"/>
              <a:t>Pi-value for Gene Significance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30" y="1944869"/>
            <a:ext cx="9504476" cy="3368842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Incorporating and keeping a balance of both statistical significance and biological significance of differential expression.</a:t>
            </a:r>
          </a:p>
          <a:p>
            <a:pPr lvl="1" algn="l"/>
            <a:r>
              <a:rPr lang="en-US" sz="2400" dirty="0"/>
              <a:t>1. Statistically speaking, genes showing systematic difference between two conditions are considered DE, usually measured by P-value.</a:t>
            </a:r>
          </a:p>
          <a:p>
            <a:pPr lvl="1" algn="l"/>
            <a:r>
              <a:rPr lang="en-US" sz="2400" dirty="0"/>
              <a:t>2. Biologically speaking, DE means the difference in gene expression is sufficiently large.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Pi-value algorithm: fundamental formula: pi-value= FC *-(</a:t>
            </a:r>
            <a:r>
              <a:rPr lang="en-US" dirty="0" err="1"/>
              <a:t>logP</a:t>
            </a:r>
            <a:r>
              <a:rPr lang="en-US" dirty="0"/>
              <a:t>), where FC=log fold change,  P is p value from t test.</a:t>
            </a:r>
          </a:p>
          <a:p>
            <a:pPr algn="l"/>
            <a:endParaRPr lang="en-US" sz="2800" dirty="0"/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50710" y="1300119"/>
            <a:ext cx="2556000" cy="0"/>
          </a:xfrm>
          <a:prstGeom prst="line">
            <a:avLst/>
          </a:prstGeom>
          <a:ln w="952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048"/>
            <a:ext cx="10515600" cy="4150187"/>
          </a:xfrm>
        </p:spPr>
        <p:txBody>
          <a:bodyPr>
            <a:normAutofit/>
          </a:bodyPr>
          <a:lstStyle/>
          <a:p>
            <a:r>
              <a:rPr lang="en-US" sz="2400" dirty="0"/>
              <a:t>Pi-value can address two issues regarding gene significance evaluation</a:t>
            </a:r>
          </a:p>
          <a:p>
            <a:pPr marL="457200" lvl="1" indent="0">
              <a:buNone/>
            </a:pPr>
            <a:r>
              <a:rPr lang="en-US" dirty="0"/>
              <a:t>1. The ‘small fold change, small variance’ (SFSV) issue. When a gene's variance is small, a slight expression level change may result in significant </a:t>
            </a:r>
            <a:r>
              <a:rPr lang="en-US" i="1" dirty="0"/>
              <a:t>P</a:t>
            </a:r>
            <a:r>
              <a:rPr lang="en-US" dirty="0"/>
              <a:t>-value and conclusion of statistical significance.</a:t>
            </a:r>
          </a:p>
          <a:p>
            <a:pPr marL="457200" lvl="1" indent="0">
              <a:buNone/>
            </a:pPr>
            <a:r>
              <a:rPr lang="en-US" dirty="0"/>
              <a:t>2. The ‘large fold change, large variance’ (LFLV) issue. In such a situation, a large expression change may be accompanied by a non-significant </a:t>
            </a:r>
            <a:r>
              <a:rPr lang="en-US" i="1" dirty="0"/>
              <a:t>P</a:t>
            </a:r>
            <a:r>
              <a:rPr lang="en-US" dirty="0"/>
              <a:t>-value</a:t>
            </a:r>
          </a:p>
          <a:p>
            <a:r>
              <a:rPr lang="en-US" sz="2400" dirty="0"/>
              <a:t>To see the effectiveness, pi-value = log(1/P^FC). If DE more than 2 fold change, FC is bigger, P^FC is smaller(0&lt;P&lt;1), 1/P^FC is larger. Thus, pi-value is larger. So original p value get enhanced in this way</a:t>
            </a:r>
          </a:p>
          <a:p>
            <a:r>
              <a:rPr lang="en-US" sz="2400" dirty="0"/>
              <a:t>If DE less than 2 fold. FC smaller, P^FC is larger(0&lt;P&lt;1), 1/P^FC is smaller. Thus, pi-value is smaller.  Original p value get punished in this way.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88774" y="1205989"/>
            <a:ext cx="2556000" cy="0"/>
          </a:xfrm>
          <a:prstGeom prst="line">
            <a:avLst/>
          </a:prstGeom>
          <a:ln w="952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1431522" y="433845"/>
            <a:ext cx="9416716" cy="731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Pi-value for Gene Significance Evaluation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333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861"/>
            <a:ext cx="10515600" cy="690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Clustering 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159"/>
            <a:ext cx="10515600" cy="3537284"/>
          </a:xfrm>
        </p:spPr>
        <p:txBody>
          <a:bodyPr>
            <a:normAutofit/>
          </a:bodyPr>
          <a:lstStyle/>
          <a:p>
            <a:r>
              <a:rPr lang="en-US" sz="2400" dirty="0"/>
              <a:t>Purpose: After regrouping the data according to treatments and conditions, we want to use clustering analysis to see if there’s significant separations(aka differences) amongst groups. </a:t>
            </a:r>
          </a:p>
          <a:p>
            <a:r>
              <a:rPr lang="en-US" sz="2400" dirty="0"/>
              <a:t>Challenge: Curse of Dimensionality: Small sample(less than 100 patients) size but very high dimensionality(200 + significant genes). </a:t>
            </a:r>
          </a:p>
          <a:p>
            <a:r>
              <a:rPr lang="en-US" sz="2400" dirty="0"/>
              <a:t>In high dimension hyperspace, as features(dimensions) increase, even the most similar points tend to deviate from each other, thus resulting in high entropy within clusters or too many clusters.</a:t>
            </a:r>
          </a:p>
          <a:p>
            <a:r>
              <a:rPr lang="en-US" sz="2400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0" y="4176048"/>
            <a:ext cx="5587291" cy="22701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08092" y="1071519"/>
            <a:ext cx="2556000" cy="0"/>
          </a:xfrm>
          <a:prstGeom prst="line">
            <a:avLst/>
          </a:prstGeom>
          <a:ln w="952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Clustering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5"/>
            <a:ext cx="10515600" cy="496833"/>
          </a:xfrm>
        </p:spPr>
        <p:txBody>
          <a:bodyPr/>
          <a:lstStyle/>
          <a:p>
            <a:r>
              <a:rPr lang="en-US" sz="2400" dirty="0"/>
              <a:t>Using PCA and Discriminant Analysis.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49" y="3845859"/>
            <a:ext cx="5923205" cy="1457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21" y="3415553"/>
            <a:ext cx="4475351" cy="3182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131" y="1777942"/>
            <a:ext cx="4972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PCA is a mainly a dimensionality reduction method but can also serve as a clustering visualization method. It finds the directions in hyperspace that capture most of information(variance). 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31649" y="1777942"/>
            <a:ext cx="5122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Discriminant Analysis uses Expectation-Maximization Algorithm to build model that maximizes the conditional probability P(K|X), </a:t>
            </a:r>
            <a:r>
              <a:rPr lang="en-US" sz="2000" dirty="0" err="1"/>
              <a:t>i.e</a:t>
            </a:r>
            <a:r>
              <a:rPr lang="en-US" sz="2000" dirty="0"/>
              <a:t> Given the DE data, we categorize the sample(CMS, </a:t>
            </a:r>
            <a:r>
              <a:rPr lang="en-US" sz="2000" dirty="0" err="1"/>
              <a:t>nonCMS</a:t>
            </a:r>
            <a:r>
              <a:rPr lang="en-US" sz="2000" dirty="0"/>
              <a:t> etc.) as the one with highest probability. </a:t>
            </a:r>
          </a:p>
          <a:p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32626" y="1062318"/>
            <a:ext cx="2556000" cy="0"/>
          </a:xfrm>
          <a:prstGeom prst="line">
            <a:avLst/>
          </a:prstGeom>
          <a:ln w="952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Pi-value for Gene Significance Evaluation</vt:lpstr>
      <vt:lpstr>PowerPoint Presentation</vt:lpstr>
      <vt:lpstr>Clustering Analysis.</vt:lpstr>
      <vt:lpstr>Clustering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Pi-value for Gene Significance Evaluation</dc:title>
  <dc:creator>Microsoft Office User</dc:creator>
  <cp:lastModifiedBy>Wanjun Gu</cp:lastModifiedBy>
  <cp:revision>11</cp:revision>
  <dcterms:created xsi:type="dcterms:W3CDTF">2020-04-08T18:52:54Z</dcterms:created>
  <dcterms:modified xsi:type="dcterms:W3CDTF">2020-04-10T06:26:09Z</dcterms:modified>
</cp:coreProperties>
</file>