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C56A4-5465-435C-B77B-F7F6FD83B73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35B50-6B5E-4799-BA4E-0452DD82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31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cse.msu.edu/~cse802/notes/ConstrainedKmeans.pdf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cse.msu.edu/~cse802/notes/ConstrainedKmeans.pdf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vira.github.io/dsblog/2016-09-01-speeding-up-k-means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evolutionanalytics.com/2011/06/kmeans-big-data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https://web.cse.msu.edu/~cse802/notes/ConstrainedKmeans.pdf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35B50-6B5E-4799-BA4E-0452DD8214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37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https://web.cse.msu.edu/~cse802/notes/ConstrainedKmeans.pdf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35B50-6B5E-4799-BA4E-0452DD8214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05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https://avira.github.io/dsblog/2016-09-01-speeding-up-k-means.html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35B50-6B5E-4799-BA4E-0452DD8214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33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https://blog.revolutionanalytics.com/2011/06/kmeans-big-data.html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35B50-6B5E-4799-BA4E-0452DD8214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73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3F83-0054-42E1-AD31-4C98DF38B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25398-EABF-4D0D-ACF0-9B18F82E3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144C8-862A-431D-82CC-3FE2B486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AA9D-C11A-4124-95BA-4B043D63AFF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B4ABF-0798-446C-B1DB-463F0339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BE3B3-AB6F-47BE-B6B5-32DF5409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C3EE-F25B-4353-809B-8D05D0857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1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D253-0573-4FF4-BDA8-7343BBE2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1EDA0-B2FB-4F2D-9966-2AE7CE193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CEECB-247F-4273-A45D-EFB69692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AA9D-C11A-4124-95BA-4B043D63AFF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39C6A-444B-4F7D-8347-7CF39624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1FAAE-5EFF-433E-B014-6DC74752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C3EE-F25B-4353-809B-8D05D0857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3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18CD9-E1EE-4470-80B2-3172EB3A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2024F-4F24-467C-9B09-025B7EE29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06014-FCDD-48E6-9E66-F7A6BA29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AA9D-C11A-4124-95BA-4B043D63AFF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F9792-2367-40D7-8103-4A1EDEBB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6CE21-B4D9-40D1-A959-71B5E0E2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C3EE-F25B-4353-809B-8D05D0857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8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0156-49B6-4063-B14A-0887E69C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5E21D-6757-4CED-B99D-005E0352F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48CF1-BF92-4CED-951A-9CF21815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AA9D-C11A-4124-95BA-4B043D63AFF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4EAD4-A6E1-45B6-B6B8-25BE2F6F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069D3-7C8B-4379-917F-3024D365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C3EE-F25B-4353-809B-8D05D0857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1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2426-36EA-4472-9451-97D1A1BB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EC3B2-CAE6-494D-AA96-9170F1A4C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D3370-3222-4270-B3FB-5947161A8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AA9D-C11A-4124-95BA-4B043D63AFF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97F81-4368-4793-817A-463C580A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4033F-3531-4ED1-AF64-0F98D764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C3EE-F25B-4353-809B-8D05D0857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A0D3-2D2A-4A54-B377-61570BF0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D4ACF-94F1-4106-A6EC-B2D504724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91CEE-BB83-4C71-8E7F-7095171AF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6D85E-9B2E-4257-81BC-A4EDB406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AA9D-C11A-4124-95BA-4B043D63AFF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1B17D-2A04-474A-95C5-910DCE66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80B5D-14DA-4800-9577-22CF4723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C3EE-F25B-4353-809B-8D05D0857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1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F392-6DE5-4298-A3A9-D6A63BCD3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C8C99-D6AD-4358-8813-17DD5FA7D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67178-FB2B-41C9-B576-0708AEADD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994E8-A40D-4466-92E8-AF937F91D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41810-B32E-4647-9C5F-42FFC3C33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0B08-DEB0-4953-AF4D-402E27B3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AA9D-C11A-4124-95BA-4B043D63AFF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4796BD-3E1C-433A-B0F2-75F7473D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8A89D-7ACA-4FC7-8663-A2E9E059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C3EE-F25B-4353-809B-8D05D0857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4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4ECD-DDB1-43CE-96B8-DABFB99A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B84AF2-5724-4737-9CDF-7F79A58A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AA9D-C11A-4124-95BA-4B043D63AFF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E15D3-4B54-4A8E-BA35-AD84C2821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ED7D3-03BE-4556-9536-C8EDC338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C3EE-F25B-4353-809B-8D05D0857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9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7AB95-DC87-4332-B833-96EFAD85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AA9D-C11A-4124-95BA-4B043D63AFF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1FF3C-ED79-4E01-A7A8-981AF602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F64DD-8227-4B08-9063-348BCFDD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C3EE-F25B-4353-809B-8D05D0857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0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79BB-03DF-4C2D-9F66-CE46B378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B020C-23AE-4160-951F-3DC479DB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5E843-F574-43FC-B73B-F08DD9D29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856B9-3A8F-49E5-8F92-286FFAB5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AA9D-C11A-4124-95BA-4B043D63AFF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82210-3F83-4073-88B4-0980D89B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AF3A3-762F-46AB-9070-67E0E951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C3EE-F25B-4353-809B-8D05D0857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0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3630-713F-4627-B6C8-5C1C6236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373C6-150C-4620-91B2-717841A94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E453A-8AD7-42A9-BBC5-062B5C7B7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E5315-89E1-4395-8FDD-7C721DB8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AA9D-C11A-4124-95BA-4B043D63AFF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CDC2A-CA93-4FB8-A280-1DFC01AA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A28D1-2A1B-47C3-94AC-7B4F4B2C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C3EE-F25B-4353-809B-8D05D0857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3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BC3098-93C5-41B8-B773-65F2A4AD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7DB6F-0EA2-4EE8-9BE3-56571E65B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2EDD7-01BA-431E-9CCB-D9F3B58C9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CAA9D-C11A-4124-95BA-4B043D63AFF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3A73-5111-4CD2-B169-FBF253C3C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D2D12-AAD7-405F-88DB-58D409997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8C3EE-F25B-4353-809B-8D05D0857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6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ED3B-EF7F-4E0C-A8F0-43F33502C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20DB0-4129-4269-91BE-F280F9E05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4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8610-3BBC-467E-AF0A-6C3A9F99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45BCE-3EDD-406B-A9BA-4926FACB6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2680824" y="-151936"/>
            <a:ext cx="6996110" cy="10681357"/>
          </a:xfrm>
        </p:spPr>
        <p:txBody>
          <a:bodyPr/>
          <a:lstStyle/>
          <a:p>
            <a:r>
              <a:rPr lang="en-US" dirty="0"/>
              <a:t>Clustering algorithms are used to group data instances according to some notion of similarity</a:t>
            </a:r>
          </a:p>
          <a:p>
            <a:r>
              <a:rPr lang="en-US" dirty="0"/>
              <a:t>K-means clustering specifically is a clustering method used to partition the dataset into k groups based on said notion of similarity</a:t>
            </a:r>
          </a:p>
          <a:p>
            <a:r>
              <a:rPr lang="en-US" dirty="0"/>
              <a:t>Traditionally viewed as an unsupervised method for data analysis but with enough background information, this algorithm can be useful in data analysis</a:t>
            </a:r>
          </a:p>
          <a:p>
            <a:pPr lvl="1"/>
            <a:r>
              <a:rPr lang="en-US" dirty="0"/>
              <a:t>We have different conditions in our dataset, for example resting vs exercise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9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5BDA2-DB88-4771-9004-B515CDAE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that we will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2EC63-81CD-491F-A484-69D1A81DA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specific algorithm that we will use is called Lloyd algorithm</a:t>
            </a:r>
          </a:p>
          <a:p>
            <a:r>
              <a:rPr lang="en-US" dirty="0"/>
              <a:t>It proceeds by selecting k initial cluster centers and then iteratively repeat:</a:t>
            </a:r>
          </a:p>
          <a:p>
            <a:pPr lvl="1"/>
            <a:r>
              <a:rPr lang="en-US" dirty="0"/>
              <a:t>Group each data point with the closest center</a:t>
            </a:r>
          </a:p>
          <a:p>
            <a:pPr lvl="1"/>
            <a:r>
              <a:rPr lang="en-US" dirty="0"/>
              <a:t>Recalculate new centers for each cluster using the mean of all points in the cluster</a:t>
            </a:r>
          </a:p>
          <a:p>
            <a:pPr lvl="1"/>
            <a:r>
              <a:rPr lang="en-US" dirty="0"/>
              <a:t>Group each data point with the new closest center</a:t>
            </a:r>
          </a:p>
          <a:p>
            <a:pPr lvl="1"/>
            <a:r>
              <a:rPr lang="en-US" dirty="0"/>
              <a:t>Each time this is performed, the points are left in a slightly more even distribution, closer to its final cluster</a:t>
            </a:r>
          </a:p>
        </p:txBody>
      </p:sp>
    </p:spTree>
    <p:extLst>
      <p:ext uri="{BB962C8B-B14F-4D97-AF65-F5344CB8AC3E}">
        <p14:creationId xmlns:p14="http://schemas.microsoft.com/office/powerpoint/2010/main" val="234830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B57D-39E8-4E15-87C8-0E2DF6E1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for clustering process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ABFBABD-AD03-4938-8A85-B98C5BC489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55" y="1690688"/>
            <a:ext cx="8897668" cy="440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51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0DD2-29F9-4FFE-9CCB-F1B85DF3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</a:t>
            </a:r>
          </a:p>
        </p:txBody>
      </p:sp>
      <p:pic>
        <p:nvPicPr>
          <p:cNvPr id="2050" name="Picture 2" descr="Flowchart of k-means clustering algorithm | Download Scientific ...">
            <a:extLst>
              <a:ext uri="{FF2B5EF4-FFF2-40B4-BE49-F238E27FC236}">
                <a16:creationId xmlns:a16="http://schemas.microsoft.com/office/drawing/2014/main" id="{394AE5F8-7A70-4866-8057-53AF5C8FA2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247" y="859859"/>
            <a:ext cx="3829715" cy="544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3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980F-C52A-4138-AEF6-CC2C5987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clustering using 2 centers</a:t>
            </a:r>
          </a:p>
        </p:txBody>
      </p:sp>
      <p:pic>
        <p:nvPicPr>
          <p:cNvPr id="1026" name="Picture 2" descr="K-Means Clustering on Big Data (Revolutions)">
            <a:extLst>
              <a:ext uri="{FF2B5EF4-FFF2-40B4-BE49-F238E27FC236}">
                <a16:creationId xmlns:a16="http://schemas.microsoft.com/office/drawing/2014/main" id="{35790094-65C5-44B5-A875-B31DC97F99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225" y="1381412"/>
            <a:ext cx="5476588" cy="547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13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E2F2-956F-4C5D-8C5B-737213BF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18607-F853-4D01-BAB1-D028EB59A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clustering algorithms on our significant genes to visually</a:t>
            </a:r>
          </a:p>
          <a:p>
            <a:r>
              <a:rPr lang="en-US" dirty="0"/>
              <a:t>The goal is to use clusters as evidence to support significant gene up and down regulation</a:t>
            </a:r>
          </a:p>
          <a:p>
            <a:r>
              <a:rPr lang="en-US" dirty="0"/>
              <a:t>Similar to PCA, we expect to see obvious clusters</a:t>
            </a:r>
          </a:p>
        </p:txBody>
      </p:sp>
    </p:spTree>
    <p:extLst>
      <p:ext uri="{BB962C8B-B14F-4D97-AF65-F5344CB8AC3E}">
        <p14:creationId xmlns:p14="http://schemas.microsoft.com/office/powerpoint/2010/main" val="223042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273</Words>
  <Application>Microsoft Office PowerPoint</Application>
  <PresentationFormat>Widescreen</PresentationFormat>
  <Paragraphs>28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K-Means Clustering</vt:lpstr>
      <vt:lpstr>What is it?</vt:lpstr>
      <vt:lpstr>Algorithm that we will use</vt:lpstr>
      <vt:lpstr>Function for clustering process</vt:lpstr>
      <vt:lpstr>Pipeline </vt:lpstr>
      <vt:lpstr>Example of clustering using 2 centers</vt:lpstr>
      <vt:lpstr>Goal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Jack Zhang</dc:creator>
  <cp:lastModifiedBy>Jack Zhang</cp:lastModifiedBy>
  <cp:revision>9</cp:revision>
  <dcterms:created xsi:type="dcterms:W3CDTF">2020-04-13T00:32:16Z</dcterms:created>
  <dcterms:modified xsi:type="dcterms:W3CDTF">2020-04-13T04:49:28Z</dcterms:modified>
</cp:coreProperties>
</file>