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28DAC-7A38-41F2-A024-04697628F525}" v="27" dt="2020-04-13T17:55:07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0D39-31AE-4364-9970-8626272E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BC5A2-0CD8-491A-A059-4AE36260A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E4B2-1F2C-46C3-8A8B-AF0B723A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6983-EF71-43C6-9B99-F234119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C3E4-86D0-412F-8F12-D852504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BC4B-6BAD-4B36-B63F-B5036982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6ED11-83FE-455A-AF3A-5C919C32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BFE6-7058-4AF1-A1E8-4F3E650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FB39-8A4C-45AD-8443-46B3B778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9D4-36BC-4EB0-8792-2E8642B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381B1-A997-4C9B-993B-5B46D739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9584-BA4F-4BE3-80E0-9CA704E9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0B49-0617-4109-A36B-6A82E9E3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64FA-D8ED-4B11-9340-5056669C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0863-9241-4C74-8DB5-1A7EB40F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0DF-B285-4D48-96F9-AE0705BB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6948-D40B-4940-970F-01174DF1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DDFB-9C6A-48F3-86A4-1360A2A5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5717-3365-404E-9F02-180D46B1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E394-013C-4E09-A1C2-DBFD8D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4FE8-AF94-46E7-9808-4DAD74C0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FCFDE-AB59-4B5B-ABFA-064A4B75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C3B-4FDA-44D8-B63C-E653925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3BC6-F76E-423E-A1F6-9B51C83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50A6-9C28-4B95-B261-BAE6DF95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BA90-2248-4BFC-B24E-861496D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F6A5-BFB1-4FF2-A407-5132244F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70D1-054F-4916-9F73-430FF9C82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3FB1E-A133-459E-9DFE-15A70F91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8488A-93F6-41E8-9C33-C3737E0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2F0A-C44C-4E95-AA1F-E54B7C99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107A-CD60-449E-8109-A6133EB8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392D-2A92-4809-9A89-E9FCF0F1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B2823-F4D6-46A1-9871-9E16156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382D8-2EC1-4E6A-A911-BA1D3B6D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F41C4-2F9C-4512-AA6E-4FB51305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CA77A-E6ED-4F0E-9FB4-1D4803A1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8D2D6-D46E-4200-9D94-A7E1641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B4DBC-4412-44EB-914F-1F56B1DF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FC19-C6AE-4EDF-B289-96024D40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A689B-64FA-436E-9C68-BCF060DF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2E5B6-5CDD-42A6-B3F8-A8C39D11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E0317-0491-44AF-91F1-F2E4D335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07ADA-4AF6-4F1F-B691-944ED525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7C72-EEEA-49CD-9A03-A20B8F5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4813-A0AD-4B04-9D1E-9904FE25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8F98-FC1D-489D-AAB6-28A97FD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0B06-53BA-415E-96C1-FEE7D635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501C1-F904-4265-AAB9-71F1BDBD1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3F45-ACD5-4165-98B3-BBD1D09C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1265-FC0E-4E4F-8DF1-0314E38A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9789-8D62-485A-B979-BB5E92CC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EBB3-5CAB-4D05-8DA3-9F3F5785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2930-8C3A-4568-975C-DE7D4AF6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127F-E313-4E3F-A8E3-31D538EC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370F-5C06-4F06-A452-967D8C91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B92A-AF50-4D6D-9747-3AD7E2B1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554E4-87DF-4E0C-B099-DB3FA39F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D60CB-8E34-4CEA-8AD7-F3BD31FD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3059-E8A8-4A6E-AC72-56421B7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C4D5-4148-4E94-B5E5-A0232D25E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F7B7-99D6-485D-9FC4-9438553FF4D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CB74-9832-43D4-8EB5-62FECB7B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238C-64FC-46FB-A812-08A9AAB00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03ED-7F4A-4433-9246-1EEA11B8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789D-7105-4F48-AC8A-6917491F8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51872-3BF2-4DCD-B86F-1D8EC3F57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B84AC-3C4B-4132-9AF9-5F0F236D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232"/>
            <a:ext cx="12192000" cy="29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containing refrigerator, white, kitchen, man&#10;&#10;Description automatically generated">
            <a:extLst>
              <a:ext uri="{FF2B5EF4-FFF2-40B4-BE49-F238E27FC236}">
                <a16:creationId xmlns:a16="http://schemas.microsoft.com/office/drawing/2014/main" id="{9F898A75-F2B5-4995-B722-98ED5FFBF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5"/>
          <a:stretch/>
        </p:blipFill>
        <p:spPr bwMode="auto">
          <a:xfrm>
            <a:off x="6083786" y="-168316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2AD63-60D1-4D6C-BB2C-F39623623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166"/>
          <a:stretch/>
        </p:blipFill>
        <p:spPr>
          <a:xfrm>
            <a:off x="6089904" y="248716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662C3-D95B-414F-A76D-246369E6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Sample Collection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1A64-6BA5-415F-8705-9A7B9AA8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Venous whole blood was collected in PAXGene RNA tubes (BD BioSciences)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Contains a buffer that preserves RNAs</a:t>
            </a:r>
          </a:p>
          <a:p>
            <a:r>
              <a:rPr lang="en-US" sz="2000">
                <a:solidFill>
                  <a:srgbClr val="000000"/>
                </a:solidFill>
              </a:rPr>
              <a:t>Total RNA was then extracted using a precipitation and centrifugation protocol via PAXgene Blood RNA kit (Qiagen)</a:t>
            </a:r>
          </a:p>
          <a:p>
            <a:r>
              <a:rPr lang="en-US" sz="2000">
                <a:solidFill>
                  <a:srgbClr val="000000"/>
                </a:solidFill>
              </a:rPr>
              <a:t>Samples were then sent checked for RIN quality, library prepped, and then sequenced by the UCSD IGM Genomics center</a:t>
            </a:r>
          </a:p>
        </p:txBody>
      </p:sp>
    </p:spTree>
    <p:extLst>
      <p:ext uri="{BB962C8B-B14F-4D97-AF65-F5344CB8AC3E}">
        <p14:creationId xmlns:p14="http://schemas.microsoft.com/office/powerpoint/2010/main" val="200882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D4D7-BFFD-430B-B316-D8EA3A55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/>
              <a:t>RNA Sequencing Pipeline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5940FEB4-6601-4FCF-BD9B-A0C9A85A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Sequence library data analyzed and compiled by the UCSD Center for Computational Biology &amp; Bioinformatics (CCBB)</a:t>
            </a:r>
          </a:p>
          <a:p>
            <a:r>
              <a:rPr lang="en-US" sz="1800" dirty="0"/>
              <a:t>Checked for sequence-genome alignment, sequencing depth, and variability of samples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1F84F7-66EC-4561-B109-43ACA73F4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r="-2" b="-2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8406BEF-F232-4BE5-B49D-02CB4AFE80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1" b="11618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5490-8A6B-444A-B295-354A6D62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Biological Analysis of Significant Genes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D1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4C197-E805-48D2-9751-A88A8219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" r="1" b="10164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2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5B9E1-C0E3-40DB-A3B1-7570DA59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896" r="-2" b="20722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0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648D-4960-42C4-80CA-C97843C5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Identification of Potential Functional Variants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C9365-121D-4B80-B099-E8A70BD2D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5" b="2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3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12D1B-1A54-4DC9-B71D-9085158CB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038" r="-2" b="26232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42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7520-08EC-4984-ABF3-B5700AC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 induced LPL expression in skeletal muscle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31560F5-7FAC-42BE-B500-FB309B05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r>
              <a:rPr lang="en-US" sz="2000" i="1" dirty="0"/>
              <a:t>ANGPTL4 </a:t>
            </a:r>
            <a:r>
              <a:rPr lang="en-US" sz="2000" dirty="0"/>
              <a:t>is transcriptionally regulated by both HIFs and PPARs (</a:t>
            </a:r>
            <a:r>
              <a:rPr lang="en-US" sz="2000" dirty="0" err="1"/>
              <a:t>Paglina</a:t>
            </a:r>
            <a:r>
              <a:rPr lang="en-US" sz="2000" dirty="0"/>
              <a:t> et al., 2017)</a:t>
            </a:r>
          </a:p>
          <a:p>
            <a:pPr lvl="1"/>
            <a:r>
              <a:rPr lang="en-US" sz="1600" dirty="0"/>
              <a:t>N-terminal domain of angiopoietin-like protein 4 (ANGPTL4) inhibits LPL activity</a:t>
            </a:r>
          </a:p>
          <a:p>
            <a:pPr lvl="1"/>
            <a:r>
              <a:rPr lang="en-US" sz="1600" dirty="0"/>
              <a:t>Acts as a reversible, noncompetitive inhibitor (Lafferty et al., 2013)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F7FDFA-FE1B-4449-A7BD-358DA0ED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735" b="22102"/>
          <a:stretch/>
        </p:blipFill>
        <p:spPr>
          <a:xfrm>
            <a:off x="6412116" y="10"/>
            <a:ext cx="5779884" cy="1782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91F828-DDC5-4502-94A3-23C80C811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9" t="102" r="481" b="23718"/>
          <a:stretch/>
        </p:blipFill>
        <p:spPr>
          <a:xfrm>
            <a:off x="6412115" y="4101510"/>
            <a:ext cx="5779884" cy="2718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299AC-2BC7-4F52-A5E7-E556249C0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28" r="2" b="29890"/>
          <a:stretch/>
        </p:blipFill>
        <p:spPr>
          <a:xfrm>
            <a:off x="6412116" y="1884218"/>
            <a:ext cx="5779884" cy="217978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E1CCBAB-B73B-43B3-B640-671A6293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1CF92E-2B5D-487A-A899-BB64982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7354EA5-24E3-4F7E-933A-53A274ADA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F6DB-F116-4D62-A907-78B73F5A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4C36-4430-413E-9F58-BA4CF367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Paglia, Laura et al. “Potential Role of ANGPTL4 in the Cross Talk between Metabolism and Cancer through PPAR Signaling Pathway.” PPAR research vol. 2017 (2017): 8187235. doi:10.1155/2017/8187235</a:t>
            </a:r>
          </a:p>
          <a:p>
            <a:r>
              <a:rPr lang="en-US" dirty="0"/>
              <a:t>Lafferty MJ, Bradford KC, Erie DA, </a:t>
            </a:r>
            <a:r>
              <a:rPr lang="en-US" dirty="0" err="1"/>
              <a:t>Neher</a:t>
            </a:r>
            <a:r>
              <a:rPr lang="en-US" dirty="0"/>
              <a:t> SB. Angiopoietin-like protein 4 inhibition of lipoprotein lipase: evidence for reversible complex formation. Journal of Biological Chemistry. 2013;288:28524–28534. </a:t>
            </a:r>
            <a:r>
              <a:rPr lang="en-US" dirty="0" err="1"/>
              <a:t>doi</a:t>
            </a:r>
            <a:r>
              <a:rPr lang="en-US" dirty="0"/>
              <a:t>: 10.1074/jbc.M113.497602.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Sample Collection &amp; Processing</vt:lpstr>
      <vt:lpstr>RNA Sequencing Pipeline</vt:lpstr>
      <vt:lpstr>PowerPoint Presentation</vt:lpstr>
      <vt:lpstr>Biological Analysis of Significant Genes</vt:lpstr>
      <vt:lpstr>Identification of Potential Functional Variants</vt:lpstr>
      <vt:lpstr>Exercise induced LPL expression in skeletal muscle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Salsa Lawrence</dc:creator>
  <cp:lastModifiedBy>Salsa Lawrence</cp:lastModifiedBy>
  <cp:revision>1</cp:revision>
  <dcterms:created xsi:type="dcterms:W3CDTF">2020-04-13T17:37:57Z</dcterms:created>
  <dcterms:modified xsi:type="dcterms:W3CDTF">2020-04-13T18:03:26Z</dcterms:modified>
</cp:coreProperties>
</file>