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004F-9CED-4861-BA02-FE002FA1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DDC80-66BD-42B0-A121-AABA01B86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C4A71-C849-4329-BB8D-EF332BF8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FEFFA-10EF-43C6-AD81-03121A38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39C9-1D98-4B40-B66E-C031C7C4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798B-9F7C-4A54-A9A4-CAA154F7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EBE6A-F684-4A58-BA94-A0E3A3F18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0C1F-8389-457E-9BA2-73CFCCE0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E4728-EE91-4C68-B650-6E048DA6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C51A7-854E-435D-AAA4-EF5A4747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EB693-B53C-49F9-8A40-318C880DA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05236-38CE-40C4-8C05-E04ABB99B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F7D3C-3141-439B-8EEC-2D543DAA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6FA42-D111-4C9E-9FF1-F3F49405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72D6-F2C1-48E5-8A78-8B940446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9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F74F-EF44-4BEC-BB6C-3B62EC27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E194-0D84-413E-AB43-A41ADAA9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DA84-E081-4ADE-8F4B-7C5D7823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112B-7BAE-44F9-ABC9-307E8E82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93D1-9964-4EB9-869C-D10CEAEB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9EC0-FD30-49A4-8362-CE185B26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1BED1-5C9B-4883-A2DD-1E24FFF3B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7DDCA-0DFD-465C-9C1F-77B69718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3A2CA-4FED-475F-8092-FEA919DB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19B3-3FD0-4AD4-8411-C7D2A829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5A5F-A96E-4B31-BD98-CA7EB891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CBDC-3753-41DE-9DC3-F255189D0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61E8E-521D-4B80-9DEE-240B66AD4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379D3-F8AD-4F43-A301-4E2E610E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F8EF3-5915-4027-B414-0C5B654A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5300E-8103-4F1E-88B1-B8A5080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CA16-047A-4291-85BE-6C0EAA82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CD0E2-F05F-465F-AD2A-5F677CB83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C5A98-3C3D-4FA8-922E-3AFD3B332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3DA2-534C-4A52-AAE9-050EE99AE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06D23-A496-41D4-9278-CDDA737EB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4F846-8D0F-412E-9EFE-95C2D68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BA0EB-0E50-494C-9E2D-7DE6B3D7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758ED-A9C4-4EAF-89E0-CD9821DA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3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C972-83D8-4714-BD39-3D028C3D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81F31-BB0B-46F7-B369-982B3ABC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0DD89-6CF2-4ACA-8885-A7E8B97A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0BBC3-3AF5-45F2-8BBA-C641317F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3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A84D7-E17F-4EBF-8B8F-CF1F5D20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57FDE-19CF-4955-993A-F9E544DD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B8D1E-5316-4DBC-867C-154C232A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3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2059-DF3D-473F-9F9F-426F9C18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49451-F445-4F73-9B73-C1F8EF845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65C97-39AC-49FB-B69C-F4AD50C57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CB655-C335-497C-9114-3AE79CA9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9B3DF-7232-42F1-8D23-ADF98BAB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15FF1-0B39-4E7F-884F-637B5FF0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8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0482-4C98-462E-87A7-6FEA17B1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1EB90-A396-4185-A4F2-EC3822C8A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DD158-6413-4DFE-A3AC-CE2353694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96927-05A8-4032-8A10-0DE7756B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A0146-E167-4DF7-9B0D-55C29076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0498D-6061-4C82-95A3-2E971D42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7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5E54E-7072-48D2-AED9-D63AAF29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453E-F330-48F0-BC6F-128BC620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5B886-DA58-4C13-9E4C-7EED3B1E1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9607-02F6-498A-B9BF-CF06B5A1FD7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06D46-D0F2-4301-9EFD-FA062B65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D14B0-1C69-43AA-B1F2-367406AA1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9B3E-BA59-4D9B-A0E6-E6160232A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2C82-5BE2-41EE-9480-EFC43DF63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CDP Hemodilution Exercise RNAseq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92F2C-3A39-468E-93F9-7A50FF3F2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Aug 11, 2020</a:t>
            </a:r>
          </a:p>
        </p:txBody>
      </p:sp>
    </p:spTree>
    <p:extLst>
      <p:ext uri="{BB962C8B-B14F-4D97-AF65-F5344CB8AC3E}">
        <p14:creationId xmlns:p14="http://schemas.microsoft.com/office/powerpoint/2010/main" val="99619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keyboard&#10;&#10;Description automatically generated">
            <a:extLst>
              <a:ext uri="{FF2B5EF4-FFF2-40B4-BE49-F238E27FC236}">
                <a16:creationId xmlns:a16="http://schemas.microsoft.com/office/drawing/2014/main" id="{7A948EB3-E0AE-4512-A376-40E12FD7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70778"/>
            <a:ext cx="10905066" cy="47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4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, keyboard&#10;&#10;Description automatically generated">
            <a:extLst>
              <a:ext uri="{FF2B5EF4-FFF2-40B4-BE49-F238E27FC236}">
                <a16:creationId xmlns:a16="http://schemas.microsoft.com/office/drawing/2014/main" id="{BDF23B84-DEA7-4B48-B496-341AEC3FF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17" y="643466"/>
            <a:ext cx="860396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8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79EC48B-ACAB-49F9-9B6F-A717AF84A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31" y="643466"/>
            <a:ext cx="747793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5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CDP Hemodilution Exercise RNAseq Study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CDP Hemodilution Exercise RNAseq Study</dc:title>
  <dc:creator>Wanjun Gu</dc:creator>
  <cp:lastModifiedBy>Wanjun Gu</cp:lastModifiedBy>
  <cp:revision>1</cp:revision>
  <dcterms:created xsi:type="dcterms:W3CDTF">2020-08-11T19:11:11Z</dcterms:created>
  <dcterms:modified xsi:type="dcterms:W3CDTF">2020-08-11T20:14:51Z</dcterms:modified>
</cp:coreProperties>
</file>