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740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9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02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01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75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96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3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28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1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09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30B0-1291-4221-ADEB-A3FE9D3E0372}" type="datetimeFigureOut">
              <a:rPr lang="en-ZA" smtClean="0"/>
              <a:t>2019/08/29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1BA4-26D6-4B49-A7DA-02379F406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3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9B66F3-7CC2-4BD7-A179-018DCA59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0"/>
            <a:ext cx="3429000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B7F6C-8F80-4853-B701-244A982F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3202497"/>
            <a:ext cx="3429000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636CC1-91F2-43C3-8875-A66EB1422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3202497"/>
            <a:ext cx="3429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16633-7454-4524-A23A-CF27F082E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0"/>
            <a:ext cx="3429000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CDF178-920D-4BFC-A789-0632B72A601B}"/>
              </a:ext>
            </a:extLst>
          </p:cNvPr>
          <p:cNvSpPr txBox="1"/>
          <p:nvPr/>
        </p:nvSpPr>
        <p:spPr>
          <a:xfrm>
            <a:off x="8124169" y="0"/>
            <a:ext cx="1019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A4</a:t>
            </a:r>
            <a:endParaRPr lang="en-ZA" sz="6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97F13-0468-4BF8-BDCC-DE4E4D3F041F}"/>
              </a:ext>
            </a:extLst>
          </p:cNvPr>
          <p:cNvSpPr txBox="1"/>
          <p:nvPr/>
        </p:nvSpPr>
        <p:spPr>
          <a:xfrm>
            <a:off x="0" y="1191280"/>
            <a:ext cx="145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For Average </a:t>
            </a:r>
            <a:r>
              <a:rPr lang="en-US" sz="1400" dirty="0" err="1"/>
              <a:t>Cx</a:t>
            </a:r>
            <a:r>
              <a:rPr lang="en-US" sz="1400" dirty="0"/>
              <a:t>:</a:t>
            </a:r>
          </a:p>
          <a:p>
            <a:r>
              <a:rPr lang="en-US" sz="1400" dirty="0"/>
              <a:t>0,16686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DCB85-B221-406C-9FCB-7C3348D6815D}"/>
              </a:ext>
            </a:extLst>
          </p:cNvPr>
          <p:cNvSpPr txBox="1"/>
          <p:nvPr/>
        </p:nvSpPr>
        <p:spPr>
          <a:xfrm>
            <a:off x="0" y="4393777"/>
            <a:ext cx="145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For Average </a:t>
            </a:r>
            <a:r>
              <a:rPr lang="en-US" sz="1400" dirty="0" err="1"/>
              <a:t>Cx</a:t>
            </a:r>
            <a:r>
              <a:rPr lang="en-US" sz="1400" dirty="0"/>
              <a:t>:</a:t>
            </a:r>
          </a:p>
          <a:p>
            <a:r>
              <a:rPr lang="en-US" sz="1400" dirty="0"/>
              <a:t>0,22894</a:t>
            </a:r>
            <a:endParaRPr lang="en-ZA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0FA77-532C-46B5-AEA2-0639BC4653ED}"/>
              </a:ext>
            </a:extLst>
          </p:cNvPr>
          <p:cNvSpPr txBox="1"/>
          <p:nvPr/>
        </p:nvSpPr>
        <p:spPr>
          <a:xfrm>
            <a:off x="7601824" y="1191280"/>
            <a:ext cx="145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For Average </a:t>
            </a:r>
            <a:r>
              <a:rPr lang="en-US" sz="1400" dirty="0" err="1"/>
              <a:t>Cx</a:t>
            </a:r>
            <a:r>
              <a:rPr lang="en-US" sz="1400" dirty="0"/>
              <a:t>:</a:t>
            </a:r>
          </a:p>
          <a:p>
            <a:r>
              <a:rPr lang="en-US" sz="1400" dirty="0"/>
              <a:t>0,14191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AA40E3-9704-469C-BCD5-482633997459}"/>
              </a:ext>
            </a:extLst>
          </p:cNvPr>
          <p:cNvSpPr txBox="1"/>
          <p:nvPr/>
        </p:nvSpPr>
        <p:spPr>
          <a:xfrm>
            <a:off x="7601824" y="4393777"/>
            <a:ext cx="14528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For Average </a:t>
            </a:r>
            <a:r>
              <a:rPr lang="en-US" sz="1400" dirty="0" err="1"/>
              <a:t>Cx</a:t>
            </a:r>
            <a:r>
              <a:rPr lang="en-US" sz="1400" dirty="0"/>
              <a:t>:</a:t>
            </a:r>
          </a:p>
          <a:p>
            <a:r>
              <a:rPr lang="en-US" sz="1400" dirty="0"/>
              <a:t>0,21289</a:t>
            </a:r>
          </a:p>
          <a:p>
            <a:endParaRPr lang="en-US" sz="1400" dirty="0"/>
          </a:p>
          <a:p>
            <a:r>
              <a:rPr lang="el-GR" sz="1400" dirty="0"/>
              <a:t>μ</a:t>
            </a:r>
            <a:r>
              <a:rPr lang="en-US" sz="1400" dirty="0"/>
              <a:t> For A4 </a:t>
            </a:r>
            <a:r>
              <a:rPr lang="en-US" sz="1400" dirty="0" err="1"/>
              <a:t>Cx</a:t>
            </a:r>
            <a:r>
              <a:rPr lang="en-US" sz="1400" dirty="0"/>
              <a:t>:</a:t>
            </a:r>
          </a:p>
          <a:p>
            <a:r>
              <a:rPr lang="en-US" sz="1400" dirty="0"/>
              <a:t>0,22</a:t>
            </a:r>
            <a:endParaRPr lang="en-ZA" sz="1400" dirty="0"/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130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7D48F-C22B-4347-ACF9-7ED4A054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0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C493E-376A-4129-B683-9CDAF52C5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0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D984BF-3349-4850-9513-AE0CC3AD7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342900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B55E1-C0AD-402B-A835-71D931517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3429000"/>
            <a:ext cx="3429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948FD9-8003-4041-9812-3612E46B402A}"/>
              </a:ext>
            </a:extLst>
          </p:cNvPr>
          <p:cNvSpPr txBox="1"/>
          <p:nvPr/>
        </p:nvSpPr>
        <p:spPr>
          <a:xfrm>
            <a:off x="8124169" y="0"/>
            <a:ext cx="1019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A4</a:t>
            </a:r>
            <a:endParaRPr lang="en-ZA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E49C4-8458-44A5-AC0A-E1C2F34EDAD1}"/>
              </a:ext>
            </a:extLst>
          </p:cNvPr>
          <p:cNvSpPr txBox="1"/>
          <p:nvPr/>
        </p:nvSpPr>
        <p:spPr>
          <a:xfrm>
            <a:off x="0" y="1191280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For Average </a:t>
            </a:r>
          </a:p>
          <a:p>
            <a:r>
              <a:rPr lang="en-US" sz="1400" dirty="0"/>
              <a:t>RCO</a:t>
            </a:r>
            <a:r>
              <a:rPr lang="en-US" sz="1400" baseline="-25000" dirty="0"/>
              <a:t>2</a:t>
            </a:r>
            <a:r>
              <a:rPr lang="en-US" sz="1400" dirty="0"/>
              <a:t>: 1,381</a:t>
            </a:r>
            <a:endParaRPr lang="en-Z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DB229-A261-4F68-8121-AC5145AFCBE3}"/>
              </a:ext>
            </a:extLst>
          </p:cNvPr>
          <p:cNvSpPr txBox="1"/>
          <p:nvPr/>
        </p:nvSpPr>
        <p:spPr>
          <a:xfrm>
            <a:off x="0" y="4620280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For Average </a:t>
            </a:r>
          </a:p>
          <a:p>
            <a:r>
              <a:rPr lang="en-US" sz="1400" dirty="0"/>
              <a:t>RCO</a:t>
            </a:r>
            <a:r>
              <a:rPr lang="en-US" sz="1400" baseline="-25000" dirty="0"/>
              <a:t>2</a:t>
            </a:r>
            <a:r>
              <a:rPr lang="en-US" sz="1400" dirty="0"/>
              <a:t>: 1,212</a:t>
            </a:r>
            <a:endParaRPr lang="en-ZA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BE176-E245-4D08-98C9-1CE8588E4330}"/>
              </a:ext>
            </a:extLst>
          </p:cNvPr>
          <p:cNvSpPr txBox="1"/>
          <p:nvPr/>
        </p:nvSpPr>
        <p:spPr>
          <a:xfrm>
            <a:off x="7626991" y="4620280"/>
            <a:ext cx="12107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For Average </a:t>
            </a:r>
          </a:p>
          <a:p>
            <a:r>
              <a:rPr lang="en-US" sz="1400" dirty="0"/>
              <a:t>RCO</a:t>
            </a:r>
            <a:r>
              <a:rPr lang="en-US" sz="1400" baseline="-25000" dirty="0"/>
              <a:t>2</a:t>
            </a:r>
            <a:r>
              <a:rPr lang="en-US" sz="1400" dirty="0"/>
              <a:t>: 1,052</a:t>
            </a:r>
          </a:p>
          <a:p>
            <a:endParaRPr lang="en-US" sz="1400" dirty="0"/>
          </a:p>
          <a:p>
            <a:r>
              <a:rPr lang="el-GR" sz="1400" dirty="0"/>
              <a:t>γ</a:t>
            </a:r>
            <a:r>
              <a:rPr lang="en-US" sz="1400" dirty="0"/>
              <a:t> For A4 </a:t>
            </a:r>
          </a:p>
          <a:p>
            <a:r>
              <a:rPr lang="en-US" sz="1400" dirty="0"/>
              <a:t>RCO</a:t>
            </a:r>
            <a:r>
              <a:rPr lang="en-US" sz="1400" baseline="-25000" dirty="0"/>
              <a:t>2</a:t>
            </a:r>
            <a:r>
              <a:rPr lang="en-US" sz="1400" dirty="0"/>
              <a:t>: 1,11</a:t>
            </a:r>
            <a:endParaRPr lang="en-ZA" sz="1400" dirty="0"/>
          </a:p>
          <a:p>
            <a:endParaRPr lang="en-Z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A33CB-47E1-4E68-8112-D00E1077CFE4}"/>
              </a:ext>
            </a:extLst>
          </p:cNvPr>
          <p:cNvSpPr txBox="1"/>
          <p:nvPr/>
        </p:nvSpPr>
        <p:spPr>
          <a:xfrm>
            <a:off x="7626990" y="1191280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For Average </a:t>
            </a:r>
          </a:p>
          <a:p>
            <a:r>
              <a:rPr lang="en-US" sz="1400" dirty="0"/>
              <a:t>RCO</a:t>
            </a:r>
            <a:r>
              <a:rPr lang="en-US" sz="1400" baseline="-25000" dirty="0"/>
              <a:t>2</a:t>
            </a:r>
            <a:r>
              <a:rPr lang="en-US" sz="1400" dirty="0"/>
              <a:t>: 1,273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074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E972C-B71A-4203-9AAE-3D0227E1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937A4-3A66-462D-AE6C-F5FD5CE10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CECFF-8916-4AAD-BF65-27BA951C6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EB4FA-38F0-4F11-B382-3FFBE7E7F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3429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1ECD4-3F59-4449-A51B-A75A012D771C}"/>
              </a:ext>
            </a:extLst>
          </p:cNvPr>
          <p:cNvSpPr txBox="1"/>
          <p:nvPr/>
        </p:nvSpPr>
        <p:spPr>
          <a:xfrm>
            <a:off x="8124169" y="0"/>
            <a:ext cx="1019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A4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264388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63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Jarryd Webber</dc:creator>
  <cp:lastModifiedBy>Jarryd Webber</cp:lastModifiedBy>
  <cp:revision>9</cp:revision>
  <dcterms:created xsi:type="dcterms:W3CDTF">2019-08-29T20:12:25Z</dcterms:created>
  <dcterms:modified xsi:type="dcterms:W3CDTF">2019-08-29T21:12:05Z</dcterms:modified>
</cp:coreProperties>
</file>