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5"/>
  </p:notesMasterIdLst>
  <p:sldIdLst>
    <p:sldId id="256" r:id="rId2"/>
    <p:sldId id="269" r:id="rId3"/>
    <p:sldId id="279" r:id="rId4"/>
    <p:sldId id="280" r:id="rId5"/>
    <p:sldId id="281" r:id="rId6"/>
    <p:sldId id="290" r:id="rId7"/>
    <p:sldId id="293" r:id="rId8"/>
    <p:sldId id="270" r:id="rId9"/>
    <p:sldId id="291" r:id="rId10"/>
    <p:sldId id="292" r:id="rId11"/>
    <p:sldId id="273" r:id="rId12"/>
    <p:sldId id="276" r:id="rId13"/>
    <p:sldId id="275" r:id="rId14"/>
    <p:sldId id="277" r:id="rId15"/>
    <p:sldId id="278" r:id="rId16"/>
    <p:sldId id="274" r:id="rId17"/>
    <p:sldId id="288" r:id="rId18"/>
    <p:sldId id="289" r:id="rId19"/>
    <p:sldId id="282" r:id="rId20"/>
    <p:sldId id="283" r:id="rId21"/>
    <p:sldId id="284" r:id="rId22"/>
    <p:sldId id="285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3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pairs, fix this spreadsheet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smtClean="0"/>
              <a:t>{DOWNLOAD }}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zeroes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2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{DATA DOWNLOAD}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 and/or data input inconsistency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Duplicates/amendments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{DATA DOWNLOAD}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5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broken into sections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{DATA DOWNLOAD}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Merged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7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that should be split into two</a:t>
            </a:r>
          </a:p>
          <a:p>
            <a:endParaRPr lang="en-US" dirty="0"/>
          </a:p>
          <a:p>
            <a:r>
              <a:rPr lang="en-US" dirty="0"/>
              <a:t>{DATA DOWNLOAD}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9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g54e7f5be89c2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4" y="2133071"/>
            <a:ext cx="8096696" cy="3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everything by hand, one at a time, but 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4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and replace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{DOWNLOAD FILE}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find and replace</a:t>
            </a:r>
          </a:p>
          <a:p>
            <a:pPr lvl="1"/>
            <a:r>
              <a:rPr lang="en-US" dirty="0" smtClean="0"/>
              <a:t>a.k.a. regular expressions</a:t>
            </a:r>
          </a:p>
          <a:p>
            <a:pPr lvl="1"/>
            <a:r>
              <a:rPr lang="en-US" dirty="0" smtClean="0"/>
              <a:t>a.k.a. regex</a:t>
            </a:r>
          </a:p>
          <a:p>
            <a:pPr lvl="1"/>
            <a:r>
              <a:rPr lang="en-US" dirty="0" smtClean="0"/>
              <a:t>a.k.a. misleadingly </a:t>
            </a:r>
            <a:r>
              <a:rPr lang="en-US" dirty="0" smtClean="0">
                <a:latin typeface="Cambria (Body)"/>
                <a:cs typeface="Cambria (Body)"/>
              </a:rPr>
              <a:t>intimidating garbage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^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.*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   </a:t>
            </a:r>
            <a:r>
              <a:rPr lang="en-US" sz="3500" dirty="0" smtClean="0">
                <a:latin typeface="Cambria (Body)"/>
                <a:cs typeface="Cambria (Body)"/>
              </a:rPr>
              <a:t>or</a:t>
            </a: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    \n[A-</a:t>
            </a:r>
            <a:r>
              <a:rPr lang="en-US" sz="3500" dirty="0" err="1" smtClean="0">
                <a:solidFill>
                  <a:srgbClr val="FF0000"/>
                </a:solidFill>
                <a:latin typeface="Cambria (Body)"/>
                <a:cs typeface="Cambria (Body)"/>
              </a:rPr>
              <a:t>Za</a:t>
            </a: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-z]*\t  </a:t>
            </a:r>
            <a:r>
              <a:rPr lang="en-US" sz="3500" dirty="0" smtClean="0">
                <a:solidFill>
                  <a:srgbClr val="FFFFFF"/>
                </a:solidFill>
                <a:latin typeface="Cambria (Body)"/>
                <a:cs typeface="Cambria (Body)"/>
              </a:rPr>
              <a:t> or   </a:t>
            </a: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: 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r>
              <a:rPr lang="en-US" sz="3500" dirty="0" smtClean="0">
                <a:solidFill>
                  <a:srgbClr val="FF0000"/>
                </a:solidFill>
                <a:latin typeface="Cambria (Body)"/>
                <a:cs typeface="Cambria (Body)"/>
              </a:rPr>
              <a:t>\d*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endParaRPr lang="en-US" sz="3500" dirty="0" smtClean="0">
              <a:solidFill>
                <a:srgbClr val="FF0000"/>
              </a:solidFill>
              <a:latin typeface="Cambria (Body)"/>
              <a:cs typeface="Cambria (Body)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{DOWNLOAD FILE}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and replace in Sublime using 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8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nten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451"/>
            <a:ext cx="914400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this</a:t>
            </a:r>
            <a:endParaRPr lang="en-US" dirty="0"/>
          </a:p>
        </p:txBody>
      </p:sp>
      <p:pic>
        <p:nvPicPr>
          <p:cNvPr id="7" name="Picture 6" descr="Screen Shot 2018-07-08 at 4.5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02" y="0"/>
            <a:ext cx="3909060" cy="6858000"/>
          </a:xfrm>
          <a:prstGeom prst="rect">
            <a:avLst/>
          </a:prstGeom>
        </p:spPr>
      </p:pic>
      <p:pic>
        <p:nvPicPr>
          <p:cNvPr id="8" name="Picture 7" descr="Screen Shot 2018-07-08 at 4.5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5" y="4112976"/>
            <a:ext cx="4504079" cy="20131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55474" y="1806977"/>
            <a:ext cx="2081827" cy="235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831263" y="4010057"/>
            <a:ext cx="4870980" cy="4648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7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=&gt;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3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Excel can easily interpret most CSV files</a:t>
            </a:r>
          </a:p>
          <a:p>
            <a:pPr lvl="1"/>
            <a:r>
              <a:rPr lang="en-US" dirty="0" smtClean="0"/>
              <a:t>But not always in the way you want</a:t>
            </a:r>
          </a:p>
          <a:p>
            <a:r>
              <a:rPr lang="en-US" dirty="0" smtClean="0"/>
              <a:t>This is going to focus on spreadsheets, but many of the same principles apply to other data formats</a:t>
            </a:r>
          </a:p>
          <a:p>
            <a:endParaRPr lang="en-US" dirty="0"/>
          </a:p>
        </p:txBody>
      </p:sp>
      <p:pic>
        <p:nvPicPr>
          <p:cNvPr id="4" name="Picture 3" descr="Screen Shot 2018-07-08 at 6.2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0273"/>
            <a:ext cx="9144000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text editor</a:t>
            </a:r>
          </a:p>
          <a:p>
            <a:r>
              <a:rPr lang="en-US" dirty="0" err="1" smtClean="0">
                <a:hlinkClick r:id="rId2"/>
              </a:rPr>
              <a:t>sublimetext.com</a:t>
            </a:r>
            <a:r>
              <a:rPr lang="en-US" dirty="0" smtClean="0">
                <a:hlinkClick r:id="rId2"/>
              </a:rPr>
              <a:t>/3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8-07-08 at 5.15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54" y="3299695"/>
            <a:ext cx="5815768" cy="33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5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comma</a:t>
            </a:r>
          </a:p>
          <a:p>
            <a:endParaRPr lang="en-US" dirty="0"/>
          </a:p>
        </p:txBody>
      </p:sp>
      <p:pic>
        <p:nvPicPr>
          <p:cNvPr id="4" name="Picture 3" descr="Screen Shot 2018-07-08 at 6.3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2619"/>
            <a:ext cx="5472979" cy="1961822"/>
          </a:xfrm>
          <a:prstGeom prst="rect">
            <a:avLst/>
          </a:prstGeom>
        </p:spPr>
      </p:pic>
      <p:pic>
        <p:nvPicPr>
          <p:cNvPr id="5" name="Picture 4" descr="Screen Shot 2018-07-08 at 6.3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01" y="4736336"/>
            <a:ext cx="6598999" cy="2121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632" y="2879802"/>
            <a:ext cx="186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 actually a Jr.)</a:t>
            </a:r>
          </a:p>
          <a:p>
            <a:r>
              <a:rPr lang="mr-IN" dirty="0" smtClean="0">
                <a:latin typeface="Arial"/>
                <a:cs typeface="Arial"/>
              </a:rPr>
              <a:t>¯\_(ツ)_/¯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9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with quotes</a:t>
            </a:r>
          </a:p>
          <a:p>
            <a:endParaRPr lang="en-US" dirty="0"/>
          </a:p>
        </p:txBody>
      </p:sp>
      <p:pic>
        <p:nvPicPr>
          <p:cNvPr id="8" name="Picture 7" descr="Screen Shot 2018-07-08 at 6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100"/>
            <a:ext cx="7264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7369</TotalTime>
  <Words>302</Words>
  <Application>Microsoft Macintosh PowerPoint</Application>
  <PresentationFormat>On-screen Show 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Twilight</vt:lpstr>
      <vt:lpstr>Cleaning Data</vt:lpstr>
      <vt:lpstr>Data stories?</vt:lpstr>
      <vt:lpstr>Steps to a data story</vt:lpstr>
      <vt:lpstr>Data cleaning</vt:lpstr>
      <vt:lpstr>Data cleaning</vt:lpstr>
      <vt:lpstr>CSV =&gt; Excel</vt:lpstr>
      <vt:lpstr>First …</vt:lpstr>
      <vt:lpstr>What to watch out for</vt:lpstr>
      <vt:lpstr>What to watch out for</vt:lpstr>
      <vt:lpstr>What to watch out for</vt:lpstr>
      <vt:lpstr>What to watch out for</vt:lpstr>
      <vt:lpstr>What to watch out for</vt:lpstr>
      <vt:lpstr>What to watch out for</vt:lpstr>
      <vt:lpstr>What to watch out for</vt:lpstr>
      <vt:lpstr>What to watch out for</vt:lpstr>
      <vt:lpstr>What to watch out for</vt:lpstr>
      <vt:lpstr>What to watch out for</vt:lpstr>
      <vt:lpstr>What to watch out for</vt:lpstr>
      <vt:lpstr>Cleaning techniques</vt:lpstr>
      <vt:lpstr>Cleaning techniques</vt:lpstr>
      <vt:lpstr>Cleaning techniques</vt:lpstr>
      <vt:lpstr>Cleaning techniques</vt:lpstr>
      <vt:lpstr>Cleaning techniques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67</cp:revision>
  <dcterms:created xsi:type="dcterms:W3CDTF">2018-07-03T20:07:00Z</dcterms:created>
  <dcterms:modified xsi:type="dcterms:W3CDTF">2018-07-08T22:57:00Z</dcterms:modified>
</cp:coreProperties>
</file>