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6"/>
  </p:notesMasterIdLst>
  <p:sldIdLst>
    <p:sldId id="256" r:id="rId2"/>
    <p:sldId id="269" r:id="rId3"/>
    <p:sldId id="279" r:id="rId4"/>
    <p:sldId id="31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1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7/28/18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Sean McMinn</a:t>
            </a:r>
          </a:p>
          <a:p>
            <a:r>
              <a:rPr lang="en-US" dirty="0" smtClean="0"/>
              <a:t>Digital frameworks</a:t>
            </a:r>
          </a:p>
          <a:p>
            <a:r>
              <a:rPr lang="en-US" dirty="0" smtClean="0"/>
              <a:t>Northwestern University </a:t>
            </a:r>
            <a:r>
              <a:rPr lang="mr-IN" dirty="0" smtClean="0"/>
              <a:t>–</a:t>
            </a:r>
            <a:r>
              <a:rPr lang="en-US" dirty="0" smtClean="0"/>
              <a:t> Summer 2018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shmcminn</a:t>
            </a:r>
            <a:r>
              <a:rPr lang="en-US" dirty="0" smtClean="0"/>
              <a:t>/digitalframeworks-summer18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 data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Examples</a:t>
            </a:r>
          </a:p>
          <a:p>
            <a:pPr>
              <a:buFontTx/>
              <a:buChar char="-"/>
            </a:pPr>
            <a:r>
              <a:rPr lang="en-US" dirty="0" smtClean="0"/>
              <a:t>Guest: Anthony </a:t>
            </a:r>
            <a:r>
              <a:rPr lang="en-US" dirty="0" err="1" smtClean="0"/>
              <a:t>DeBarros</a:t>
            </a:r>
            <a:r>
              <a:rPr lang="en-US" dirty="0" smtClean="0"/>
              <a:t> (tentative)</a:t>
            </a:r>
          </a:p>
          <a:p>
            <a:pPr>
              <a:buFontTx/>
              <a:buChar char="-"/>
            </a:pPr>
            <a:r>
              <a:rPr lang="en-US" dirty="0" smtClean="0"/>
              <a:t>Statistical concepts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28580</TotalTime>
  <Words>48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Twilight</vt:lpstr>
      <vt:lpstr>Analyzing Data</vt:lpstr>
      <vt:lpstr>Data stories?</vt:lpstr>
      <vt:lpstr>Steps to a data story</vt:lpstr>
      <vt:lpstr>Agenda</vt:lpstr>
    </vt:vector>
  </TitlesOfParts>
  <Company>CQRC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146</cp:revision>
  <dcterms:created xsi:type="dcterms:W3CDTF">2018-07-03T20:07:00Z</dcterms:created>
  <dcterms:modified xsi:type="dcterms:W3CDTF">2018-07-28T13:30:58Z</dcterms:modified>
</cp:coreProperties>
</file>