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5" r:id="rId1"/>
  </p:sldMasterIdLst>
  <p:notesMasterIdLst>
    <p:notesMasterId r:id="rId4"/>
  </p:notesMasterIdLst>
  <p:sldIdLst>
    <p:sldId id="256" r:id="rId2"/>
    <p:sldId id="31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4" autoAdjust="0"/>
    <p:restoredTop sz="84772" autoAdjust="0"/>
  </p:normalViewPr>
  <p:slideViewPr>
    <p:cSldViewPr snapToGrid="0" snapToObjects="1">
      <p:cViewPr>
        <p:scale>
          <a:sx n="95" d="100"/>
          <a:sy n="95" d="100"/>
        </p:scale>
        <p:origin x="-12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36EB4-F484-E44E-B926-67748D638B81}" type="datetimeFigureOut">
              <a:rPr lang="en-US" smtClean="0"/>
              <a:t>8/18/18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2D630-CB31-6947-A638-73B19FB0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6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8/18/18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8/18/18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8/18/18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8/18/18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8/18/18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8/18/18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8/18/18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8/18/18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8/18/18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8/18/18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8/18/18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A07B-C164-3147-9A4D-3FAE7F395571}" type="datetimeFigureOut">
              <a:rPr lang="en-US" smtClean="0"/>
              <a:t>8/18/18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9368" y="2130425"/>
            <a:ext cx="7085264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 the Hell is an API? (and other questions I was too afraid to ask)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2540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Sean McMinn</a:t>
            </a:r>
          </a:p>
          <a:p>
            <a:r>
              <a:rPr lang="en-US" dirty="0" smtClean="0"/>
              <a:t>Digital frameworks</a:t>
            </a:r>
          </a:p>
          <a:p>
            <a:r>
              <a:rPr lang="en-US" dirty="0" smtClean="0"/>
              <a:t>Northwestern University </a:t>
            </a:r>
            <a:r>
              <a:rPr lang="mr-IN" dirty="0" smtClean="0"/>
              <a:t>–</a:t>
            </a:r>
            <a:r>
              <a:rPr lang="en-US" dirty="0" smtClean="0"/>
              <a:t> Summer 2018</a:t>
            </a:r>
          </a:p>
          <a:p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shmcminn</a:t>
            </a:r>
            <a:r>
              <a:rPr lang="en-US" dirty="0" smtClean="0"/>
              <a:t>/digitalframeworks-summer18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88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9236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48967</TotalTime>
  <Words>35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Twilight</vt:lpstr>
      <vt:lpstr>What the Hell is an API? (and other questions I was too afraid to ask)</vt:lpstr>
      <vt:lpstr>Agenda</vt:lpstr>
    </vt:vector>
  </TitlesOfParts>
  <Company>CQRC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McMinn</dc:creator>
  <cp:lastModifiedBy>Sean McMinn</cp:lastModifiedBy>
  <cp:revision>276</cp:revision>
  <dcterms:created xsi:type="dcterms:W3CDTF">2018-07-03T20:07:00Z</dcterms:created>
  <dcterms:modified xsi:type="dcterms:W3CDTF">2018-08-20T22:45:01Z</dcterms:modified>
</cp:coreProperties>
</file>