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9"/>
  </p:notesMasterIdLst>
  <p:sldIdLst>
    <p:sldId id="256" r:id="rId2"/>
    <p:sldId id="269" r:id="rId3"/>
    <p:sldId id="279" r:id="rId4"/>
    <p:sldId id="313" r:id="rId5"/>
    <p:sldId id="314" r:id="rId6"/>
    <p:sldId id="315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washingtonpost.com/news/wonk/wp/2016/03/10/uber-seems-to-offer-better-service-in-areas-with-more-white-people-that-raises-some-tough-ques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s://www.buzzfeed.com/heidiblake/the-tennis-racket?utm_term=.koRMg78M4%23.fiob6VAb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rollcall.com/news/house-members-can-send-mail-taxpayers-dime-vulnerable-ones-much-much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 for Reporters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Examples</a:t>
            </a:r>
          </a:p>
          <a:p>
            <a:pPr>
              <a:buFontTx/>
              <a:buChar char="-"/>
            </a:pPr>
            <a:r>
              <a:rPr lang="en-US" dirty="0" smtClean="0"/>
              <a:t>Guest: </a:t>
            </a:r>
          </a:p>
          <a:p>
            <a:pPr>
              <a:buFontTx/>
              <a:buChar char="-"/>
            </a:pPr>
            <a:r>
              <a:rPr lang="en-US" dirty="0" smtClean="0"/>
              <a:t>Statistical concepts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Stories with</a:t>
            </a:r>
            <a:br>
              <a:rPr lang="en-US" dirty="0" smtClean="0"/>
            </a:b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3" name="Picture 2" descr="Screen Shot 2018-07-16 at 9.0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87" y="1087838"/>
            <a:ext cx="3413760" cy="2503714"/>
          </a:xfrm>
          <a:prstGeom prst="rect">
            <a:avLst/>
          </a:prstGeom>
        </p:spPr>
      </p:pic>
      <p:pic>
        <p:nvPicPr>
          <p:cNvPr id="4" name="Picture 3" descr="Screen Shot 2018-07-16 at 9.0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027" y="3774916"/>
            <a:ext cx="3412619" cy="2454768"/>
          </a:xfrm>
          <a:prstGeom prst="rect">
            <a:avLst/>
          </a:prstGeom>
        </p:spPr>
      </p:pic>
      <p:pic>
        <p:nvPicPr>
          <p:cNvPr id="5" name="Picture 4" descr="Screen Shot 2018-07-16 at 9.02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9" y="2339695"/>
            <a:ext cx="4381661" cy="3889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886" y="6259704"/>
            <a:ext cx="8989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https://www.washingtonpost.com/news/wonk/wp/2016/03/10/uber-seems-to-offer-better-service-in-areas-with-more-white-people-that-raises-some-tough-questions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6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Stories with</a:t>
            </a:r>
            <a:br>
              <a:rPr lang="en-US" dirty="0" smtClean="0"/>
            </a:b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8" name="Picture 7" descr="Screen Shot 2018-07-16 at 9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6" y="4150878"/>
            <a:ext cx="4684442" cy="1489947"/>
          </a:xfrm>
          <a:prstGeom prst="rect">
            <a:avLst/>
          </a:prstGeom>
        </p:spPr>
      </p:pic>
      <p:pic>
        <p:nvPicPr>
          <p:cNvPr id="9" name="Picture 8" descr="Screen Shot 2018-07-16 at 9.0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6" y="5747775"/>
            <a:ext cx="4684442" cy="856229"/>
          </a:xfrm>
          <a:prstGeom prst="rect">
            <a:avLst/>
          </a:prstGeom>
        </p:spPr>
      </p:pic>
      <p:pic>
        <p:nvPicPr>
          <p:cNvPr id="10" name="Picture 9" descr="anigif_original-12912-1452872347-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15" y="3475789"/>
            <a:ext cx="3850750" cy="2165036"/>
          </a:xfrm>
          <a:prstGeom prst="rect">
            <a:avLst/>
          </a:prstGeom>
        </p:spPr>
      </p:pic>
      <p:pic>
        <p:nvPicPr>
          <p:cNvPr id="7" name="Picture 6" descr="Screen Shot 2018-07-16 at 9.06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6" y="2114883"/>
            <a:ext cx="4684442" cy="1950283"/>
          </a:xfrm>
          <a:prstGeom prst="rect">
            <a:avLst/>
          </a:prstGeom>
        </p:spPr>
      </p:pic>
      <p:pic>
        <p:nvPicPr>
          <p:cNvPr id="11" name="Picture 10" descr="Screen Shot 2018-07-16 at 9.10.2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15" y="5758491"/>
            <a:ext cx="3850105" cy="8455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63591" y="1189334"/>
            <a:ext cx="3061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https://www.buzzfeed.com/heidiblake/the-tennis-racket?utm_term=.koRMg78M4#.</a:t>
            </a:r>
            <a:r>
              <a:rPr lang="en-US" dirty="0" smtClean="0">
                <a:hlinkClick r:id="rId7"/>
              </a:rPr>
              <a:t>fiob6VAbE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8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Stories with</a:t>
            </a:r>
            <a:br>
              <a:rPr lang="en-US" dirty="0" smtClean="0"/>
            </a:b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3" name="Picture 2" descr="Franking_in_the_114th_House_of_Representative_Average_spent_on_franked_mail_chartbuilder-281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35" y="1088857"/>
            <a:ext cx="5351702" cy="2065422"/>
          </a:xfrm>
          <a:prstGeom prst="rect">
            <a:avLst/>
          </a:prstGeom>
        </p:spPr>
      </p:pic>
      <p:pic>
        <p:nvPicPr>
          <p:cNvPr id="4" name="Picture 3" descr="Screen Shot 2018-07-16 at 9.14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56000"/>
            <a:ext cx="8514800" cy="3066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083897"/>
            <a:ext cx="2951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http://www.rollcall.com/news/house-members-can-send-mail-taxpayers-dime-vulnerable-ones-much-</a:t>
            </a:r>
            <a:r>
              <a:rPr lang="en-US" dirty="0" smtClean="0">
                <a:hlinkClick r:id="rId4"/>
              </a:rPr>
              <a:t>much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19041</TotalTime>
  <Words>152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Twilight</vt:lpstr>
      <vt:lpstr>Statistics for Reporters</vt:lpstr>
      <vt:lpstr>Data stories?</vt:lpstr>
      <vt:lpstr>Steps to a data story</vt:lpstr>
      <vt:lpstr>Agenda</vt:lpstr>
      <vt:lpstr>Stories with statistics</vt:lpstr>
      <vt:lpstr>Stories with statistics</vt:lpstr>
      <vt:lpstr>Stories with statistics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103</cp:revision>
  <dcterms:created xsi:type="dcterms:W3CDTF">2018-07-03T20:07:00Z</dcterms:created>
  <dcterms:modified xsi:type="dcterms:W3CDTF">2018-07-17T01:29:32Z</dcterms:modified>
</cp:coreProperties>
</file>