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C6DAA-724C-1F47-946B-0741817C695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DD81-DCF1-3F4E-AE77-500E77A3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https://memory-</a:t>
            </a:r>
            <a:r>
              <a:rPr lang="en-US" dirty="0" err="1"/>
              <a:t>alpha.fandom.com</a:t>
            </a:r>
            <a:r>
              <a:rPr lang="en-US" dirty="0"/>
              <a:t>/wiki/</a:t>
            </a:r>
            <a:r>
              <a:rPr lang="en-US" dirty="0" err="1"/>
              <a:t>All_Our_Yesterdays</a:t>
            </a:r>
            <a:r>
              <a:rPr lang="en-US" dirty="0"/>
              <a:t>_(episode)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DD81-DCF1-3F4E-AE77-500E77A38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ARCH_Data_Explore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DD81-DCF1-3F4E-AE77-500E77A38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8B9B-DFE7-C353-CEB8-C7DCFADB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5CC2A-FD81-D25F-EAA9-1D46D1EFD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8137-2402-988B-DD2C-B7ED5A8F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7A2F-649B-956D-87BF-DE3EF7F3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43BD-8A2D-A1EC-975C-D46015AE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8319-694C-267B-5B78-2B78C7D7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1BEB-1D69-34EC-A08D-E9423A071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1960-A94B-CBF0-6A5F-9155BCBA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8BEF-9B2C-AA4E-D701-5DEE673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B999-594B-335D-7910-776D3BB7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92BCE-BFE0-F72E-B2F5-24E898D11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C024-C577-D74D-A5B7-8B6C79A1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E2B7-4019-0A2C-3ED4-5F54A40D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1EC0-ACAF-B6B8-F017-2564E2B6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C9BC-7093-9AED-2B26-879DDFA3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B1F1-F569-A076-9526-D4710CD8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EBE3-5FD3-5674-51BF-22924C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DAB2-7D32-C45E-3F75-04B15B8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DD5F-67B0-1528-D56A-BB3BC134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8579-CB33-F1F5-04B8-E063CEF9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87E-F920-649B-24B5-5E28133E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6370-5F74-610D-4350-5BA54D85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4F50-E1DB-102E-2282-AB4899CF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3EF3-FC3F-40A4-722A-41ABF98C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8938-58B6-BE02-65A8-45AABF73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DA0E-17A9-372F-FA5F-6335ED0A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3136-E147-2E97-D79F-CEE7872A7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9C23-B81D-8243-384A-F8D98520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B896-6263-67AB-EFA1-444E6BDC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44DE-59B5-E3D2-496A-6FAAA56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1167D-CFFF-E650-5A26-1F173327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571-E24C-2C78-1C83-55ED77BE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1A8F-3181-47EF-24C4-A975C559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A9D0-33F0-92A6-ADE1-9BE3197C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7F1C-338F-6449-FF35-05940090D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5A701-175D-2ED6-151D-E372D391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DCA09-30CB-D6CB-A331-21C7ADD4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4DC7E-C7A1-5518-1152-4A560757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D47C7-DFF4-ECE5-B870-1BF6E4F0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288-3640-E789-C8EA-6AB1F8A7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FA80-4F02-1E1D-0D27-3F8C6BE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32DBC-1C1B-6089-3A69-0883521A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9167-F896-6D70-01E2-1E48E8BF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4B960-FC8A-DD23-B7A1-F25AF3E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8118D-1057-BB38-D550-160156D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11A98-9440-E62F-BE91-31D7FD4E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705B-9978-0DE2-CDB3-A8B48FD5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6C76-91BD-B221-8069-883D1FFD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5CE2F-ABA5-AED3-C867-DE595578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B3ED-3A47-A07C-3A8B-1FCA9ADF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E8158-C318-9E03-C248-D5965415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DA0F-B72D-4921-78A9-7B0551C1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F8B4-99EC-FDF8-CDCA-576BB883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F2998-21AC-DC46-7E1F-9A1EF7A4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C8DD3-49B8-11B3-3D5B-B6C90C5F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F9DA-3215-C544-DEB2-0A882A5C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668B-0AD1-0731-C03D-36349A87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F841-5BFB-5E80-8288-417C878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343D6-943F-E99A-16B5-3022ECDB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A692-2000-8A40-0ECE-5D557E13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DD4F-9C8C-3063-F242-C79610151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2109-E41A-5F4C-9DB9-622BC4317F04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B863-56E1-8D16-CFA3-118EFAF0A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D6BF-5DE4-6448-35A9-7E27E3B4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5559-2B27-254C-BC43-9F53A1F6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sl@brocku.ca" TargetMode="External"/><Relationship Id="rId2" Type="http://schemas.openxmlformats.org/officeDocument/2006/relationships/hyperlink" Target="https://brockdsl.github.io/AOYT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1450-D688-27C4-AE62-F8EDF4841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313"/>
            <a:ext cx="4288221" cy="23876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All Our Yesterdays: </a:t>
            </a:r>
            <a:br>
              <a:rPr lang="en-US" sz="4000" dirty="0"/>
            </a:br>
            <a:r>
              <a:rPr lang="en-US" sz="4000" dirty="0"/>
              <a:t>A toolkit to explore web archives in Colab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CEC40-A388-6CCE-3A6F-826712E4D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Tim Ribaric</a:t>
            </a:r>
          </a:p>
          <a:p>
            <a:pPr algn="l"/>
            <a:r>
              <a:rPr lang="en-US" dirty="0"/>
              <a:t>Sam Langdon</a:t>
            </a:r>
          </a:p>
        </p:txBody>
      </p:sp>
      <p:pic>
        <p:nvPicPr>
          <p:cNvPr id="4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B85AB70-6CF5-64D4-69B2-A3F5EF64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49" y="1384313"/>
            <a:ext cx="5181600" cy="22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F21FE-2A07-16FC-57D2-ACB9BA96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F49FD-593E-F48A-52F4-C0D44A36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30727"/>
            <a:ext cx="5181600" cy="4351338"/>
          </a:xfrm>
        </p:spPr>
        <p:txBody>
          <a:bodyPr/>
          <a:lstStyle/>
          <a:p>
            <a:r>
              <a:rPr lang="en-US" dirty="0"/>
              <a:t>WARCs are difficult to work with directly (especially if they are gigabytes in size)</a:t>
            </a:r>
          </a:p>
          <a:p>
            <a:r>
              <a:rPr lang="en-US" dirty="0"/>
              <a:t>No standard desktop tool is suitable to explore them</a:t>
            </a:r>
          </a:p>
          <a:p>
            <a:r>
              <a:rPr lang="en-US" dirty="0"/>
              <a:t>Often you don’t want to look at the whole archive anyway</a:t>
            </a:r>
          </a:p>
        </p:txBody>
      </p:sp>
      <p:pic>
        <p:nvPicPr>
          <p:cNvPr id="14" name="Content Placeholder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57DADE92-DFBB-A330-C12E-B16652DB7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419364"/>
            <a:ext cx="5181600" cy="3374065"/>
          </a:xfrm>
        </p:spPr>
      </p:pic>
    </p:spTree>
    <p:extLst>
      <p:ext uri="{BB962C8B-B14F-4D97-AF65-F5344CB8AC3E}">
        <p14:creationId xmlns:p14="http://schemas.microsoft.com/office/powerpoint/2010/main" val="4405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584B-1174-397E-E7B1-0AE0E574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0A49-F628-0FB8-10A0-CA8078C7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Looking to make a toolkit that scaffolds up an environment that will create the derivatives and plot out basic analysis steps</a:t>
            </a:r>
          </a:p>
          <a:p>
            <a:r>
              <a:rPr lang="en-US" dirty="0"/>
              <a:t>Build on the new additions to the ARCH tool that is being developed as part of ARCHIVE-IT</a:t>
            </a:r>
          </a:p>
        </p:txBody>
      </p:sp>
      <p:pic>
        <p:nvPicPr>
          <p:cNvPr id="6" name="Content Placeholder 5" descr="A picture containing person, indoor, wall&#10;&#10;Description automatically generated">
            <a:extLst>
              <a:ext uri="{FF2B5EF4-FFF2-40B4-BE49-F238E27FC236}">
                <a16:creationId xmlns:a16="http://schemas.microsoft.com/office/drawing/2014/main" id="{D4ABA38A-C7AC-B64B-6407-03F6BCEBA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36929"/>
            <a:ext cx="5181600" cy="2928730"/>
          </a:xfrm>
        </p:spPr>
      </p:pic>
    </p:spTree>
    <p:extLst>
      <p:ext uri="{BB962C8B-B14F-4D97-AF65-F5344CB8AC3E}">
        <p14:creationId xmlns:p14="http://schemas.microsoft.com/office/powerpoint/2010/main" val="25210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E99-534B-0F77-7BCC-03D0F2C9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BDF5-BDFA-1E39-E9A3-DF3D62CF3E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of the things Archives Unleashed has been working on</a:t>
            </a:r>
          </a:p>
          <a:p>
            <a:r>
              <a:rPr lang="en-US" dirty="0"/>
              <a:t>An integrated derivative generator</a:t>
            </a:r>
          </a:p>
          <a:p>
            <a:r>
              <a:rPr lang="en-US" dirty="0"/>
              <a:t>Used these derivatives to perform some in-depth analysis</a:t>
            </a:r>
          </a:p>
        </p:txBody>
      </p:sp>
      <p:pic>
        <p:nvPicPr>
          <p:cNvPr id="6" name="Content Placeholder 5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8D59393B-2695-A818-2D9E-1DC12B56E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65130"/>
            <a:ext cx="5673495" cy="3381403"/>
          </a:xfrm>
        </p:spPr>
      </p:pic>
    </p:spTree>
    <p:extLst>
      <p:ext uri="{BB962C8B-B14F-4D97-AF65-F5344CB8AC3E}">
        <p14:creationId xmlns:p14="http://schemas.microsoft.com/office/powerpoint/2010/main" val="42130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F207-A2A1-8F61-62E4-9DEA260B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1A5A-B50B-9AFD-FF2F-826C90A77A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 you do with your derivative? Particularly if you don’t have much background / experience working with CSV Files</a:t>
            </a:r>
          </a:p>
          <a:p>
            <a:r>
              <a:rPr lang="en-US" dirty="0"/>
              <a:t>Google Colab is a great place to start</a:t>
            </a:r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3D445D8-78D5-E054-AC29-4B32E69B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159" y="1825625"/>
            <a:ext cx="4883682" cy="4351338"/>
          </a:xfrm>
        </p:spPr>
      </p:pic>
    </p:spTree>
    <p:extLst>
      <p:ext uri="{BB962C8B-B14F-4D97-AF65-F5344CB8AC3E}">
        <p14:creationId xmlns:p14="http://schemas.microsoft.com/office/powerpoint/2010/main" val="198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C344BB-1D7F-28DD-DA84-0792767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69123-D8AB-A91A-4940-800633E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Derivative Generation</a:t>
            </a:r>
          </a:p>
        </p:txBody>
      </p:sp>
    </p:spTree>
    <p:extLst>
      <p:ext uri="{BB962C8B-B14F-4D97-AF65-F5344CB8AC3E}">
        <p14:creationId xmlns:p14="http://schemas.microsoft.com/office/powerpoint/2010/main" val="155301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C8F1B-C6FE-F34C-B43B-7932A849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B66A-F5C1-956E-D97E-87A3B2B24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a derivative</a:t>
            </a:r>
          </a:p>
        </p:txBody>
      </p:sp>
    </p:spTree>
    <p:extLst>
      <p:ext uri="{BB962C8B-B14F-4D97-AF65-F5344CB8AC3E}">
        <p14:creationId xmlns:p14="http://schemas.microsoft.com/office/powerpoint/2010/main" val="30124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1F9B5-4F28-2044-BE0F-8C8601DA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0B0C6-A687-5BBF-CD3A-28A0C314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Archives Unleashed Grant for ‘Niagara COVID Archive’</a:t>
            </a:r>
          </a:p>
          <a:p>
            <a:r>
              <a:rPr lang="en-US" dirty="0"/>
              <a:t>Prototype of notebooks created for analysis</a:t>
            </a:r>
          </a:p>
          <a:p>
            <a:r>
              <a:rPr lang="en-US" dirty="0"/>
              <a:t>Match of Mind Grant to develop AOYTK software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Further Match of Mind Grant to do User Testing on user notebooks</a:t>
            </a:r>
          </a:p>
        </p:txBody>
      </p:sp>
    </p:spTree>
    <p:extLst>
      <p:ext uri="{BB962C8B-B14F-4D97-AF65-F5344CB8AC3E}">
        <p14:creationId xmlns:p14="http://schemas.microsoft.com/office/powerpoint/2010/main" val="30755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93CB0-2BC1-60A9-8535-16430D68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66707-610C-1E68-6276-53EE9C27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available on GitHub:</a:t>
            </a:r>
          </a:p>
          <a:p>
            <a:pPr lvl="1"/>
            <a:r>
              <a:rPr lang="en-US" dirty="0">
                <a:hlinkClick r:id="rId2"/>
              </a:rPr>
              <a:t>https://brockdsl.github.io/AOYTK/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Looking for collaborators to test? </a:t>
            </a:r>
            <a:r>
              <a:rPr lang="en-US" dirty="0">
                <a:hlinkClick r:id="rId3"/>
              </a:rPr>
              <a:t>dsl@brocku.ca</a:t>
            </a:r>
            <a:r>
              <a:rPr lang="en-US" dirty="0"/>
              <a:t> 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CC56DC4D-25B7-D33C-709A-5E5B1D9B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361" y="4001294"/>
            <a:ext cx="4135278" cy="17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256</Words>
  <Application>Microsoft Macintosh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All Our Yesterdays:  A toolkit to explore web archives in Colab</vt:lpstr>
      <vt:lpstr>Motivation?</vt:lpstr>
      <vt:lpstr>Motivation?</vt:lpstr>
      <vt:lpstr>Motivation?</vt:lpstr>
      <vt:lpstr>Motivation</vt:lpstr>
      <vt:lpstr>Demo</vt:lpstr>
      <vt:lpstr>Demo</vt:lpstr>
      <vt:lpstr>Roadmap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Our Yesterdays:  A toolkit to explore web archives in Colab</dc:title>
  <dc:creator>Review</dc:creator>
  <cp:lastModifiedBy>Review</cp:lastModifiedBy>
  <cp:revision>4</cp:revision>
  <dcterms:created xsi:type="dcterms:W3CDTF">2023-02-27T15:10:42Z</dcterms:created>
  <dcterms:modified xsi:type="dcterms:W3CDTF">2023-02-27T15:35:50Z</dcterms:modified>
</cp:coreProperties>
</file>