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2AF262-F77D-4A2C-A46E-9B4F11B4D7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715E410-E798-459B-9579-3574B777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0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F262-F77D-4A2C-A46E-9B4F11B4D7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E410-E798-459B-9579-3574B777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1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F262-F77D-4A2C-A46E-9B4F11B4D7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E410-E798-459B-9579-3574B777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F262-F77D-4A2C-A46E-9B4F11B4D7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E410-E798-459B-9579-3574B777857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331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F262-F77D-4A2C-A46E-9B4F11B4D7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E410-E798-459B-9579-3574B777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F262-F77D-4A2C-A46E-9B4F11B4D7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E410-E798-459B-9579-3574B777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1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F262-F77D-4A2C-A46E-9B4F11B4D7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E410-E798-459B-9579-3574B777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8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F262-F77D-4A2C-A46E-9B4F11B4D7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E410-E798-459B-9579-3574B777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7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F262-F77D-4A2C-A46E-9B4F11B4D7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E410-E798-459B-9579-3574B777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7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F262-F77D-4A2C-A46E-9B4F11B4D7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E410-E798-459B-9579-3574B777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2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F262-F77D-4A2C-A46E-9B4F11B4D7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E410-E798-459B-9579-3574B777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1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F262-F77D-4A2C-A46E-9B4F11B4D7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E410-E798-459B-9579-3574B777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2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F262-F77D-4A2C-A46E-9B4F11B4D7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E410-E798-459B-9579-3574B777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8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F262-F77D-4A2C-A46E-9B4F11B4D7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E410-E798-459B-9579-3574B777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3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F262-F77D-4A2C-A46E-9B4F11B4D7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E410-E798-459B-9579-3574B777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5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F262-F77D-4A2C-A46E-9B4F11B4D7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E410-E798-459B-9579-3574B777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3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F262-F77D-4A2C-A46E-9B4F11B4D7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5E410-E798-459B-9579-3574B777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AF262-F77D-4A2C-A46E-9B4F11B4D7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5E410-E798-459B-9579-3574B777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0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4jexuw6" TargetMode="External"/><Relationship Id="rId2" Type="http://schemas.openxmlformats.org/officeDocument/2006/relationships/hyperlink" Target="https://bit.ly/2K3Ld6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rockDSL/ArcGIS-Pro-fl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cRK1Cg" TargetMode="External"/><Relationship Id="rId2" Type="http://schemas.openxmlformats.org/officeDocument/2006/relationships/hyperlink" Target="https://bit.ly/2rZGg5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aplib@brocku.ca" TargetMode="External"/><Relationship Id="rId4" Type="http://schemas.openxmlformats.org/officeDocument/2006/relationships/hyperlink" Target="https://bit.ly/2sK1Tb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6" t="19235" r="43550" b="10517"/>
          <a:stretch/>
        </p:blipFill>
        <p:spPr>
          <a:xfrm>
            <a:off x="9144000" y="231354"/>
            <a:ext cx="2776250" cy="2776251"/>
          </a:xfrm>
          <a:prstGeom prst="rect">
            <a:avLst/>
          </a:prstGeom>
          <a:effectLst>
            <a:glow rad="152400">
              <a:schemeClr val="tx1"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ArcGIS Pro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software, a flu outbreak and network analysis</a:t>
            </a:r>
          </a:p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Sharon Janzen, MDGL/DSL</a:t>
            </a:r>
            <a:endParaRPr lang="en-US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26" name="Picture 2" descr="Image result for arcgis pr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645" y="3770369"/>
            <a:ext cx="2760605" cy="2760605"/>
          </a:xfrm>
          <a:prstGeom prst="rect">
            <a:avLst/>
          </a:prstGeom>
          <a:noFill/>
          <a:effectLst>
            <a:glow rad="152400">
              <a:schemeClr val="tx1">
                <a:alpha val="3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3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Tutorial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2249487"/>
            <a:ext cx="9622069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After downloading the data, unzip the file to your personal storage device.</a:t>
            </a:r>
          </a:p>
          <a:p>
            <a:pPr marL="0" indent="0">
              <a:buNone/>
            </a:pPr>
            <a:endParaRPr lang="en-US" sz="3600" dirty="0" smtClean="0">
              <a:hlinkClick r:id="rId2"/>
            </a:endParaRP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tinyurl.com/y4jexuw6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hlinkClick r:id="rId4"/>
              </a:rPr>
              <a:t>https://github.com/BrockDSL/ArcGIS-Pro-flu/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2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Going Pro </a:t>
            </a:r>
            <a:r>
              <a:rPr lang="en-US" sz="2800" dirty="0"/>
              <a:t>Training Seminar  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bit.ly/2rZGg5p</a:t>
            </a:r>
            <a:endParaRPr lang="en-US" sz="2800" dirty="0" smtClean="0"/>
          </a:p>
          <a:p>
            <a:r>
              <a:rPr lang="en-US" sz="2800" dirty="0" smtClean="0"/>
              <a:t>Getting Started </a:t>
            </a:r>
            <a:r>
              <a:rPr lang="en-US" sz="2800" dirty="0"/>
              <a:t>with ArcGIS </a:t>
            </a:r>
            <a:r>
              <a:rPr lang="en-US" sz="2800" dirty="0" smtClean="0"/>
              <a:t>Pro   </a:t>
            </a: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bit.ly/2cRK1Cg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ArcGIS Pro </a:t>
            </a:r>
            <a:r>
              <a:rPr lang="en-US" sz="2800" dirty="0" smtClean="0"/>
              <a:t>HELP   </a:t>
            </a:r>
            <a:r>
              <a:rPr lang="en-US" sz="2800" dirty="0" smtClean="0">
                <a:hlinkClick r:id="rId4"/>
              </a:rPr>
              <a:t>https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bit.ly/2sK1Tbq</a:t>
            </a:r>
            <a:r>
              <a:rPr lang="en-US" sz="2800" dirty="0" smtClean="0"/>
              <a:t> </a:t>
            </a:r>
          </a:p>
          <a:p>
            <a:endParaRPr lang="en-US" sz="2800" dirty="0"/>
          </a:p>
          <a:p>
            <a:r>
              <a:rPr lang="en-US" sz="2800" dirty="0" smtClean="0"/>
              <a:t>Contact us  </a:t>
            </a:r>
            <a:r>
              <a:rPr lang="en-US" sz="2800" dirty="0" smtClean="0">
                <a:hlinkClick r:id="rId5"/>
              </a:rPr>
              <a:t>maplib@brocku.ca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9141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275</TotalTime>
  <Words>65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Adobe Gothic Std B</vt:lpstr>
      <vt:lpstr>Arial</vt:lpstr>
      <vt:lpstr>Trebuchet MS</vt:lpstr>
      <vt:lpstr>Tw Cen MT</vt:lpstr>
      <vt:lpstr>Circuit</vt:lpstr>
      <vt:lpstr>ArcGIS Pro</vt:lpstr>
      <vt:lpstr>Download Tutorial Data</vt:lpstr>
      <vt:lpstr>Further education</vt:lpstr>
    </vt:vector>
  </TitlesOfParts>
  <Company>Brock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ArcGIS Pro</dc:title>
  <dc:creator>Sharon Janzen</dc:creator>
  <cp:lastModifiedBy>Sharon Janzen</cp:lastModifiedBy>
  <cp:revision>6</cp:revision>
  <dcterms:created xsi:type="dcterms:W3CDTF">2019-06-07T18:33:31Z</dcterms:created>
  <dcterms:modified xsi:type="dcterms:W3CDTF">2019-06-24T18:08:39Z</dcterms:modified>
</cp:coreProperties>
</file>