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AFFB9B-9FB8-469E-96F9-4D32314110B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3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65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811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9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340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607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967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9267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395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6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955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575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101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0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544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5BB1C6-BF8F-4481-8AB2-603A1C8A906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whipple@brocku.ca" TargetMode="External"/><Relationship Id="rId2" Type="http://schemas.openxmlformats.org/officeDocument/2006/relationships/hyperlink" Target="mailto:sjanzen@brocku.ca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maplib@brocku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Census mapping </a:t>
            </a:r>
            <a:r>
              <a:rPr lang="en-US" dirty="0" smtClean="0"/>
              <a:t>ArcGIS Pro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Sharon Janzen, MDGL, 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2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Agenda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8799" y="2063396"/>
            <a:ext cx="9251707" cy="3311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CHASS database – census data</a:t>
            </a:r>
          </a:p>
          <a:p>
            <a:r>
              <a:rPr lang="en-US" sz="2800" dirty="0" smtClean="0"/>
              <a:t>Excel data prep</a:t>
            </a:r>
          </a:p>
          <a:p>
            <a:r>
              <a:rPr lang="en-US" sz="2800" dirty="0" smtClean="0"/>
              <a:t>Scholars </a:t>
            </a:r>
            <a:r>
              <a:rPr lang="en-US" sz="2800" dirty="0" err="1" smtClean="0"/>
              <a:t>GeoPortal</a:t>
            </a:r>
            <a:r>
              <a:rPr lang="en-US" sz="2800" dirty="0" smtClean="0"/>
              <a:t> – boundary files</a:t>
            </a:r>
          </a:p>
          <a:p>
            <a:r>
              <a:rPr lang="en-US" sz="2800" dirty="0" smtClean="0"/>
              <a:t>ArcGIS Pro - mapping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77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47850" y="2063396"/>
            <a:ext cx="923265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Step-by-step tutorial</a:t>
            </a:r>
          </a:p>
          <a:p>
            <a:r>
              <a:rPr lang="en-US" sz="2800" dirty="0" smtClean="0"/>
              <a:t>https</a:t>
            </a:r>
            <a:r>
              <a:rPr lang="en-US" sz="2800" dirty="0"/>
              <a:t>://github.com/BrockDSL/Census_Mapping</a:t>
            </a:r>
          </a:p>
        </p:txBody>
      </p:sp>
    </p:spTree>
    <p:extLst>
      <p:ext uri="{BB962C8B-B14F-4D97-AF65-F5344CB8AC3E}">
        <p14:creationId xmlns:p14="http://schemas.microsoft.com/office/powerpoint/2010/main" val="227334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Help?!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71675" y="2063396"/>
            <a:ext cx="9108832" cy="3311189"/>
          </a:xfrm>
        </p:spPr>
        <p:txBody>
          <a:bodyPr/>
          <a:lstStyle/>
          <a:p>
            <a:r>
              <a:rPr lang="en-US" sz="2800" dirty="0" smtClean="0"/>
              <a:t>Sharon Janzen, </a:t>
            </a:r>
            <a:r>
              <a:rPr lang="en-US" sz="2800" dirty="0" smtClean="0">
                <a:hlinkClick r:id="rId2"/>
              </a:rPr>
              <a:t>sjanzen@brocku.ca</a:t>
            </a:r>
            <a:endParaRPr lang="en-US" sz="2800" dirty="0" smtClean="0"/>
          </a:p>
          <a:p>
            <a:r>
              <a:rPr lang="en-US" sz="2800" dirty="0" smtClean="0"/>
              <a:t>Heather Whipple, </a:t>
            </a:r>
            <a:r>
              <a:rPr lang="en-US" sz="2800" dirty="0" smtClean="0">
                <a:hlinkClick r:id="rId3"/>
              </a:rPr>
              <a:t>hwhipple@brocku.ca</a:t>
            </a:r>
            <a:endParaRPr lang="en-US" sz="2800" dirty="0" smtClean="0"/>
          </a:p>
          <a:p>
            <a:r>
              <a:rPr lang="en-US" sz="2800" dirty="0" smtClean="0"/>
              <a:t>Map, Data &amp; GIS Library, </a:t>
            </a:r>
            <a:r>
              <a:rPr lang="en-US" sz="2800" dirty="0" smtClean="0">
                <a:hlinkClick r:id="rId4"/>
              </a:rPr>
              <a:t>maplib@brocku.ca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67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Census mapping ArcGIS Pro</vt:lpstr>
      <vt:lpstr>Agenda</vt:lpstr>
      <vt:lpstr>Getting started</vt:lpstr>
      <vt:lpstr>Help?!</vt:lpstr>
    </vt:vector>
  </TitlesOfParts>
  <Company>Brock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mapping</dc:title>
  <dc:creator>Sharon Janzen</dc:creator>
  <cp:lastModifiedBy>Sharon Janzen</cp:lastModifiedBy>
  <cp:revision>7</cp:revision>
  <dcterms:created xsi:type="dcterms:W3CDTF">2019-02-13T20:40:57Z</dcterms:created>
  <dcterms:modified xsi:type="dcterms:W3CDTF">2020-03-06T19:26:27Z</dcterms:modified>
</cp:coreProperties>
</file>