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73" r:id="rId3"/>
    <p:sldId id="257" r:id="rId4"/>
    <p:sldId id="259" r:id="rId5"/>
    <p:sldId id="285" r:id="rId6"/>
    <p:sldId id="274" r:id="rId7"/>
    <p:sldId id="260" r:id="rId8"/>
    <p:sldId id="261" r:id="rId9"/>
    <p:sldId id="275" r:id="rId10"/>
    <p:sldId id="278" r:id="rId11"/>
    <p:sldId id="262" r:id="rId12"/>
    <p:sldId id="279" r:id="rId13"/>
    <p:sldId id="280" r:id="rId14"/>
    <p:sldId id="264" r:id="rId15"/>
    <p:sldId id="268" r:id="rId16"/>
    <p:sldId id="269" r:id="rId17"/>
    <p:sldId id="270" r:id="rId18"/>
    <p:sldId id="281" r:id="rId19"/>
    <p:sldId id="263" r:id="rId20"/>
    <p:sldId id="282" r:id="rId21"/>
    <p:sldId id="265" r:id="rId22"/>
    <p:sldId id="271" r:id="rId23"/>
    <p:sldId id="272" r:id="rId24"/>
    <p:sldId id="283" r:id="rId25"/>
    <p:sldId id="284" r:id="rId26"/>
    <p:sldId id="276" r:id="rId27"/>
    <p:sldId id="266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/>
    <p:restoredTop sz="94708"/>
  </p:normalViewPr>
  <p:slideViewPr>
    <p:cSldViewPr snapToGrid="0" snapToObjects="1">
      <p:cViewPr varScale="1">
        <p:scale>
          <a:sx n="152" d="100"/>
          <a:sy n="15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ECBE-6575-DD43-8252-F6852742CEC7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8E400-0CF3-2F49-A0AE-4F7E21F8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www.zotero.org</a:t>
            </a:r>
            <a:r>
              <a:rPr lang="en-US" dirty="0"/>
              <a:t>/user/register/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8E400-0CF3-2F49-A0AE-4F7E21F8E5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www.zotero.org</a:t>
            </a:r>
            <a:r>
              <a:rPr lang="en-US" dirty="0"/>
              <a:t>/download/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8E400-0CF3-2F49-A0AE-4F7E21F8E5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www.zotero.org</a:t>
            </a:r>
            <a:r>
              <a:rPr lang="en-US" dirty="0"/>
              <a:t>/download/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8E400-0CF3-2F49-A0AE-4F7E21F8E5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www.zotero.org</a:t>
            </a:r>
            <a:r>
              <a:rPr lang="en-US" dirty="0"/>
              <a:t>/support/</a:t>
            </a:r>
            <a:r>
              <a:rPr lang="en-US" dirty="0" err="1"/>
              <a:t>word_processor_integration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8E400-0CF3-2F49-A0AE-4F7E21F8E5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7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www.zotero.org</a:t>
            </a:r>
            <a:r>
              <a:rPr lang="en-US" dirty="0"/>
              <a:t>/support/</a:t>
            </a:r>
            <a:r>
              <a:rPr lang="en-US" dirty="0" err="1"/>
              <a:t>word_processor_integration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8E400-0CF3-2F49-A0AE-4F7E21F8E5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www.zotero.org</a:t>
            </a:r>
            <a:r>
              <a:rPr lang="en-US" dirty="0"/>
              <a:t>/support/</a:t>
            </a:r>
            <a:r>
              <a:rPr lang="en-US" dirty="0" err="1"/>
              <a:t>word_processor_integration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8E400-0CF3-2F49-A0AE-4F7E21F8E5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www.zotero.org</a:t>
            </a:r>
            <a:r>
              <a:rPr lang="en-US" dirty="0"/>
              <a:t>/support/</a:t>
            </a:r>
            <a:r>
              <a:rPr lang="en-US" dirty="0" err="1"/>
              <a:t>word_processor_integration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8E400-0CF3-2F49-A0AE-4F7E21F8E5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4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3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EE97-9AB3-2843-B3FA-A8BD286E932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BFC9-4E3F-1C4F-8B67-94541A213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9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ocku.ca/library/ds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rockdsl.github.io/A-Step-by-Step-Guide-to-Zote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3444-E9B9-BB42-9B50-B9B5EE2E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8C7CD-1301-9348-89CE-66D3B2184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25884B96-2AA2-7B47-AD9B-54A52AD7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FE2-2297-804A-B60E-F9A4D2CE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Zotero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E59-224A-6048-A1D3-D14D2D71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need 3 pieces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Connector</a:t>
            </a:r>
          </a:p>
          <a:p>
            <a:pPr lvl="1"/>
            <a:r>
              <a:rPr lang="en-US" dirty="0"/>
              <a:t>Processor Plugin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A4606-7872-EBD1-2EAD-EE38621C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20" y="1036295"/>
            <a:ext cx="6169724" cy="51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71AA-53F6-3745-9AA4-06DB4A26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Zotero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767256-3A1F-404F-ABC0-5B46A5A9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052" y="1825625"/>
            <a:ext cx="6894258" cy="39141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2B0045-16C9-BE46-BADD-9E31125D2039}"/>
              </a:ext>
            </a:extLst>
          </p:cNvPr>
          <p:cNvSpPr/>
          <p:nvPr/>
        </p:nvSpPr>
        <p:spPr>
          <a:xfrm>
            <a:off x="9373453" y="2064982"/>
            <a:ext cx="763674" cy="80386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43ED-DC5C-0C0D-6A18-2D35B43FFF5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Client</a:t>
            </a:r>
          </a:p>
          <a:p>
            <a:r>
              <a:rPr lang="en-US" dirty="0"/>
              <a:t>Click the green arrow</a:t>
            </a:r>
          </a:p>
          <a:p>
            <a:r>
              <a:rPr lang="en-US" dirty="0"/>
              <a:t>Add in your dets</a:t>
            </a:r>
          </a:p>
        </p:txBody>
      </p:sp>
    </p:spTree>
    <p:extLst>
      <p:ext uri="{BB962C8B-B14F-4D97-AF65-F5344CB8AC3E}">
        <p14:creationId xmlns:p14="http://schemas.microsoft.com/office/powerpoint/2010/main" val="56947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3ACB-2EC1-89F1-5C77-26DA723A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Phases!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8E03-83C4-276B-24A6-6A832239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Gathering Research</a:t>
            </a:r>
          </a:p>
          <a:p>
            <a:r>
              <a:rPr lang="en-US" sz="4400" dirty="0"/>
              <a:t>Reviewing</a:t>
            </a:r>
            <a:r>
              <a:rPr lang="en-US" sz="4800" dirty="0"/>
              <a:t> Research</a:t>
            </a:r>
          </a:p>
          <a:p>
            <a:r>
              <a:rPr lang="en-US" sz="4800" dirty="0"/>
              <a:t>Reusing Research</a:t>
            </a:r>
          </a:p>
        </p:txBody>
      </p:sp>
    </p:spTree>
    <p:extLst>
      <p:ext uri="{BB962C8B-B14F-4D97-AF65-F5344CB8AC3E}">
        <p14:creationId xmlns:p14="http://schemas.microsoft.com/office/powerpoint/2010/main" val="362549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876-A2EA-C705-F19E-B0CBFCC5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8E4A-40E2-2C3E-5AA8-4C722B34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how do we get stuff into Zotero</a:t>
            </a:r>
          </a:p>
          <a:p>
            <a:pPr lvl="1"/>
            <a:r>
              <a:rPr lang="en-US" dirty="0"/>
              <a:t>Manually</a:t>
            </a:r>
          </a:p>
          <a:p>
            <a:pPr lvl="1"/>
            <a:r>
              <a:rPr lang="en-US" dirty="0"/>
              <a:t>With ‘Magic’ numbers</a:t>
            </a:r>
          </a:p>
          <a:p>
            <a:pPr lvl="1"/>
            <a:r>
              <a:rPr lang="en-US" dirty="0"/>
              <a:t>Using the Extension</a:t>
            </a:r>
          </a:p>
        </p:txBody>
      </p:sp>
    </p:spTree>
    <p:extLst>
      <p:ext uri="{BB962C8B-B14F-4D97-AF65-F5344CB8AC3E}">
        <p14:creationId xmlns:p14="http://schemas.microsoft.com/office/powerpoint/2010/main" val="251381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F8B-F870-C845-BEA0-4F30EED5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Research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0F2286-F7EB-184D-A067-9440AFBDA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93" y="2240683"/>
            <a:ext cx="10973814" cy="20882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75182A-BE08-2642-AF21-65318A48F349}"/>
              </a:ext>
            </a:extLst>
          </p:cNvPr>
          <p:cNvSpPr/>
          <p:nvPr/>
        </p:nvSpPr>
        <p:spPr>
          <a:xfrm>
            <a:off x="10819233" y="2625131"/>
            <a:ext cx="763674" cy="80386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F8B-F870-C845-BEA0-4F30EED5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Research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0198EA-8619-9F44-985C-10C115C45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8945"/>
            <a:ext cx="10523365" cy="3440331"/>
          </a:xfrm>
        </p:spPr>
      </p:pic>
    </p:spTree>
    <p:extLst>
      <p:ext uri="{BB962C8B-B14F-4D97-AF65-F5344CB8AC3E}">
        <p14:creationId xmlns:p14="http://schemas.microsoft.com/office/powerpoint/2010/main" val="9217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F8B-F870-C845-BEA0-4F30EED5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Research</a:t>
            </a: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7CE5D1-473D-E64C-BDAC-17E2FFBF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849"/>
            <a:ext cx="10765664" cy="40661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97C44B-985D-2A4C-A37E-D1B1E3B20137}"/>
              </a:ext>
            </a:extLst>
          </p:cNvPr>
          <p:cNvSpPr/>
          <p:nvPr/>
        </p:nvSpPr>
        <p:spPr>
          <a:xfrm>
            <a:off x="7171681" y="4823210"/>
            <a:ext cx="1037822" cy="96715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66E16-82B8-814A-A0AD-5A2EAA3E6531}"/>
              </a:ext>
            </a:extLst>
          </p:cNvPr>
          <p:cNvSpPr/>
          <p:nvPr/>
        </p:nvSpPr>
        <p:spPr>
          <a:xfrm>
            <a:off x="10216332" y="2172956"/>
            <a:ext cx="763674" cy="80386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F8B-F870-C845-BEA0-4F30EED5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Research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3CA28A-5BB9-8048-80FA-886E193F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187"/>
            <a:ext cx="10432588" cy="39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9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CCAC-6A0B-F7AD-5ADC-773C443B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422E-2B37-FF86-4795-4FB2F311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what do we do with things once they are in Zotero</a:t>
            </a:r>
          </a:p>
          <a:p>
            <a:pPr lvl="1"/>
            <a:r>
              <a:rPr lang="en-US" dirty="0"/>
              <a:t>Tags &amp; Notes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PDFs</a:t>
            </a:r>
          </a:p>
        </p:txBody>
      </p:sp>
    </p:spTree>
    <p:extLst>
      <p:ext uri="{BB962C8B-B14F-4D97-AF65-F5344CB8AC3E}">
        <p14:creationId xmlns:p14="http://schemas.microsoft.com/office/powerpoint/2010/main" val="232688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48B2-C1EA-3045-A65C-909C3F5B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Research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6C2BFC-7756-3341-B1B5-9B3D40379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8993"/>
            <a:ext cx="10853944" cy="4205193"/>
          </a:xfrm>
        </p:spPr>
      </p:pic>
    </p:spTree>
    <p:extLst>
      <p:ext uri="{BB962C8B-B14F-4D97-AF65-F5344CB8AC3E}">
        <p14:creationId xmlns:p14="http://schemas.microsoft.com/office/powerpoint/2010/main" val="319277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086B-D776-1248-B0DF-6093A8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Digital Scholarship Lab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56F732-9F0C-F046-B421-44F0A2A20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0469" y="2047100"/>
            <a:ext cx="2781300" cy="2209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ACD90-9309-2344-8302-D0D9131322E7}"/>
              </a:ext>
            </a:extLst>
          </p:cNvPr>
          <p:cNvSpPr txBox="1"/>
          <p:nvPr/>
        </p:nvSpPr>
        <p:spPr>
          <a:xfrm>
            <a:off x="703384" y="2453877"/>
            <a:ext cx="7707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Lots of workshops on Experience BU</a:t>
            </a:r>
          </a:p>
          <a:p>
            <a:endParaRPr lang="en-US" sz="3600" dirty="0">
              <a:hlinkClick r:id="rId3"/>
            </a:endParaRPr>
          </a:p>
          <a:p>
            <a:endParaRPr lang="en-US" sz="36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hlinkClick r:id="rId3"/>
              </a:rPr>
              <a:t>https://brocku.ca/library/dsl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F4AC-4565-2976-9322-781D7A3C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E6E5-A15D-5CA5-D26B-80871106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How we can put citations into your papers</a:t>
            </a:r>
          </a:p>
        </p:txBody>
      </p:sp>
    </p:spTree>
    <p:extLst>
      <p:ext uri="{BB962C8B-B14F-4D97-AF65-F5344CB8AC3E}">
        <p14:creationId xmlns:p14="http://schemas.microsoft.com/office/powerpoint/2010/main" val="81097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37FC-697E-5D46-8643-B8F59208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Research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1A9D74-3F13-924E-A805-C2C7E4AC8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1558" y="1749411"/>
            <a:ext cx="6222044" cy="4376781"/>
          </a:xfrm>
        </p:spPr>
      </p:pic>
    </p:spTree>
    <p:extLst>
      <p:ext uri="{BB962C8B-B14F-4D97-AF65-F5344CB8AC3E}">
        <p14:creationId xmlns:p14="http://schemas.microsoft.com/office/powerpoint/2010/main" val="77180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37FC-697E-5D46-8643-B8F59208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Research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FCAB4F-37F8-B74C-8784-0FF83B35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821545" cy="3819210"/>
          </a:xfrm>
        </p:spPr>
      </p:pic>
    </p:spTree>
    <p:extLst>
      <p:ext uri="{BB962C8B-B14F-4D97-AF65-F5344CB8AC3E}">
        <p14:creationId xmlns:p14="http://schemas.microsoft.com/office/powerpoint/2010/main" val="147447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37FC-697E-5D46-8643-B8F59208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Research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3514FB-D230-B947-9BB1-0672D2BFB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585" y="1929283"/>
            <a:ext cx="8449783" cy="3548909"/>
          </a:xfrm>
        </p:spPr>
      </p:pic>
    </p:spTree>
    <p:extLst>
      <p:ext uri="{BB962C8B-B14F-4D97-AF65-F5344CB8AC3E}">
        <p14:creationId xmlns:p14="http://schemas.microsoft.com/office/powerpoint/2010/main" val="3908034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8DD3-4EDE-CE5B-41E1-44CF1E43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Killer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564E0-6DAB-3AC5-EF41-D41146DD0F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Working off-site?</a:t>
            </a:r>
          </a:p>
          <a:p>
            <a:pPr lvl="1"/>
            <a:r>
              <a:rPr lang="en-US" dirty="0"/>
              <a:t>Extension Settings</a:t>
            </a:r>
          </a:p>
          <a:p>
            <a:pPr lvl="1"/>
            <a:r>
              <a:rPr lang="en-US" dirty="0"/>
              <a:t>Zotero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/>
              <a:t>‘Enable proxy redirection’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h.proxy.library.brocku.ca</a:t>
            </a:r>
            <a:r>
              <a:rPr lang="en-US" dirty="0"/>
              <a:t>/%p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EC6FB-017D-EF5B-62C7-F494757A0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1896" y="1537088"/>
            <a:ext cx="6344576" cy="4351338"/>
          </a:xfrm>
        </p:spPr>
      </p:pic>
    </p:spTree>
    <p:extLst>
      <p:ext uri="{BB962C8B-B14F-4D97-AF65-F5344CB8AC3E}">
        <p14:creationId xmlns:p14="http://schemas.microsoft.com/office/powerpoint/2010/main" val="1060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8DD3-4EDE-CE5B-41E1-44CF1E43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Killer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564E0-6DAB-3AC5-EF41-D41146DD0F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Working off-site?</a:t>
            </a:r>
          </a:p>
          <a:p>
            <a:pPr lvl="1"/>
            <a:r>
              <a:rPr lang="en-US" dirty="0"/>
              <a:t>Extension Settings</a:t>
            </a:r>
          </a:p>
          <a:p>
            <a:pPr lvl="1"/>
            <a:r>
              <a:rPr lang="en-US" dirty="0"/>
              <a:t>Zotero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/>
              <a:t>‘Enable proxy redirection’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h.proxy.library.brocku.ca%p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8C3B0D-1E6C-1908-2AD3-73905540A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6793" y="1267053"/>
            <a:ext cx="5311390" cy="4909910"/>
          </a:xfrm>
        </p:spPr>
      </p:pic>
    </p:spTree>
    <p:extLst>
      <p:ext uri="{BB962C8B-B14F-4D97-AF65-F5344CB8AC3E}">
        <p14:creationId xmlns:p14="http://schemas.microsoft.com/office/powerpoint/2010/main" val="262040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8982-A5F8-6D49-9989-BD25C461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don’t have time for Zotero right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1ABE-FB46-A340-A1FE-B3E92A29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3900" cy="4351338"/>
          </a:xfrm>
        </p:spPr>
        <p:txBody>
          <a:bodyPr/>
          <a:lstStyle/>
          <a:p>
            <a:r>
              <a:rPr lang="en-US" dirty="0"/>
              <a:t>Need a quick bibliography? Try </a:t>
            </a:r>
            <a:r>
              <a:rPr lang="en-US" dirty="0" err="1"/>
              <a:t>zbib.org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3094D1A-3FDE-714A-BE1F-EB2CB4C8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6394"/>
            <a:ext cx="5555201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99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14D2-4A75-5548-8BB7-817057EA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EA35-0223-5A43-A46A-033D9958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Go ahead I’ll wait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Sign up for Account</a:t>
            </a:r>
          </a:p>
          <a:p>
            <a:pPr lvl="1"/>
            <a:r>
              <a:rPr lang="en-US" dirty="0"/>
              <a:t>Download Install</a:t>
            </a:r>
          </a:p>
          <a:p>
            <a:pPr lvl="1"/>
            <a:r>
              <a:rPr lang="en-US" dirty="0"/>
              <a:t>Sync</a:t>
            </a:r>
          </a:p>
          <a:p>
            <a:pPr lvl="1"/>
            <a:r>
              <a:rPr lang="en-US" dirty="0"/>
              <a:t>Add citation from Wikipedia &amp; tag it</a:t>
            </a:r>
          </a:p>
          <a:p>
            <a:pPr lvl="1"/>
            <a:r>
              <a:rPr lang="en-US" dirty="0"/>
              <a:t>Add citation from OMNI &amp; tag it</a:t>
            </a:r>
          </a:p>
          <a:p>
            <a:pPr lvl="1"/>
            <a:r>
              <a:rPr lang="en-US" dirty="0"/>
              <a:t>Generate a paper with a citation</a:t>
            </a:r>
          </a:p>
          <a:p>
            <a:pPr lvl="1"/>
            <a:r>
              <a:rPr lang="en-US" dirty="0"/>
              <a:t>Email it to </a:t>
            </a:r>
            <a:r>
              <a:rPr lang="en-US" dirty="0" err="1"/>
              <a:t>dsl@brocku.ca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1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0FCB-E652-A941-94B8-8693DF0D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C4A9-F224-E441-8059-977E84E5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To appreciate it you need to try it.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Start now so it’ll follow you during your whole career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More help at our tutorial: </a:t>
            </a:r>
            <a:r>
              <a:rPr lang="en-US" dirty="0">
                <a:hlinkClick r:id="rId2"/>
              </a:rPr>
              <a:t>https://brockdsl.github.io/A-Step-by-Step-Guide-to-Zotero/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8948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EA1-7E9C-9546-A96E-AE4CA430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81B1-9046-B04C-8AD1-5C6B316B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Why?</a:t>
            </a:r>
          </a:p>
          <a:p>
            <a:r>
              <a:rPr lang="en-US" sz="4400" dirty="0"/>
              <a:t>Setup</a:t>
            </a:r>
          </a:p>
          <a:p>
            <a:r>
              <a:rPr lang="en-US" sz="4400" dirty="0"/>
              <a:t>The Three Phase!</a:t>
            </a:r>
          </a:p>
          <a:p>
            <a:r>
              <a:rPr lang="en-US" sz="4400" dirty="0"/>
              <a:t>Killer Features</a:t>
            </a:r>
          </a:p>
          <a:p>
            <a:r>
              <a:rPr lang="en-US" sz="4400" dirty="0"/>
              <a:t>Here to Help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01A5E-BEB8-B04E-B4DE-B78AA299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898" y="4487863"/>
            <a:ext cx="3492500" cy="16891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BF817C0-249A-954C-A3CD-44E326C5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97" y="3538744"/>
            <a:ext cx="3407577" cy="6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6A56-7D7E-EF42-8F9B-93980980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Questions about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4FAC-4D93-094F-8E80-4DD94C61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citation style do you use?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you keep track of citations presently?  (OR, Tim I have no idea what you’re talking about)</a:t>
            </a:r>
          </a:p>
          <a:p>
            <a:endParaRPr lang="en-US" dirty="0"/>
          </a:p>
          <a:p>
            <a:r>
              <a:rPr lang="en-US" dirty="0"/>
              <a:t>Have you heard of Zotero before?</a:t>
            </a:r>
          </a:p>
        </p:txBody>
      </p:sp>
    </p:spTree>
    <p:extLst>
      <p:ext uri="{BB962C8B-B14F-4D97-AF65-F5344CB8AC3E}">
        <p14:creationId xmlns:p14="http://schemas.microsoft.com/office/powerpoint/2010/main" val="19693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689D-B19D-4449-7881-5F9F0B1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 your Research!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3114E-A063-0D14-5320-FF100BF1EAE4}"/>
              </a:ext>
            </a:extLst>
          </p:cNvPr>
          <p:cNvSpPr/>
          <p:nvPr/>
        </p:nvSpPr>
        <p:spPr>
          <a:xfrm>
            <a:off x="2892056" y="1520456"/>
            <a:ext cx="6337004" cy="4890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4B34D-C900-C17A-ECAA-C58DF5C3E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7787" y="1875391"/>
            <a:ext cx="5496426" cy="4351338"/>
          </a:xfrm>
        </p:spPr>
      </p:pic>
    </p:spTree>
    <p:extLst>
      <p:ext uri="{BB962C8B-B14F-4D97-AF65-F5344CB8AC3E}">
        <p14:creationId xmlns:p14="http://schemas.microsoft.com/office/powerpoint/2010/main" val="12026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2B7C-5789-6747-97AF-5AC75D37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Zotero?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3A5E5F-8B9A-D548-B899-3C449D170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101" y="1825625"/>
            <a:ext cx="9471798" cy="4351338"/>
          </a:xfrm>
        </p:spPr>
      </p:pic>
    </p:spTree>
    <p:extLst>
      <p:ext uri="{BB962C8B-B14F-4D97-AF65-F5344CB8AC3E}">
        <p14:creationId xmlns:p14="http://schemas.microsoft.com/office/powerpoint/2010/main" val="33648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F1C9-FFE2-5341-923B-1FC060EC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Zotero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F5EE-B27C-BC45-87B0-C3EEA513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as in beer &amp; speech</a:t>
            </a:r>
          </a:p>
          <a:p>
            <a:r>
              <a:rPr lang="en-US" dirty="0"/>
              <a:t>No direct cost to you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E25DC-FE98-164E-8563-A9D1A60B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1" y="2990223"/>
            <a:ext cx="6676432" cy="30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5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FE2-2297-804A-B60E-F9A4D2CE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Zotero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E59-224A-6048-A1D3-D14D2D71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need 3 pieces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Connector</a:t>
            </a:r>
          </a:p>
          <a:p>
            <a:pPr lvl="1"/>
            <a:r>
              <a:rPr lang="en-US" dirty="0"/>
              <a:t>Processor Plugin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D54E43-AB94-2248-ADFB-02BF3656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33" y="1825625"/>
            <a:ext cx="61595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0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FE2-2297-804A-B60E-F9A4D2CE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Zotero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E59-224A-6048-A1D3-D14D2D71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need 3 pieces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Connector</a:t>
            </a:r>
          </a:p>
          <a:p>
            <a:pPr lvl="1"/>
            <a:r>
              <a:rPr lang="en-US" dirty="0"/>
              <a:t>Processor Plugin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AADA25E-3403-0F45-8031-DFFFC948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57" y="1895574"/>
            <a:ext cx="6805345" cy="389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462</Words>
  <Application>Microsoft Macintosh PowerPoint</Application>
  <PresentationFormat>Widescreen</PresentationFormat>
  <Paragraphs>112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Welcome to The Digital Scholarship Lab</vt:lpstr>
      <vt:lpstr>Agenda</vt:lpstr>
      <vt:lpstr>Quick Questions about Citations</vt:lpstr>
      <vt:lpstr>Mind Map your Research!</vt:lpstr>
      <vt:lpstr>Why Zotero?</vt:lpstr>
      <vt:lpstr>Setup Zotero</vt:lpstr>
      <vt:lpstr>Setup Zotero</vt:lpstr>
      <vt:lpstr>Setup Zotero</vt:lpstr>
      <vt:lpstr>Setup Zotero</vt:lpstr>
      <vt:lpstr>Setup Zotero</vt:lpstr>
      <vt:lpstr>The Three Phases!</vt:lpstr>
      <vt:lpstr>Gathering Research</vt:lpstr>
      <vt:lpstr>Gathering Research</vt:lpstr>
      <vt:lpstr>Gathering Research</vt:lpstr>
      <vt:lpstr>Gathering Research</vt:lpstr>
      <vt:lpstr>Gathering Research</vt:lpstr>
      <vt:lpstr>Reviewing Research</vt:lpstr>
      <vt:lpstr>Reviewing Research</vt:lpstr>
      <vt:lpstr>Reusing Research</vt:lpstr>
      <vt:lpstr>Reusing Research</vt:lpstr>
      <vt:lpstr>Reusing Research</vt:lpstr>
      <vt:lpstr>Reusing Research</vt:lpstr>
      <vt:lpstr>Killer Features</vt:lpstr>
      <vt:lpstr>Killer Features</vt:lpstr>
      <vt:lpstr>I don’t have time for Zotero right now!</vt:lpstr>
      <vt:lpstr>Try it yourself?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Ribaric</dc:creator>
  <cp:lastModifiedBy>Tim Ribaric</cp:lastModifiedBy>
  <cp:revision>46</cp:revision>
  <dcterms:created xsi:type="dcterms:W3CDTF">2020-09-11T13:11:19Z</dcterms:created>
  <dcterms:modified xsi:type="dcterms:W3CDTF">2023-01-12T16:45:28Z</dcterms:modified>
</cp:coreProperties>
</file>