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1D903-833F-084F-9681-37F44F7DB5DE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3196F-4821-5242-98C3-6F9C28F35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93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www.science.org</a:t>
            </a:r>
            <a:r>
              <a:rPr lang="en-US" dirty="0"/>
              <a:t>/</a:t>
            </a:r>
            <a:r>
              <a:rPr lang="en-US" dirty="0" err="1"/>
              <a:t>doi</a:t>
            </a:r>
            <a:r>
              <a:rPr lang="en-US" dirty="0"/>
              <a:t>/10.1126/science.352.6285.508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3196F-4821-5242-98C3-6F9C28F35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3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0B67-624D-FE34-62AD-7ECA1DDDF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1F3BD-37A3-9110-E2B3-4E4971C00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48612-2A86-0345-0841-CC70EA2C0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521F-0683-8A4A-ADF7-8E63606FC014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2E001-0023-FCAC-49D2-CDB990966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F4AC5-7BF2-938D-526D-1DBDC1EF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C547-3F62-A442-91F1-B957B98F8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1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9DC4F-8013-0184-B739-6F979BCB3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86233-DC5A-518C-0D36-B541B908D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CF9AB-23B6-654A-BACD-F2CD9F54A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521F-0683-8A4A-ADF7-8E63606FC014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A7F53-B8B3-149C-77BB-82A4C15E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26D09-BF92-750C-5CF4-7EDA0C8B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C547-3F62-A442-91F1-B957B98F8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5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294FE-80EC-EE1A-A5AD-96A152689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46182-7002-BA41-26FE-5E60D47D0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76A9C-1B70-75AE-D85B-02F9407A1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521F-0683-8A4A-ADF7-8E63606FC014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AD2AF-12B4-E3BC-5B4B-06712A9C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A2C2B-8356-4DD7-1319-E9B75D87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C547-3F62-A442-91F1-B957B98F8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7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51F7C-1CE1-7498-CFED-2FA1E405C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E135E-C84F-DE2D-E1F4-DBF10D060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18A1F-2339-B956-A619-020E62DA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521F-0683-8A4A-ADF7-8E63606FC014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7F717-01EC-B037-C13E-09368631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0163A-AD42-1968-353A-57A101F50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C547-3F62-A442-91F1-B957B98F8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6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E3338-05FC-9F0A-47DF-227E0B91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6806E-62E9-8A20-EB89-6CF59D87D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6518F-65D4-83A5-4D04-72E1B17F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521F-0683-8A4A-ADF7-8E63606FC014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4BB69-2441-51FF-72F3-2652932C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B31A6-BF0B-FC32-CAF1-8D45F1F2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C547-3F62-A442-91F1-B957B98F8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61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94908-35AB-1845-C1FB-CC01B9BD8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F45D3-8376-D67D-5D4C-60A39685C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F39CD-09C3-7094-15B9-1C7B82622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48FAC-0AEF-7296-3347-48EA763AB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521F-0683-8A4A-ADF7-8E63606FC014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09846-8968-3D09-E413-98C12AD8D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E89E7-F8C4-B5C7-26B2-64806680E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C547-3F62-A442-91F1-B957B98F8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7980F-239E-8612-3847-3FDBC489D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40B9C-2953-DD8D-F055-9AB7399C6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36E0D-6171-11F8-E37E-68FC8747A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6735F-103C-4A57-422D-2BB4CE297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239E05-98B8-EFDA-AE87-CE2719016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959B4-28B7-00B2-19C5-1D069DE1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521F-0683-8A4A-ADF7-8E63606FC014}" type="datetimeFigureOut">
              <a:rPr lang="en-US" smtClean="0"/>
              <a:t>2/6/23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64E7B-A6E7-4575-41CF-0A758CCF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9D7CA-F9BF-E71F-DFBE-4068235F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C547-3F62-A442-91F1-B957B98F8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7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8626B-8E09-6D41-57B6-F316D61FB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552DA9-9A39-16A7-4425-A9CE65D3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521F-0683-8A4A-ADF7-8E63606FC014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FE1DA-658E-AF31-2CAC-D6675EDC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1E9AA-BC66-330F-4CBD-EEABD925D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C547-3F62-A442-91F1-B957B98F8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2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D3E3F-DE54-42AF-9CB7-9B548870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521F-0683-8A4A-ADF7-8E63606FC014}" type="datetimeFigureOut">
              <a:rPr lang="en-US" smtClean="0"/>
              <a:t>2/6/23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C37125-FC15-975B-17CA-6DAF7D456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A852E-25FC-20DB-D9EB-7387A812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C547-3F62-A442-91F1-B957B98F8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8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A706A-178C-84F8-0416-48BCC765B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969D9-7A69-17A2-6068-2B1E6E269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115BA-E4C2-0B78-2D63-A20BBD0B1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E4D9C-06F8-5604-5FBD-8C65A8286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521F-0683-8A4A-ADF7-8E63606FC014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0E014-27CA-ADC4-20AB-2E809F42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3D21F-18E3-9548-265E-8B73416F7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C547-3F62-A442-91F1-B957B98F8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3CF0-A164-2707-921D-1539BFEA0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C404D-63BD-BC14-2F5A-79670AD1A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F2B4E-D009-9902-EA4E-98A28FBF5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65774-E564-31D5-F30A-1C03A9CA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521F-0683-8A4A-ADF7-8E63606FC014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61AD0-E348-431B-BF27-29707DAD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C6F22-9134-69B2-AB5A-E51BEE08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C547-3F62-A442-91F1-B957B98F8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7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E469B3-E76A-C811-E331-3181734EE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07E03-93DA-1CA4-EBF5-EC0A1EFC5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A027D-8B6E-D7FA-BEB8-98633FC91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8521F-0683-8A4A-ADF7-8E63606FC014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58875-5A0B-27E4-AD21-5CB523EA6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8120C-AB78-9E8D-ED2E-D31DFF195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7C547-3F62-A442-91F1-B957B98F8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0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99F70-2BB5-FB34-55D4-14C6916301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RDM in </a:t>
            </a:r>
            <a:r>
              <a:rPr lang="en-US" dirty="0" err="1"/>
              <a:t>Jupyter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E4F28-1B91-568D-D218-5774060AD2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Importance of Keeping your Data Reproducible</a:t>
            </a:r>
          </a:p>
        </p:txBody>
      </p:sp>
    </p:spTree>
    <p:extLst>
      <p:ext uri="{BB962C8B-B14F-4D97-AF65-F5344CB8AC3E}">
        <p14:creationId xmlns:p14="http://schemas.microsoft.com/office/powerpoint/2010/main" val="49281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081FF-C043-815C-D6F3-272F0943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Origin Story…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F13324A-BAF0-4B32-DA1E-FD483E68C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30044" y="365125"/>
            <a:ext cx="6856009" cy="60305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C0948B-45CB-98BB-7F52-A8F57A201AB5}"/>
              </a:ext>
            </a:extLst>
          </p:cNvPr>
          <p:cNvSpPr txBox="1"/>
          <p:nvPr/>
        </p:nvSpPr>
        <p:spPr>
          <a:xfrm>
            <a:off x="1093076" y="1975945"/>
            <a:ext cx="4036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Was lookup up Sci-Hub shenanigans</a:t>
            </a:r>
          </a:p>
          <a:p>
            <a:pPr marL="285750" indent="-285750">
              <a:buFontTx/>
              <a:buChar char="-"/>
            </a:pPr>
            <a:r>
              <a:rPr lang="en-US" dirty="0"/>
              <a:t>Came across ‘legitimate’ research on it</a:t>
            </a:r>
          </a:p>
        </p:txBody>
      </p:sp>
    </p:spTree>
    <p:extLst>
      <p:ext uri="{BB962C8B-B14F-4D97-AF65-F5344CB8AC3E}">
        <p14:creationId xmlns:p14="http://schemas.microsoft.com/office/powerpoint/2010/main" val="165531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8A614-7D6D-0917-2EDB-F6CA8F8B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Origin Story…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67F1849-2F4D-B7C3-D73A-37CBF686E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0833" y="428852"/>
            <a:ext cx="6696600" cy="6064023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A2407E5-3828-5291-A70C-50FF381FCF6A}"/>
              </a:ext>
            </a:extLst>
          </p:cNvPr>
          <p:cNvSpPr/>
          <p:nvPr/>
        </p:nvSpPr>
        <p:spPr>
          <a:xfrm>
            <a:off x="5129048" y="4403834"/>
            <a:ext cx="4708635" cy="227023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8BC5A6-6F1F-5F16-BD6B-164F6D9F87F6}"/>
              </a:ext>
            </a:extLst>
          </p:cNvPr>
          <p:cNvSpPr txBox="1"/>
          <p:nvPr/>
        </p:nvSpPr>
        <p:spPr>
          <a:xfrm>
            <a:off x="1080461" y="2585647"/>
            <a:ext cx="3499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Found a link to a data record</a:t>
            </a:r>
          </a:p>
          <a:p>
            <a:pPr marL="285750" indent="-285750">
              <a:buFontTx/>
              <a:buChar char="-"/>
            </a:pPr>
            <a:r>
              <a:rPr lang="en-US" dirty="0"/>
              <a:t>Some files!</a:t>
            </a:r>
          </a:p>
          <a:p>
            <a:pPr marL="285750" indent="-285750">
              <a:buFontTx/>
              <a:buChar char="-"/>
            </a:pPr>
            <a:r>
              <a:rPr lang="en-US" dirty="0"/>
              <a:t>I could re-use those!</a:t>
            </a:r>
          </a:p>
        </p:txBody>
      </p:sp>
    </p:spTree>
    <p:extLst>
      <p:ext uri="{BB962C8B-B14F-4D97-AF65-F5344CB8AC3E}">
        <p14:creationId xmlns:p14="http://schemas.microsoft.com/office/powerpoint/2010/main" val="397320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312E2A-BD30-6495-1DFD-52CEF3890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9730DD-688E-9D93-212E-D294EACD64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You’ll quickly learn that I am huge fan of </a:t>
            </a:r>
            <a:r>
              <a:rPr lang="en-US" dirty="0" err="1"/>
              <a:t>Jupyter</a:t>
            </a:r>
            <a:r>
              <a:rPr lang="en-US" dirty="0"/>
              <a:t> in all of it’s different </a:t>
            </a:r>
            <a:r>
              <a:rPr lang="en-US" dirty="0" err="1"/>
              <a:t>flavours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F89EE-A00A-703A-F489-C09F0CD75C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Works really good as both a teaching and research environment</a:t>
            </a:r>
          </a:p>
        </p:txBody>
      </p:sp>
    </p:spTree>
    <p:extLst>
      <p:ext uri="{BB962C8B-B14F-4D97-AF65-F5344CB8AC3E}">
        <p14:creationId xmlns:p14="http://schemas.microsoft.com/office/powerpoint/2010/main" val="3686845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97341-A3BA-CD31-CDDF-CA9EC0A8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! –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8AA66-5B2B-B789-56AA-9FCC6C7E88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Teaching</a:t>
            </a:r>
          </a:p>
          <a:p>
            <a:r>
              <a:rPr lang="en-US" dirty="0"/>
              <a:t>Provides a structured code environment that you can share with learners</a:t>
            </a:r>
          </a:p>
          <a:p>
            <a:r>
              <a:rPr lang="en-US" dirty="0"/>
              <a:t>For example, can provide half completed code and ask them to fill in the details. (*ahem*)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9342A-20A2-22A2-EAA3-EFE69D8EA2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Research</a:t>
            </a:r>
          </a:p>
          <a:p>
            <a:r>
              <a:rPr lang="en-US" dirty="0"/>
              <a:t>You can do your analysis in a self-documenting process</a:t>
            </a:r>
          </a:p>
          <a:p>
            <a:r>
              <a:rPr lang="en-US" dirty="0"/>
              <a:t>Mix of Markdown and Code creates a very readable end product.</a:t>
            </a:r>
          </a:p>
        </p:txBody>
      </p:sp>
    </p:spTree>
    <p:extLst>
      <p:ext uri="{BB962C8B-B14F-4D97-AF65-F5344CB8AC3E}">
        <p14:creationId xmlns:p14="http://schemas.microsoft.com/office/powerpoint/2010/main" val="1637659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6B86-8104-DF25-A8A4-A5C6FA1CE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! – Home Machine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884EDFF3-0DC8-C44B-B244-7C2058E004CA}"/>
              </a:ext>
            </a:extLst>
          </p:cNvPr>
          <p:cNvSpPr/>
          <p:nvPr/>
        </p:nvSpPr>
        <p:spPr>
          <a:xfrm>
            <a:off x="4382815" y="2377966"/>
            <a:ext cx="914400" cy="10510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3D20B3-98CB-A3F6-AC3E-BEC743A18929}"/>
              </a:ext>
            </a:extLst>
          </p:cNvPr>
          <p:cNvSpPr/>
          <p:nvPr/>
        </p:nvSpPr>
        <p:spPr>
          <a:xfrm>
            <a:off x="3363311" y="2461681"/>
            <a:ext cx="924910" cy="74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CE254D-DC22-3E6C-FE64-EEF911A04F5E}"/>
              </a:ext>
            </a:extLst>
          </p:cNvPr>
          <p:cNvSpPr/>
          <p:nvPr/>
        </p:nvSpPr>
        <p:spPr>
          <a:xfrm>
            <a:off x="3363311" y="3809264"/>
            <a:ext cx="830317" cy="170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0D57B8-D956-7407-4658-2EA2B2DACBD7}"/>
              </a:ext>
            </a:extLst>
          </p:cNvPr>
          <p:cNvSpPr/>
          <p:nvPr/>
        </p:nvSpPr>
        <p:spPr>
          <a:xfrm>
            <a:off x="4456384" y="3819773"/>
            <a:ext cx="830317" cy="170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3EE687C2-4A28-3EF2-D656-96B5A9B8B28C}"/>
              </a:ext>
            </a:extLst>
          </p:cNvPr>
          <p:cNvSpPr/>
          <p:nvPr/>
        </p:nvSpPr>
        <p:spPr>
          <a:xfrm>
            <a:off x="2627585" y="1921917"/>
            <a:ext cx="3657599" cy="3795712"/>
          </a:xfrm>
          <a:prstGeom prst="frame">
            <a:avLst>
              <a:gd name="adj1" fmla="val 2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0BA4F13-33A5-1612-ECD3-C4AB915A2B91}"/>
              </a:ext>
            </a:extLst>
          </p:cNvPr>
          <p:cNvCxnSpPr>
            <a:cxnSpLocks/>
            <a:endCxn id="8" idx="0"/>
          </p:cNvCxnSpPr>
          <p:nvPr/>
        </p:nvCxnSpPr>
        <p:spPr>
          <a:xfrm rot="10800000" flipV="1">
            <a:off x="3778471" y="3352800"/>
            <a:ext cx="888125" cy="45646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8472F3A3-F138-D1FF-09E5-00DBEA6E5DF9}"/>
              </a:ext>
            </a:extLst>
          </p:cNvPr>
          <p:cNvCxnSpPr/>
          <p:nvPr/>
        </p:nvCxnSpPr>
        <p:spPr>
          <a:xfrm rot="5400000">
            <a:off x="4639373" y="3456223"/>
            <a:ext cx="380264" cy="32581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7E71E4-7823-9452-9F34-A05406365D49}"/>
              </a:ext>
            </a:extLst>
          </p:cNvPr>
          <p:cNvSpPr txBox="1"/>
          <p:nvPr/>
        </p:nvSpPr>
        <p:spPr>
          <a:xfrm>
            <a:off x="6779173" y="2138515"/>
            <a:ext cx="3804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Using something like Anaconda Navigator</a:t>
            </a:r>
          </a:p>
        </p:txBody>
      </p:sp>
    </p:spTree>
    <p:extLst>
      <p:ext uri="{BB962C8B-B14F-4D97-AF65-F5344CB8AC3E}">
        <p14:creationId xmlns:p14="http://schemas.microsoft.com/office/powerpoint/2010/main" val="87611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6B86-8104-DF25-A8A4-A5C6FA1CE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! – Hosted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884EDFF3-0DC8-C44B-B244-7C2058E004CA}"/>
              </a:ext>
            </a:extLst>
          </p:cNvPr>
          <p:cNvSpPr/>
          <p:nvPr/>
        </p:nvSpPr>
        <p:spPr>
          <a:xfrm>
            <a:off x="4382815" y="2377966"/>
            <a:ext cx="914400" cy="10510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3D20B3-98CB-A3F6-AC3E-BEC743A18929}"/>
              </a:ext>
            </a:extLst>
          </p:cNvPr>
          <p:cNvSpPr/>
          <p:nvPr/>
        </p:nvSpPr>
        <p:spPr>
          <a:xfrm>
            <a:off x="3363311" y="2461681"/>
            <a:ext cx="924910" cy="74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CE254D-DC22-3E6C-FE64-EEF911A04F5E}"/>
              </a:ext>
            </a:extLst>
          </p:cNvPr>
          <p:cNvSpPr/>
          <p:nvPr/>
        </p:nvSpPr>
        <p:spPr>
          <a:xfrm>
            <a:off x="3363311" y="3809264"/>
            <a:ext cx="830317" cy="170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0D57B8-D956-7407-4658-2EA2B2DACBD7}"/>
              </a:ext>
            </a:extLst>
          </p:cNvPr>
          <p:cNvSpPr/>
          <p:nvPr/>
        </p:nvSpPr>
        <p:spPr>
          <a:xfrm>
            <a:off x="4456384" y="3819773"/>
            <a:ext cx="830317" cy="170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3EE687C2-4A28-3EF2-D656-96B5A9B8B28C}"/>
              </a:ext>
            </a:extLst>
          </p:cNvPr>
          <p:cNvSpPr/>
          <p:nvPr/>
        </p:nvSpPr>
        <p:spPr>
          <a:xfrm>
            <a:off x="2627585" y="1921917"/>
            <a:ext cx="3657599" cy="3795712"/>
          </a:xfrm>
          <a:prstGeom prst="frame">
            <a:avLst>
              <a:gd name="adj1" fmla="val 2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0BA4F13-33A5-1612-ECD3-C4AB915A2B91}"/>
              </a:ext>
            </a:extLst>
          </p:cNvPr>
          <p:cNvCxnSpPr>
            <a:cxnSpLocks/>
            <a:endCxn id="8" idx="0"/>
          </p:cNvCxnSpPr>
          <p:nvPr/>
        </p:nvCxnSpPr>
        <p:spPr>
          <a:xfrm rot="10800000" flipV="1">
            <a:off x="3778471" y="3352800"/>
            <a:ext cx="888125" cy="45646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8472F3A3-F138-D1FF-09E5-00DBEA6E5DF9}"/>
              </a:ext>
            </a:extLst>
          </p:cNvPr>
          <p:cNvCxnSpPr/>
          <p:nvPr/>
        </p:nvCxnSpPr>
        <p:spPr>
          <a:xfrm rot="5400000">
            <a:off x="4639373" y="3456223"/>
            <a:ext cx="380264" cy="32581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8FA50EC-9B09-047F-1EBA-71B382ED006B}"/>
              </a:ext>
            </a:extLst>
          </p:cNvPr>
          <p:cNvSpPr txBox="1"/>
          <p:nvPr/>
        </p:nvSpPr>
        <p:spPr>
          <a:xfrm>
            <a:off x="6779173" y="2138515"/>
            <a:ext cx="3804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Using something like </a:t>
            </a:r>
            <a:r>
              <a:rPr lang="en-US" dirty="0" err="1"/>
              <a:t>myBinder</a:t>
            </a:r>
            <a:r>
              <a:rPr lang="en-US" dirty="0"/>
              <a:t> or Google Colab</a:t>
            </a:r>
          </a:p>
        </p:txBody>
      </p:sp>
    </p:spTree>
    <p:extLst>
      <p:ext uri="{BB962C8B-B14F-4D97-AF65-F5344CB8AC3E}">
        <p14:creationId xmlns:p14="http://schemas.microsoft.com/office/powerpoint/2010/main" val="369097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D350E7-B169-5318-841F-88B29878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&amp; </a:t>
            </a:r>
            <a:r>
              <a:rPr lang="en-US" dirty="0" err="1"/>
              <a:t>Jupyter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29877-7E5C-9C4E-8464-A459FB87F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then is to save: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Anything else specific to our runtime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So that data reusability is possible:</a:t>
            </a:r>
          </a:p>
          <a:p>
            <a:pPr lvl="1"/>
            <a:r>
              <a:rPr lang="en-US" dirty="0"/>
              <a:t>For verification</a:t>
            </a:r>
          </a:p>
          <a:p>
            <a:pPr lvl="1"/>
            <a:r>
              <a:rPr lang="en-US" dirty="0"/>
              <a:t>Further research</a:t>
            </a:r>
          </a:p>
          <a:p>
            <a:pPr lvl="1"/>
            <a:r>
              <a:rPr lang="en-US" dirty="0"/>
              <a:t>Long term preservation</a:t>
            </a:r>
          </a:p>
        </p:txBody>
      </p:sp>
    </p:spTree>
    <p:extLst>
      <p:ext uri="{BB962C8B-B14F-4D97-AF65-F5344CB8AC3E}">
        <p14:creationId xmlns:p14="http://schemas.microsoft.com/office/powerpoint/2010/main" val="45031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228</Words>
  <Application>Microsoft Macintosh PowerPoint</Application>
  <PresentationFormat>Widescreen</PresentationFormat>
  <Paragraphs>60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RDM in Jupyter</vt:lpstr>
      <vt:lpstr>My Origin Story…</vt:lpstr>
      <vt:lpstr>My Origin Story…</vt:lpstr>
      <vt:lpstr>Jupyter!</vt:lpstr>
      <vt:lpstr>Jupyter! – Use Cases</vt:lpstr>
      <vt:lpstr>Jupyter! – Home Machine</vt:lpstr>
      <vt:lpstr>Jupyter! – Hosted</vt:lpstr>
      <vt:lpstr>Usability &amp; Jupyter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 in Jupyter</dc:title>
  <dc:creator>Review</dc:creator>
  <cp:lastModifiedBy>Review</cp:lastModifiedBy>
  <cp:revision>3</cp:revision>
  <dcterms:created xsi:type="dcterms:W3CDTF">2023-02-06T20:46:33Z</dcterms:created>
  <dcterms:modified xsi:type="dcterms:W3CDTF">2023-02-06T21:10:13Z</dcterms:modified>
</cp:coreProperties>
</file>