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3" r:id="rId9"/>
    <p:sldId id="274" r:id="rId10"/>
    <p:sldId id="262" r:id="rId11"/>
    <p:sldId id="263" r:id="rId12"/>
    <p:sldId id="272" r:id="rId13"/>
    <p:sldId id="265" r:id="rId14"/>
    <p:sldId id="271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8430-4437-B140-9146-15DEA0EE57B9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61E3-FF50-854B-B90B-0603FB75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/settings/profile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https://investigating-archiving-</a:t>
            </a:r>
            <a:r>
              <a:rPr lang="en-US" dirty="0" err="1"/>
              <a:t>git.gitlab.io</a:t>
            </a:r>
            <a:r>
              <a:rPr lang="en-US" dirty="0"/>
              <a:t>/about/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/master/p4.pdf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7D1-33F8-3946-B153-D10381E3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CAB-A110-E042-B062-30DCB19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8416-D3A1-4A4A-A608-D8D7E5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705-16B3-9749-96FE-0AE9350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CF3-701D-CA41-B89E-4866345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776-D1E4-7048-BFD1-46E6D85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3D38-8024-6F4E-B0A2-49077ADA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7F45-A70D-E348-85FA-A2669E9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17C-1260-634B-BCD7-B52635A1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DCA-5A34-0440-840A-6812020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155A-664F-D142-BBBB-AD85C0842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EDDD-74B5-2D4A-85C4-793D8C9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9FB-0CDD-F14E-B845-02092E63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C722-F445-C44A-87DE-9EBFC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0786-BD82-BA42-9634-75E9FE0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646-56B3-5E48-BF2E-FB419AF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5A-62CE-854A-8108-D75E015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5921-729B-BE40-9F0D-D753A56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E26-C03F-C44A-BD92-EE2FF1D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CD2-86AC-CA4F-90F0-33F1748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4772-1804-7D42-8A31-D6A1111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01D-0D56-4747-82F1-0555C26F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7A2A-7F0B-F940-9BF9-C1E6803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C4D3-FB36-6845-A3AA-8E4E77DF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24FB-457A-A44C-8F22-31FEDF2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F98-DBDC-9B4C-BE8C-E1A9291B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1912-CE73-AE43-8EB0-5ED88381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B93-A92B-4748-8738-86AA5BE9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E15B-CDB0-134D-8E3C-D45FCD8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7EC5-DF87-4C44-9CCF-570E16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34FA-4211-0045-8CFA-E769D50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872-32A0-6845-8BC4-E7B71E18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710F-73EA-E54A-B55A-AF76CF95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070F-5047-AF47-8921-EB804DA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73A0-8856-8149-AF00-C9932930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45B6-49DC-5A40-AB71-FEC2F5DA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B577-187C-4C42-BE82-083610E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7D57-F122-334E-A411-A7A2005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1309-F940-4F4C-B2C2-53259E3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A4B4-14BD-4E48-BE4D-B07720A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51DB-C1B2-C94E-B3CD-813E246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55E6-06D1-0D45-9627-5AB7FE4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C96A-1759-DC4B-90CD-794FCF8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81D0-A5A5-4144-A72B-C05FDA5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BE52A-68CB-7B4F-BD08-5D5E8F8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DC17-641E-D242-855C-64E9C9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DE1-520E-4D43-91CB-976526B7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A5BF-7D23-FF44-A980-067B550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4510-EDDC-1045-A3D2-C251D084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A1B-AA2D-D34A-88F1-948AD8D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D777-BF10-8740-96CC-E61D455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466-1108-D14F-AF6A-1E4B390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EDD-EA1A-EA44-8B8A-503BDCD8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6D71-6813-4243-ACFD-6EFFF188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655-FC4F-F04F-8F1C-41EA7F4C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16F7-9AB1-E54C-95BC-5C4F31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0C85-157F-3142-8939-FB8935F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203-BC65-9E4A-8DC5-6CA274D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334C-BDD6-9447-A883-7699BD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8DE-D4B8-D144-B3BE-7C42B109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13E1-0A80-D649-BD09-D4F683AA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C091-92A8-3744-B3FE-448EBFE3AE7F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00E-ACEA-8744-9CA0-91C70B8B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448-4D49-484A-AAF2-32B33C2D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igating-archiving-git.gitlab.io/abou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CC6-D19C-0A4D-811C-77F445804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B2E6-6292-B441-BAB5-6C766408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D72496-5E10-7D46-99B6-8D2B47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2" y="109020"/>
            <a:ext cx="11804375" cy="66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197-2E69-3344-AB53-F20F7EE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scenario.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714-3FCF-5243-A03C-DFACB37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 researcher who has put together 2 things:</a:t>
            </a:r>
          </a:p>
          <a:p>
            <a:pPr lvl="1"/>
            <a:r>
              <a:rPr lang="en-US" sz="2800" dirty="0"/>
              <a:t>A bit of code that does some analysis</a:t>
            </a:r>
          </a:p>
          <a:p>
            <a:pPr lvl="1"/>
            <a:r>
              <a:rPr lang="en-US" sz="2800" dirty="0"/>
              <a:t>A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You’d like to put this online and get feedback from your colleagues, establish connections around this </a:t>
            </a:r>
          </a:p>
        </p:txBody>
      </p:sp>
    </p:spTree>
    <p:extLst>
      <p:ext uri="{BB962C8B-B14F-4D97-AF65-F5344CB8AC3E}">
        <p14:creationId xmlns:p14="http://schemas.microsoft.com/office/powerpoint/2010/main" val="4161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B46-3308-2F42-9B8A-298F20D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0C0-894B-7547-A43F-EC686E1D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collaborator has added some changes to your code!</a:t>
            </a:r>
          </a:p>
          <a:p>
            <a:r>
              <a:rPr lang="en-US" dirty="0"/>
              <a:t>Let’s load up those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4F4-2691-6A41-81A3-8F2CBCC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035B-C725-8145-81B3-18FD763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researchers use git?</a:t>
            </a:r>
          </a:p>
          <a:p>
            <a:endParaRPr lang="en-US" dirty="0"/>
          </a:p>
          <a:p>
            <a:r>
              <a:rPr lang="en-US" dirty="0"/>
              <a:t>Glad you asked!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Project: </a:t>
            </a:r>
            <a:r>
              <a:rPr lang="en-US" i="1" dirty="0"/>
              <a:t>Investigating &amp; Archiving the Scholarly Git Experience (IASGE)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https://investigating-archiving-git.gitlab.io/about/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CB6-EE7B-C340-9FB6-D625083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AC7-A8FB-A345-8116-4A554B38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are applying for a grant and you need to make a web presence for your project so that it can be accessed by people not familiar with code</a:t>
            </a:r>
          </a:p>
        </p:txBody>
      </p:sp>
    </p:spTree>
    <p:extLst>
      <p:ext uri="{BB962C8B-B14F-4D97-AF65-F5344CB8AC3E}">
        <p14:creationId xmlns:p14="http://schemas.microsoft.com/office/powerpoint/2010/main" val="196488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Our lab has generated some more data, let’s update our repository for it.</a:t>
            </a:r>
          </a:p>
        </p:txBody>
      </p:sp>
    </p:spTree>
    <p:extLst>
      <p:ext uri="{BB962C8B-B14F-4D97-AF65-F5344CB8AC3E}">
        <p14:creationId xmlns:p14="http://schemas.microsoft.com/office/powerpoint/2010/main" val="2945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A06-411E-564C-AA53-1380C1D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72B-7005-0E43-9B23-9AA932C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GitHub is social</a:t>
            </a:r>
          </a:p>
          <a:p>
            <a:r>
              <a:rPr lang="en-US" dirty="0"/>
              <a:t>Follow your progress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7926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920-C331-D840-A8FC-DD0C15EA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532E-8A02-F04A-B3A7-C2E4B235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More questions / follow up?</a:t>
            </a:r>
          </a:p>
          <a:p>
            <a:r>
              <a:rPr lang="en-US" dirty="0"/>
              <a:t>dsl@brocku.ca</a:t>
            </a:r>
          </a:p>
        </p:txBody>
      </p:sp>
    </p:spTree>
    <p:extLst>
      <p:ext uri="{BB962C8B-B14F-4D97-AF65-F5344CB8AC3E}">
        <p14:creationId xmlns:p14="http://schemas.microsoft.com/office/powerpoint/2010/main" val="103384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CE7-76D5-F94B-9F21-42E6BD0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F82F-B5C0-234B-817F-ACBB7CFE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What compels you to be here today?</a:t>
            </a:r>
          </a:p>
          <a:p>
            <a:r>
              <a:rPr lang="en-US" sz="4400" dirty="0"/>
              <a:t>What do you know about </a:t>
            </a:r>
            <a:r>
              <a:rPr lang="en-US" sz="4400" dirty="0" err="1"/>
              <a:t>github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8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9B7-2E32-964B-AB32-29452FA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Iceberg floating in the water&#10;&#10;Description automatically generated with low confidence">
            <a:extLst>
              <a:ext uri="{FF2B5EF4-FFF2-40B4-BE49-F238E27FC236}">
                <a16:creationId xmlns:a16="http://schemas.microsoft.com/office/drawing/2014/main" id="{7FCBF052-E985-5648-A382-D030B8B5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27" y="1165286"/>
            <a:ext cx="3929756" cy="5327589"/>
          </a:xfrm>
        </p:spPr>
      </p:pic>
    </p:spTree>
    <p:extLst>
      <p:ext uri="{BB962C8B-B14F-4D97-AF65-F5344CB8AC3E}">
        <p14:creationId xmlns:p14="http://schemas.microsoft.com/office/powerpoint/2010/main" val="31476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72C-249E-9B4F-89D4-C97F2778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3C057C7-37AA-464F-85D5-DBDDA0FF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86" y="1219339"/>
            <a:ext cx="3914887" cy="5271918"/>
          </a:xfrm>
        </p:spPr>
      </p:pic>
    </p:spTree>
    <p:extLst>
      <p:ext uri="{BB962C8B-B14F-4D97-AF65-F5344CB8AC3E}">
        <p14:creationId xmlns:p14="http://schemas.microsoft.com/office/powerpoint/2010/main" val="3053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9E5-2EE3-2847-BE4F-875241A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E49-F012-5746-B643-5B26C38D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git != </a:t>
            </a:r>
            <a:r>
              <a:rPr lang="en-US" sz="4800" dirty="0" err="1"/>
              <a:t>github</a:t>
            </a:r>
            <a:endParaRPr lang="en-US" sz="4800" dirty="0"/>
          </a:p>
          <a:p>
            <a:r>
              <a:rPr lang="en-US" sz="4800" dirty="0"/>
              <a:t>Same way Kleenex is not Facial Tissue</a:t>
            </a:r>
          </a:p>
        </p:txBody>
      </p:sp>
    </p:spTree>
    <p:extLst>
      <p:ext uri="{BB962C8B-B14F-4D97-AF65-F5344CB8AC3E}">
        <p14:creationId xmlns:p14="http://schemas.microsoft.com/office/powerpoint/2010/main" val="41171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3DFC-B5DB-2F49-93B4-87F12CB3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E8D-2A05-BE47-AE5A-15A79B5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repository</a:t>
            </a:r>
          </a:p>
          <a:p>
            <a:r>
              <a:rPr lang="en-US" dirty="0"/>
              <a:t>Modifying code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publish to the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already very ambitious!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BF8-8114-6A48-ADBE-21515B5B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attempt!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E08-390D-BC45-B036-6ADCA9D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Forking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Any other bells and whistles…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D89C-19E4-1843-A346-7F24E19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0727-1DC0-C346-8615-36159738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login to the site!</a:t>
            </a:r>
          </a:p>
        </p:txBody>
      </p:sp>
    </p:spTree>
    <p:extLst>
      <p:ext uri="{BB962C8B-B14F-4D97-AF65-F5344CB8AC3E}">
        <p14:creationId xmlns:p14="http://schemas.microsoft.com/office/powerpoint/2010/main" val="1523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C0-36FD-C44F-8B06-4FFFCF1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D65-20D1-1B4A-B0C7-B41A93ED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ED24E12-A654-FE45-9935-3B61C76F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5" y="209562"/>
            <a:ext cx="11204370" cy="64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12923</TotalTime>
  <Words>373</Words>
  <Application>Microsoft Macintosh PowerPoint</Application>
  <PresentationFormat>Widescreen</PresentationFormat>
  <Paragraphs>66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Github for Researchers</vt:lpstr>
      <vt:lpstr>But First!</vt:lpstr>
      <vt:lpstr>Tip of the iceberg</vt:lpstr>
      <vt:lpstr>Tip of the iceberg</vt:lpstr>
      <vt:lpstr>Please Note!</vt:lpstr>
      <vt:lpstr>What we’ll attempt</vt:lpstr>
      <vt:lpstr>What we won’t attempt!</vt:lpstr>
      <vt:lpstr>Onto Github</vt:lpstr>
      <vt:lpstr>PowerPoint Presentation</vt:lpstr>
      <vt:lpstr>The scenario. P1</vt:lpstr>
      <vt:lpstr>The Scenario P2.</vt:lpstr>
      <vt:lpstr>A brief interlude</vt:lpstr>
      <vt:lpstr>Scenario P.3</vt:lpstr>
      <vt:lpstr>Scenario P.4</vt:lpstr>
      <vt:lpstr>What comes next?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Researchers</dc:title>
  <dc:creator>Tim Ribaric</dc:creator>
  <cp:lastModifiedBy>Tim Ribaric</cp:lastModifiedBy>
  <cp:revision>29</cp:revision>
  <dcterms:created xsi:type="dcterms:W3CDTF">2021-01-27T20:12:34Z</dcterms:created>
  <dcterms:modified xsi:type="dcterms:W3CDTF">2021-02-10T15:58:58Z</dcterms:modified>
</cp:coreProperties>
</file>