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2" r:id="rId9"/>
    <p:sldId id="263" r:id="rId10"/>
    <p:sldId id="272" r:id="rId11"/>
    <p:sldId id="265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109"/>
  </p:normalViewPr>
  <p:slideViewPr>
    <p:cSldViewPr snapToGrid="0" snapToObjects="1">
      <p:cViewPr varScale="1">
        <p:scale>
          <a:sx n="117" d="100"/>
          <a:sy n="11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/blob/master/p1.md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/blob/master/p2.md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https://investigating-archiving-</a:t>
            </a:r>
            <a:r>
              <a:rPr lang="en-US" dirty="0" err="1"/>
              <a:t>git.gitlab.io</a:t>
            </a:r>
            <a:r>
              <a:rPr lang="en-US" dirty="0"/>
              <a:t>/about/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/blob/master/p3.md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/blob/master/p4.md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ing-archiving-git.gitlab.io/abou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applying for a grant and you need to make a web presence for your project so that it can be accessed by people not familiar with code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scenario.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dirty="0"/>
              <a:t>A bit of code that does some analysis</a:t>
            </a:r>
          </a:p>
          <a:p>
            <a:pPr lvl="1"/>
            <a:r>
              <a:rPr lang="en-US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12913</TotalTime>
  <Words>342</Words>
  <Application>Microsoft Macintosh PowerPoint</Application>
  <PresentationFormat>Widescreen</PresentationFormat>
  <Paragraphs>59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The scenario. P1</vt:lpstr>
      <vt:lpstr>The Scenario P2.</vt:lpstr>
      <vt:lpstr>A brief interlude</vt:lpstr>
      <vt:lpstr>Scenario P.3</vt:lpstr>
      <vt:lpstr>Scenario P.4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23</cp:revision>
  <dcterms:created xsi:type="dcterms:W3CDTF">2021-01-27T20:12:34Z</dcterms:created>
  <dcterms:modified xsi:type="dcterms:W3CDTF">2021-02-05T19:25:52Z</dcterms:modified>
</cp:coreProperties>
</file>