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7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29"/>
    <p:restoredTop sz="92280"/>
  </p:normalViewPr>
  <p:slideViewPr>
    <p:cSldViewPr snapToGrid="0" snapToObjects="1">
      <p:cViewPr varScale="1">
        <p:scale>
          <a:sx n="136" d="100"/>
          <a:sy n="136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viewed by the grant agency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We are going to add a </a:t>
            </a:r>
            <a:r>
              <a:rPr lang="en-US" dirty="0" err="1"/>
              <a:t>Github</a:t>
            </a:r>
            <a:r>
              <a:rPr lang="en-US" dirty="0"/>
              <a:t> action to thank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36774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r>
              <a:rPr lang="en-US" dirty="0"/>
              <a:t>Adding actions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412</Words>
  <Application>Microsoft Macintosh PowerPoint</Application>
  <PresentationFormat>Widescreen</PresentationFormat>
  <Paragraphs>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 P1.</vt:lpstr>
      <vt:lpstr>The Scenario P2.</vt:lpstr>
      <vt:lpstr>A brief interlude</vt:lpstr>
      <vt:lpstr>The Scenario P.3</vt:lpstr>
      <vt:lpstr>The Scenario P.4</vt:lpstr>
      <vt:lpstr>The Scenario P.5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37</cp:revision>
  <dcterms:created xsi:type="dcterms:W3CDTF">2021-01-27T20:12:34Z</dcterms:created>
  <dcterms:modified xsi:type="dcterms:W3CDTF">2022-02-17T17:36:03Z</dcterms:modified>
</cp:coreProperties>
</file>